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77" r:id="rId6"/>
    <p:sldId id="262" r:id="rId7"/>
    <p:sldId id="283" r:id="rId8"/>
    <p:sldId id="282" r:id="rId9"/>
    <p:sldId id="281" r:id="rId10"/>
    <p:sldId id="276" r:id="rId11"/>
    <p:sldId id="303" r:id="rId12"/>
    <p:sldId id="275" r:id="rId13"/>
    <p:sldId id="309" r:id="rId14"/>
    <p:sldId id="293" r:id="rId15"/>
    <p:sldId id="297" r:id="rId16"/>
    <p:sldId id="298" r:id="rId17"/>
    <p:sldId id="299" r:id="rId18"/>
    <p:sldId id="294" r:id="rId19"/>
    <p:sldId id="300" r:id="rId20"/>
    <p:sldId id="301" r:id="rId21"/>
    <p:sldId id="295" r:id="rId22"/>
    <p:sldId id="296" r:id="rId23"/>
    <p:sldId id="306" r:id="rId24"/>
    <p:sldId id="307" r:id="rId25"/>
    <p:sldId id="308" r:id="rId2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AFY" initials="S" lastIdx="1" clrIdx="0">
    <p:extLst>
      <p:ext uri="{19B8F6BF-5375-455C-9EA6-DF929625EA0E}">
        <p15:presenceInfo xmlns:p15="http://schemas.microsoft.com/office/powerpoint/2012/main" userId="SSA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5626" y="3940591"/>
            <a:ext cx="11916746" cy="1896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5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35837" y="4058894"/>
            <a:ext cx="16235680" cy="1020444"/>
          </a:xfrm>
          <a:custGeom>
            <a:avLst/>
            <a:gdLst/>
            <a:ahLst/>
            <a:cxnLst/>
            <a:rect l="l" t="t" r="r" b="b"/>
            <a:pathLst>
              <a:path w="16235680" h="1020445">
                <a:moveTo>
                  <a:pt x="16235363" y="0"/>
                </a:moveTo>
                <a:lnTo>
                  <a:pt x="16235363" y="0"/>
                </a:lnTo>
                <a:lnTo>
                  <a:pt x="0" y="0"/>
                </a:lnTo>
                <a:lnTo>
                  <a:pt x="0" y="11899"/>
                </a:lnTo>
                <a:lnTo>
                  <a:pt x="3246120" y="11899"/>
                </a:lnTo>
                <a:lnTo>
                  <a:pt x="3246120" y="1020318"/>
                </a:lnTo>
                <a:lnTo>
                  <a:pt x="3248495" y="1020318"/>
                </a:lnTo>
                <a:lnTo>
                  <a:pt x="3248495" y="11899"/>
                </a:lnTo>
                <a:lnTo>
                  <a:pt x="3250882" y="11899"/>
                </a:lnTo>
                <a:lnTo>
                  <a:pt x="6492240" y="11899"/>
                </a:lnTo>
                <a:lnTo>
                  <a:pt x="6492240" y="1020318"/>
                </a:lnTo>
                <a:lnTo>
                  <a:pt x="6494615" y="1020318"/>
                </a:lnTo>
                <a:lnTo>
                  <a:pt x="6494615" y="11899"/>
                </a:lnTo>
                <a:lnTo>
                  <a:pt x="6497002" y="11899"/>
                </a:lnTo>
                <a:lnTo>
                  <a:pt x="9738360" y="11899"/>
                </a:lnTo>
                <a:lnTo>
                  <a:pt x="9738360" y="1020318"/>
                </a:lnTo>
                <a:lnTo>
                  <a:pt x="9740735" y="1020318"/>
                </a:lnTo>
                <a:lnTo>
                  <a:pt x="9740735" y="11899"/>
                </a:lnTo>
                <a:lnTo>
                  <a:pt x="9743122" y="11899"/>
                </a:lnTo>
                <a:lnTo>
                  <a:pt x="12984480" y="11899"/>
                </a:lnTo>
                <a:lnTo>
                  <a:pt x="12984480" y="1020318"/>
                </a:lnTo>
                <a:lnTo>
                  <a:pt x="12986855" y="1020318"/>
                </a:lnTo>
                <a:lnTo>
                  <a:pt x="12986855" y="11899"/>
                </a:lnTo>
                <a:lnTo>
                  <a:pt x="12989243" y="11899"/>
                </a:lnTo>
                <a:lnTo>
                  <a:pt x="16235363" y="11899"/>
                </a:lnTo>
                <a:lnTo>
                  <a:pt x="16235363" y="0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370" y="908082"/>
            <a:ext cx="9507259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78" y="612817"/>
            <a:ext cx="16927195" cy="9035415"/>
            <a:chOff x="680478" y="625880"/>
            <a:chExt cx="16927195" cy="9035415"/>
          </a:xfrm>
        </p:grpSpPr>
        <p:sp>
          <p:nvSpPr>
            <p:cNvPr id="3" name="object 3"/>
            <p:cNvSpPr/>
            <p:nvPr/>
          </p:nvSpPr>
          <p:spPr>
            <a:xfrm>
              <a:off x="690174" y="635565"/>
              <a:ext cx="16908145" cy="9016365"/>
            </a:xfrm>
            <a:custGeom>
              <a:avLst/>
              <a:gdLst/>
              <a:ahLst/>
              <a:cxnLst/>
              <a:rect l="l" t="t" r="r" b="b"/>
              <a:pathLst>
                <a:path w="16908145" h="9016365">
                  <a:moveTo>
                    <a:pt x="16907649" y="9015869"/>
                  </a:moveTo>
                  <a:lnTo>
                    <a:pt x="0" y="901586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1586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7195" cy="9035415"/>
            </a:xfrm>
            <a:custGeom>
              <a:avLst/>
              <a:gdLst/>
              <a:ahLst/>
              <a:cxnLst/>
              <a:rect l="l" t="t" r="r" b="b"/>
              <a:pathLst>
                <a:path w="16927195" h="903541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80"/>
                  </a:lnTo>
                  <a:lnTo>
                    <a:pt x="16907650" y="9015870"/>
                  </a:lnTo>
                  <a:lnTo>
                    <a:pt x="19380" y="9015870"/>
                  </a:lnTo>
                  <a:lnTo>
                    <a:pt x="19380" y="19380"/>
                  </a:lnTo>
                  <a:lnTo>
                    <a:pt x="16907650" y="19380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35250"/>
                  </a:lnTo>
                  <a:lnTo>
                    <a:pt x="19380" y="9035250"/>
                  </a:lnTo>
                  <a:lnTo>
                    <a:pt x="16907650" y="9035250"/>
                  </a:lnTo>
                  <a:lnTo>
                    <a:pt x="16927030" y="9035250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51" y="659380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6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6" y="0"/>
                  </a:lnTo>
                  <a:lnTo>
                    <a:pt x="7544343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3" y="925805"/>
                  </a:lnTo>
                  <a:lnTo>
                    <a:pt x="7496896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1" y="658764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6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58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2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2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6" y="940520"/>
                  </a:lnTo>
                  <a:close/>
                </a:path>
                <a:path w="7973694" h="941070">
                  <a:moveTo>
                    <a:pt x="7608372" y="928201"/>
                  </a:moveTo>
                  <a:lnTo>
                    <a:pt x="7503056" y="928201"/>
                  </a:lnTo>
                  <a:lnTo>
                    <a:pt x="7549815" y="925833"/>
                  </a:lnTo>
                  <a:lnTo>
                    <a:pt x="7595237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0" y="823505"/>
                  </a:lnTo>
                  <a:lnTo>
                    <a:pt x="7826726" y="793929"/>
                  </a:lnTo>
                  <a:lnTo>
                    <a:pt x="7856302" y="761393"/>
                  </a:lnTo>
                  <a:lnTo>
                    <a:pt x="7882687" y="726130"/>
                  </a:lnTo>
                  <a:lnTo>
                    <a:pt x="7905649" y="688371"/>
                  </a:lnTo>
                  <a:lnTo>
                    <a:pt x="7924956" y="648349"/>
                  </a:lnTo>
                  <a:lnTo>
                    <a:pt x="7940376" y="606294"/>
                  </a:lnTo>
                  <a:lnTo>
                    <a:pt x="7951678" y="562440"/>
                  </a:lnTo>
                  <a:lnTo>
                    <a:pt x="7958629" y="517018"/>
                  </a:lnTo>
                  <a:lnTo>
                    <a:pt x="7960997" y="470259"/>
                  </a:lnTo>
                  <a:lnTo>
                    <a:pt x="7958629" y="423501"/>
                  </a:lnTo>
                  <a:lnTo>
                    <a:pt x="7951678" y="378078"/>
                  </a:lnTo>
                  <a:lnTo>
                    <a:pt x="7940376" y="334224"/>
                  </a:lnTo>
                  <a:lnTo>
                    <a:pt x="7924956" y="292170"/>
                  </a:lnTo>
                  <a:lnTo>
                    <a:pt x="7905649" y="252148"/>
                  </a:lnTo>
                  <a:lnTo>
                    <a:pt x="7882687" y="214389"/>
                  </a:lnTo>
                  <a:lnTo>
                    <a:pt x="7856302" y="179126"/>
                  </a:lnTo>
                  <a:lnTo>
                    <a:pt x="7826726" y="146590"/>
                  </a:lnTo>
                  <a:lnTo>
                    <a:pt x="7794190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7" y="21637"/>
                  </a:lnTo>
                  <a:lnTo>
                    <a:pt x="7549815" y="14686"/>
                  </a:lnTo>
                  <a:lnTo>
                    <a:pt x="7503056" y="12318"/>
                  </a:lnTo>
                  <a:lnTo>
                    <a:pt x="7608372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3" y="80421"/>
                  </a:lnTo>
                  <a:lnTo>
                    <a:pt x="7802015" y="107517"/>
                  </a:lnTo>
                  <a:lnTo>
                    <a:pt x="7835427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4" y="287387"/>
                  </a:lnTo>
                  <a:lnTo>
                    <a:pt x="7952140" y="330571"/>
                  </a:lnTo>
                  <a:lnTo>
                    <a:pt x="7963746" y="375604"/>
                  </a:lnTo>
                  <a:lnTo>
                    <a:pt x="7970885" y="422246"/>
                  </a:lnTo>
                  <a:lnTo>
                    <a:pt x="7973317" y="470259"/>
                  </a:lnTo>
                  <a:lnTo>
                    <a:pt x="7970885" y="518273"/>
                  </a:lnTo>
                  <a:lnTo>
                    <a:pt x="7963746" y="564915"/>
                  </a:lnTo>
                  <a:lnTo>
                    <a:pt x="7952140" y="609947"/>
                  </a:lnTo>
                  <a:lnTo>
                    <a:pt x="7936304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7" y="802629"/>
                  </a:lnTo>
                  <a:lnTo>
                    <a:pt x="7802015" y="833002"/>
                  </a:lnTo>
                  <a:lnTo>
                    <a:pt x="7765803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2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02273" y="3558863"/>
            <a:ext cx="12282972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10000" spc="-1070" dirty="0"/>
              <a:t>SSAFY </a:t>
            </a:r>
            <a:r>
              <a:rPr lang="ko-KR" altLang="en-US" sz="10000" spc="-1070" dirty="0"/>
              <a:t>관통 프로젝트</a:t>
            </a:r>
            <a:endParaRPr sz="10000" spc="-1070" dirty="0"/>
          </a:p>
        </p:txBody>
      </p:sp>
      <p:sp>
        <p:nvSpPr>
          <p:cNvPr id="8" name="object 8"/>
          <p:cNvSpPr txBox="1"/>
          <p:nvPr/>
        </p:nvSpPr>
        <p:spPr>
          <a:xfrm>
            <a:off x="8076084" y="6705005"/>
            <a:ext cx="2135351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500" b="1" dirty="0">
                <a:latin typeface="Dotum"/>
                <a:cs typeface="Dotum"/>
              </a:rPr>
              <a:t>XP</a:t>
            </a:r>
            <a:r>
              <a:rPr lang="ko-KR" altLang="en-US" sz="4500" b="1" dirty="0" err="1">
                <a:latin typeface="Dotum"/>
                <a:cs typeface="Dotum"/>
              </a:rPr>
              <a:t>릭스</a:t>
            </a:r>
            <a:endParaRPr sz="4500" b="1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2557" y="1355887"/>
            <a:ext cx="1275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35" dirty="0">
                <a:latin typeface="Dotum"/>
                <a:cs typeface="Dotum"/>
              </a:rPr>
              <a:t>SSAFY</a:t>
            </a:r>
            <a:endParaRPr sz="2500" dirty="0">
              <a:latin typeface="Dotum"/>
              <a:cs typeface="Dotum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13882613" y="1174357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팀장 </a:t>
            </a:r>
            <a:r>
              <a:rPr lang="en-US" altLang="ko-KR" sz="3000" dirty="0">
                <a:latin typeface="Dotum"/>
                <a:cs typeface="Dotum"/>
              </a:rPr>
              <a:t>: </a:t>
            </a:r>
            <a:r>
              <a:rPr lang="ko-KR" altLang="en-US" sz="3000" dirty="0">
                <a:latin typeface="Dotum"/>
                <a:cs typeface="Dotum"/>
              </a:rPr>
              <a:t>김민식</a:t>
            </a:r>
            <a:r>
              <a:rPr lang="en-US" altLang="ko-KR" sz="3000" dirty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13882613" y="1616401"/>
            <a:ext cx="373475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팀원 </a:t>
            </a:r>
            <a:r>
              <a:rPr lang="en-US" altLang="ko-KR" sz="3000" dirty="0">
                <a:latin typeface="Dotum"/>
                <a:cs typeface="Dotum"/>
              </a:rPr>
              <a:t>: </a:t>
            </a:r>
            <a:r>
              <a:rPr lang="ko-KR" altLang="en-US" sz="3000" dirty="0">
                <a:latin typeface="Dotum"/>
                <a:cs typeface="Dotum"/>
              </a:rPr>
              <a:t>김용범</a:t>
            </a:r>
            <a:r>
              <a:rPr lang="en-US" altLang="ko-KR" sz="3000" dirty="0">
                <a:latin typeface="Dotum"/>
                <a:cs typeface="Dotum"/>
              </a:rPr>
              <a:t> </a:t>
            </a:r>
            <a:endParaRPr sz="3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832920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50" dirty="0">
                <a:latin typeface="Dotum"/>
                <a:cs typeface="Dotum"/>
              </a:rPr>
              <a:t>전체적인 기술 설명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99003" y="832553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퍼센트의 가능성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그것이 나의 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. 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나폴레옹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7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Login/Sign Up</a:t>
            </a:r>
            <a:endParaRPr lang="ko-KR" altLang="en-US" sz="4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22D1B-DFAB-E802-5C92-AE5262C3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390900"/>
            <a:ext cx="5657850" cy="3019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992A29-C65A-5343-E0FF-1F839185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2990850"/>
            <a:ext cx="5305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Movie</a:t>
            </a:r>
            <a:r>
              <a:rPr lang="ko-KR" altLang="en-US" sz="4500" dirty="0"/>
              <a:t> </a:t>
            </a:r>
            <a:r>
              <a:rPr lang="en-US" altLang="ko-KR" sz="4500" dirty="0"/>
              <a:t>List </a:t>
            </a:r>
            <a:endParaRPr lang="ko-KR" altLang="en-US" sz="4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E0182E-4252-49A1-0669-3ABCAB0A9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7" y="1116631"/>
            <a:ext cx="15916275" cy="49435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013B57-CA11-8CE9-9B76-D857F5BC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17" y="5403993"/>
            <a:ext cx="15916275" cy="51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156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Movie</a:t>
            </a:r>
            <a:r>
              <a:rPr lang="ko-KR" altLang="en-US" sz="4500" dirty="0"/>
              <a:t> </a:t>
            </a:r>
            <a:r>
              <a:rPr lang="en-US" altLang="ko-KR" sz="4500" dirty="0"/>
              <a:t>Detail </a:t>
            </a:r>
            <a:endParaRPr lang="ko-KR" altLang="en-US" sz="4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F7CE3A-B30D-C386-1F54-151EAB6D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0" y="571500"/>
            <a:ext cx="9255518" cy="81599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6BD573-CFD6-2A2D-2160-3C7C2AA9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046" y="2562984"/>
            <a:ext cx="8803322" cy="2733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41DFF0-F4D6-2A58-6C68-C4849BFD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451" y="6664701"/>
            <a:ext cx="8803322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6BCFC5-3153-0B01-2F99-EB5C37FC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5" y="2857500"/>
            <a:ext cx="17487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0A814-C3DC-B4E5-6358-75CE8443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43100"/>
            <a:ext cx="104965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2FE06-B006-2A83-7125-AD66DB7E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95300"/>
            <a:ext cx="9048750" cy="89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Community</a:t>
            </a:r>
            <a:endParaRPr lang="ko-KR" altLang="en-US" sz="4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69229-44DF-733A-A2A7-F793EA4E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2" y="2705100"/>
            <a:ext cx="1706231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8CD4C-8A57-CA19-8812-BDE42D9D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28725"/>
            <a:ext cx="9305925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9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A57B0-F16B-A84E-7C4B-33697DA9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2932211"/>
            <a:ext cx="9239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9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r>
              <a:rPr lang="ko-KR" altLang="en-US" dirty="0" err="1"/>
              <a:t>ㄴ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6000" y="4144668"/>
            <a:ext cx="4470400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7000" dirty="0">
                <a:latin typeface="Dotum"/>
                <a:cs typeface="Dotum"/>
              </a:rPr>
              <a:t>목차</a:t>
            </a:r>
            <a:endParaRPr sz="7000" dirty="0">
              <a:latin typeface="Dotum"/>
              <a:cs typeface="Dotum"/>
            </a:endParaRPr>
          </a:p>
          <a:p>
            <a:pPr marL="78740">
              <a:lnSpc>
                <a:spcPct val="100000"/>
              </a:lnSpc>
              <a:spcBef>
                <a:spcPts val="2560"/>
              </a:spcBef>
            </a:pPr>
            <a:endParaRPr sz="28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42829" y="2227776"/>
            <a:ext cx="7973695" cy="941069"/>
            <a:chOff x="8742829" y="2227776"/>
            <a:chExt cx="7973695" cy="941069"/>
          </a:xfrm>
        </p:grpSpPr>
        <p:sp>
          <p:nvSpPr>
            <p:cNvPr id="5" name="object 5"/>
            <p:cNvSpPr/>
            <p:nvPr/>
          </p:nvSpPr>
          <p:spPr>
            <a:xfrm>
              <a:off x="8748988" y="2233935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69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829" y="2227776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69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7503064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69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59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4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59"/>
                  </a:lnTo>
                  <a:lnTo>
                    <a:pt x="7958630" y="423501"/>
                  </a:lnTo>
                  <a:lnTo>
                    <a:pt x="7951679" y="378078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7"/>
                  </a:lnTo>
                  <a:lnTo>
                    <a:pt x="7882688" y="214389"/>
                  </a:lnTo>
                  <a:lnTo>
                    <a:pt x="7856303" y="179125"/>
                  </a:lnTo>
                  <a:lnTo>
                    <a:pt x="7826726" y="146590"/>
                  </a:lnTo>
                  <a:lnTo>
                    <a:pt x="7794191" y="117013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6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2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1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1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59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0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8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48988" y="2233935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69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42829" y="2227776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69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363402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69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59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4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59"/>
                  </a:lnTo>
                  <a:lnTo>
                    <a:pt x="1818967" y="423501"/>
                  </a:lnTo>
                  <a:lnTo>
                    <a:pt x="1812017" y="378078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7"/>
                  </a:lnTo>
                  <a:lnTo>
                    <a:pt x="1743026" y="214389"/>
                  </a:lnTo>
                  <a:lnTo>
                    <a:pt x="1716640" y="179125"/>
                  </a:lnTo>
                  <a:lnTo>
                    <a:pt x="1687064" y="146590"/>
                  </a:lnTo>
                  <a:lnTo>
                    <a:pt x="1654528" y="117013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6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2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1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1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59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0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8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76209" y="2453592"/>
            <a:ext cx="1670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345" dirty="0">
                <a:latin typeface="Dotum"/>
                <a:cs typeface="Dotum"/>
              </a:rPr>
              <a:t>1</a:t>
            </a:r>
            <a:endParaRPr sz="2500">
              <a:latin typeface="Dotum"/>
              <a:cs typeface="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34732" y="2864723"/>
            <a:ext cx="4814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22032" y="2452068"/>
            <a:ext cx="52847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>
                <a:latin typeface="Dotum"/>
                <a:cs typeface="Dotum"/>
              </a:rPr>
              <a:t>팀원 소개 및 업무 분담 내역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42829" y="3794585"/>
            <a:ext cx="7973695" cy="941069"/>
            <a:chOff x="8742829" y="3794585"/>
            <a:chExt cx="7973695" cy="941069"/>
          </a:xfrm>
        </p:grpSpPr>
        <p:sp>
          <p:nvSpPr>
            <p:cNvPr id="13" name="object 13"/>
            <p:cNvSpPr/>
            <p:nvPr/>
          </p:nvSpPr>
          <p:spPr>
            <a:xfrm>
              <a:off x="8748988" y="3800744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42829" y="3794585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7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8988" y="3800744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2829" y="3794585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8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7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54033" y="4020401"/>
            <a:ext cx="21145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latin typeface="Dotum"/>
                <a:cs typeface="Dotum"/>
              </a:rPr>
              <a:t>2</a:t>
            </a:r>
            <a:endParaRPr sz="2500">
              <a:latin typeface="Dotum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34732" y="4431532"/>
            <a:ext cx="1031240" cy="28575"/>
          </a:xfrm>
          <a:custGeom>
            <a:avLst/>
            <a:gdLst/>
            <a:ahLst/>
            <a:cxnLst/>
            <a:rect l="l" t="t" r="r" b="b"/>
            <a:pathLst>
              <a:path w="1031240" h="28575">
                <a:moveTo>
                  <a:pt x="1031229" y="28574"/>
                </a:moveTo>
                <a:lnTo>
                  <a:pt x="0" y="28574"/>
                </a:lnTo>
                <a:lnTo>
                  <a:pt x="0" y="0"/>
                </a:lnTo>
                <a:lnTo>
                  <a:pt x="1031229" y="0"/>
                </a:lnTo>
                <a:lnTo>
                  <a:pt x="103122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22032" y="4018877"/>
            <a:ext cx="55133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250" dirty="0">
                <a:latin typeface="Dotum"/>
                <a:cs typeface="Dotum"/>
              </a:rPr>
              <a:t>목표 서비스 구현 및 실제 구현 정도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742829" y="5361393"/>
            <a:ext cx="7973695" cy="941069"/>
            <a:chOff x="8742829" y="5361393"/>
            <a:chExt cx="7973695" cy="941069"/>
          </a:xfrm>
        </p:grpSpPr>
        <p:sp>
          <p:nvSpPr>
            <p:cNvPr id="21" name="object 21"/>
            <p:cNvSpPr/>
            <p:nvPr/>
          </p:nvSpPr>
          <p:spPr>
            <a:xfrm>
              <a:off x="8748988" y="536755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7"/>
                  </a:lnTo>
                  <a:lnTo>
                    <a:pt x="7940131" y="326079"/>
                  </a:lnTo>
                  <a:lnTo>
                    <a:pt x="7951568" y="370558"/>
                  </a:lnTo>
                  <a:lnTo>
                    <a:pt x="7958602" y="416643"/>
                  </a:lnTo>
                  <a:lnTo>
                    <a:pt x="7960998" y="464100"/>
                  </a:lnTo>
                  <a:lnTo>
                    <a:pt x="7958602" y="511547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3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42829" y="536139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7503059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4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7" y="940520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3"/>
                  </a:lnTo>
                  <a:lnTo>
                    <a:pt x="7595238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1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2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0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4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7"/>
                  </a:lnTo>
                  <a:lnTo>
                    <a:pt x="7681146" y="48360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4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7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8988" y="5367552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3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5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7"/>
                  </a:lnTo>
                  <a:lnTo>
                    <a:pt x="1800468" y="326079"/>
                  </a:lnTo>
                  <a:lnTo>
                    <a:pt x="1811906" y="370558"/>
                  </a:lnTo>
                  <a:lnTo>
                    <a:pt x="1818939" y="416643"/>
                  </a:lnTo>
                  <a:lnTo>
                    <a:pt x="1821336" y="464100"/>
                  </a:lnTo>
                  <a:lnTo>
                    <a:pt x="1818939" y="511547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3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42829" y="5361393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7" y="0"/>
                  </a:lnTo>
                  <a:lnTo>
                    <a:pt x="1363397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2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60"/>
                  </a:lnTo>
                  <a:lnTo>
                    <a:pt x="252148" y="67667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2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1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9"/>
                  </a:lnTo>
                  <a:lnTo>
                    <a:pt x="1411408" y="938087"/>
                  </a:lnTo>
                  <a:lnTo>
                    <a:pt x="1363395" y="940520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3"/>
                  </a:lnTo>
                  <a:lnTo>
                    <a:pt x="1455576" y="918882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3"/>
                  </a:lnTo>
                  <a:lnTo>
                    <a:pt x="1619265" y="849891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2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0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4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7"/>
                  </a:lnTo>
                  <a:lnTo>
                    <a:pt x="1541484" y="48360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2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7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52843" y="5587210"/>
            <a:ext cx="2139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latin typeface="Dotum"/>
                <a:cs typeface="Dotum"/>
              </a:rPr>
              <a:t>3</a:t>
            </a:r>
            <a:endParaRPr sz="2500">
              <a:latin typeface="Dotum"/>
              <a:cs typeface="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34732" y="5998340"/>
            <a:ext cx="1034415" cy="28575"/>
          </a:xfrm>
          <a:custGeom>
            <a:avLst/>
            <a:gdLst/>
            <a:ahLst/>
            <a:cxnLst/>
            <a:rect l="l" t="t" r="r" b="b"/>
            <a:pathLst>
              <a:path w="1034415" h="28575">
                <a:moveTo>
                  <a:pt x="1034355" y="28574"/>
                </a:moveTo>
                <a:lnTo>
                  <a:pt x="0" y="28574"/>
                </a:lnTo>
                <a:lnTo>
                  <a:pt x="0" y="0"/>
                </a:lnTo>
                <a:lnTo>
                  <a:pt x="1034355" y="0"/>
                </a:lnTo>
                <a:lnTo>
                  <a:pt x="1034355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22032" y="5585686"/>
            <a:ext cx="5360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spc="-50" dirty="0">
                <a:latin typeface="Dotum"/>
                <a:cs typeface="Dotum"/>
              </a:rPr>
              <a:t>전체적인 기술 설명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42829" y="6928204"/>
            <a:ext cx="7973695" cy="941069"/>
            <a:chOff x="8742829" y="6928204"/>
            <a:chExt cx="7973695" cy="941069"/>
          </a:xfrm>
        </p:grpSpPr>
        <p:sp>
          <p:nvSpPr>
            <p:cNvPr id="29" name="object 29"/>
            <p:cNvSpPr/>
            <p:nvPr/>
          </p:nvSpPr>
          <p:spPr>
            <a:xfrm>
              <a:off x="8748988" y="6934363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7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7" y="0"/>
                  </a:lnTo>
                  <a:lnTo>
                    <a:pt x="7544344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1" y="168876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3" y="283438"/>
                  </a:lnTo>
                  <a:lnTo>
                    <a:pt x="7940131" y="326079"/>
                  </a:lnTo>
                  <a:lnTo>
                    <a:pt x="7951568" y="370559"/>
                  </a:lnTo>
                  <a:lnTo>
                    <a:pt x="7958602" y="416644"/>
                  </a:lnTo>
                  <a:lnTo>
                    <a:pt x="7960998" y="464101"/>
                  </a:lnTo>
                  <a:lnTo>
                    <a:pt x="7958602" y="511548"/>
                  </a:lnTo>
                  <a:lnTo>
                    <a:pt x="7951568" y="557625"/>
                  </a:lnTo>
                  <a:lnTo>
                    <a:pt x="7940131" y="602099"/>
                  </a:lnTo>
                  <a:lnTo>
                    <a:pt x="7924523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1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4" y="925805"/>
                  </a:lnTo>
                  <a:lnTo>
                    <a:pt x="7496897" y="928201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42829" y="6928204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7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7503057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3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7608373" y="928201"/>
                  </a:lnTo>
                  <a:lnTo>
                    <a:pt x="7597712" y="930948"/>
                  </a:lnTo>
                  <a:lnTo>
                    <a:pt x="7551070" y="938087"/>
                  </a:lnTo>
                  <a:lnTo>
                    <a:pt x="7503057" y="940519"/>
                  </a:lnTo>
                  <a:close/>
                </a:path>
                <a:path w="7973694" h="941070">
                  <a:moveTo>
                    <a:pt x="7608373" y="928201"/>
                  </a:moveTo>
                  <a:lnTo>
                    <a:pt x="7503057" y="928201"/>
                  </a:lnTo>
                  <a:lnTo>
                    <a:pt x="7549815" y="925832"/>
                  </a:lnTo>
                  <a:lnTo>
                    <a:pt x="7595238" y="918881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2"/>
                  </a:lnTo>
                  <a:lnTo>
                    <a:pt x="7758927" y="849890"/>
                  </a:lnTo>
                  <a:lnTo>
                    <a:pt x="7794191" y="823505"/>
                  </a:lnTo>
                  <a:lnTo>
                    <a:pt x="7826726" y="793929"/>
                  </a:lnTo>
                  <a:lnTo>
                    <a:pt x="7856303" y="761393"/>
                  </a:lnTo>
                  <a:lnTo>
                    <a:pt x="7882688" y="726130"/>
                  </a:lnTo>
                  <a:lnTo>
                    <a:pt x="7905650" y="688371"/>
                  </a:lnTo>
                  <a:lnTo>
                    <a:pt x="7924957" y="648349"/>
                  </a:lnTo>
                  <a:lnTo>
                    <a:pt x="7940377" y="606295"/>
                  </a:lnTo>
                  <a:lnTo>
                    <a:pt x="7951679" y="562441"/>
                  </a:lnTo>
                  <a:lnTo>
                    <a:pt x="7958630" y="517018"/>
                  </a:lnTo>
                  <a:lnTo>
                    <a:pt x="7960998" y="470260"/>
                  </a:lnTo>
                  <a:lnTo>
                    <a:pt x="7958630" y="423501"/>
                  </a:lnTo>
                  <a:lnTo>
                    <a:pt x="7951679" y="378079"/>
                  </a:lnTo>
                  <a:lnTo>
                    <a:pt x="7940377" y="334225"/>
                  </a:lnTo>
                  <a:lnTo>
                    <a:pt x="7924957" y="292170"/>
                  </a:lnTo>
                  <a:lnTo>
                    <a:pt x="7905650" y="252148"/>
                  </a:lnTo>
                  <a:lnTo>
                    <a:pt x="7882688" y="214389"/>
                  </a:lnTo>
                  <a:lnTo>
                    <a:pt x="7856303" y="179126"/>
                  </a:lnTo>
                  <a:lnTo>
                    <a:pt x="7826726" y="146590"/>
                  </a:lnTo>
                  <a:lnTo>
                    <a:pt x="7794191" y="117014"/>
                  </a:lnTo>
                  <a:lnTo>
                    <a:pt x="7758927" y="90629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8" y="21638"/>
                  </a:lnTo>
                  <a:lnTo>
                    <a:pt x="7549815" y="14687"/>
                  </a:lnTo>
                  <a:lnTo>
                    <a:pt x="7503057" y="12318"/>
                  </a:lnTo>
                  <a:lnTo>
                    <a:pt x="7608373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2" y="80421"/>
                  </a:lnTo>
                  <a:lnTo>
                    <a:pt x="7802014" y="107517"/>
                  </a:lnTo>
                  <a:lnTo>
                    <a:pt x="7835426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3" y="287387"/>
                  </a:lnTo>
                  <a:lnTo>
                    <a:pt x="7952139" y="330572"/>
                  </a:lnTo>
                  <a:lnTo>
                    <a:pt x="7963746" y="375604"/>
                  </a:lnTo>
                  <a:lnTo>
                    <a:pt x="7970884" y="422246"/>
                  </a:lnTo>
                  <a:lnTo>
                    <a:pt x="7973317" y="470260"/>
                  </a:lnTo>
                  <a:lnTo>
                    <a:pt x="7970884" y="518273"/>
                  </a:lnTo>
                  <a:lnTo>
                    <a:pt x="7963746" y="564915"/>
                  </a:lnTo>
                  <a:lnTo>
                    <a:pt x="7952139" y="609948"/>
                  </a:lnTo>
                  <a:lnTo>
                    <a:pt x="7936303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6" y="802629"/>
                  </a:lnTo>
                  <a:lnTo>
                    <a:pt x="7802014" y="833002"/>
                  </a:lnTo>
                  <a:lnTo>
                    <a:pt x="7765802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5" y="919342"/>
                  </a:lnTo>
                  <a:lnTo>
                    <a:pt x="7608373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48988" y="6934363"/>
              <a:ext cx="1821814" cy="928369"/>
            </a:xfrm>
            <a:custGeom>
              <a:avLst/>
              <a:gdLst/>
              <a:ahLst/>
              <a:cxnLst/>
              <a:rect l="l" t="t" r="r" b="b"/>
              <a:pathLst>
                <a:path w="1821815" h="928370">
                  <a:moveTo>
                    <a:pt x="135723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8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8"/>
                  </a:lnTo>
                  <a:lnTo>
                    <a:pt x="0" y="464101"/>
                  </a:lnTo>
                  <a:lnTo>
                    <a:pt x="2395" y="416644"/>
                  </a:lnTo>
                  <a:lnTo>
                    <a:pt x="9427" y="370559"/>
                  </a:lnTo>
                  <a:lnTo>
                    <a:pt x="20862" y="326079"/>
                  </a:lnTo>
                  <a:lnTo>
                    <a:pt x="36466" y="283438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6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8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357235" y="0"/>
                  </a:lnTo>
                  <a:lnTo>
                    <a:pt x="1404682" y="2395"/>
                  </a:lnTo>
                  <a:lnTo>
                    <a:pt x="1450759" y="9427"/>
                  </a:lnTo>
                  <a:lnTo>
                    <a:pt x="1495234" y="20862"/>
                  </a:lnTo>
                  <a:lnTo>
                    <a:pt x="1537872" y="36466"/>
                  </a:lnTo>
                  <a:lnTo>
                    <a:pt x="1578440" y="56007"/>
                  </a:lnTo>
                  <a:lnTo>
                    <a:pt x="1616705" y="79252"/>
                  </a:lnTo>
                  <a:lnTo>
                    <a:pt x="1652434" y="105967"/>
                  </a:lnTo>
                  <a:lnTo>
                    <a:pt x="1685393" y="135919"/>
                  </a:lnTo>
                  <a:lnTo>
                    <a:pt x="1715348" y="168876"/>
                  </a:lnTo>
                  <a:lnTo>
                    <a:pt x="1742067" y="204603"/>
                  </a:lnTo>
                  <a:lnTo>
                    <a:pt x="1765315" y="242868"/>
                  </a:lnTo>
                  <a:lnTo>
                    <a:pt x="1784860" y="283438"/>
                  </a:lnTo>
                  <a:lnTo>
                    <a:pt x="1800468" y="326079"/>
                  </a:lnTo>
                  <a:lnTo>
                    <a:pt x="1811906" y="370559"/>
                  </a:lnTo>
                  <a:lnTo>
                    <a:pt x="1818939" y="416644"/>
                  </a:lnTo>
                  <a:lnTo>
                    <a:pt x="1821336" y="464101"/>
                  </a:lnTo>
                  <a:lnTo>
                    <a:pt x="1818939" y="511548"/>
                  </a:lnTo>
                  <a:lnTo>
                    <a:pt x="1811906" y="557625"/>
                  </a:lnTo>
                  <a:lnTo>
                    <a:pt x="1800468" y="602099"/>
                  </a:lnTo>
                  <a:lnTo>
                    <a:pt x="1784860" y="644737"/>
                  </a:lnTo>
                  <a:lnTo>
                    <a:pt x="1765315" y="685306"/>
                  </a:lnTo>
                  <a:lnTo>
                    <a:pt x="1742067" y="723571"/>
                  </a:lnTo>
                  <a:lnTo>
                    <a:pt x="1715348" y="759300"/>
                  </a:lnTo>
                  <a:lnTo>
                    <a:pt x="1685393" y="792258"/>
                  </a:lnTo>
                  <a:lnTo>
                    <a:pt x="1652434" y="822214"/>
                  </a:lnTo>
                  <a:lnTo>
                    <a:pt x="1616705" y="848932"/>
                  </a:lnTo>
                  <a:lnTo>
                    <a:pt x="1578440" y="872181"/>
                  </a:lnTo>
                  <a:lnTo>
                    <a:pt x="1537872" y="891726"/>
                  </a:lnTo>
                  <a:lnTo>
                    <a:pt x="1495234" y="907334"/>
                  </a:lnTo>
                  <a:lnTo>
                    <a:pt x="1450759" y="918771"/>
                  </a:lnTo>
                  <a:lnTo>
                    <a:pt x="1404682" y="925805"/>
                  </a:lnTo>
                  <a:lnTo>
                    <a:pt x="1357235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42829" y="6928204"/>
              <a:ext cx="1833880" cy="941069"/>
            </a:xfrm>
            <a:custGeom>
              <a:avLst/>
              <a:gdLst/>
              <a:ahLst/>
              <a:cxnLst/>
              <a:rect l="l" t="t" r="r" b="b"/>
              <a:pathLst>
                <a:path w="1833879" h="941070">
                  <a:moveTo>
                    <a:pt x="1363395" y="940519"/>
                  </a:moveTo>
                  <a:lnTo>
                    <a:pt x="470259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8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60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2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9" y="0"/>
                  </a:lnTo>
                  <a:lnTo>
                    <a:pt x="1363395" y="0"/>
                  </a:lnTo>
                  <a:lnTo>
                    <a:pt x="1411408" y="2432"/>
                  </a:lnTo>
                  <a:lnTo>
                    <a:pt x="1458050" y="9570"/>
                  </a:lnTo>
                  <a:lnTo>
                    <a:pt x="1468711" y="12318"/>
                  </a:lnTo>
                  <a:lnTo>
                    <a:pt x="470259" y="12318"/>
                  </a:lnTo>
                  <a:lnTo>
                    <a:pt x="423501" y="14687"/>
                  </a:lnTo>
                  <a:lnTo>
                    <a:pt x="378079" y="21638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9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9" y="214389"/>
                  </a:lnTo>
                  <a:lnTo>
                    <a:pt x="67667" y="252148"/>
                  </a:lnTo>
                  <a:lnTo>
                    <a:pt x="48359" y="292170"/>
                  </a:lnTo>
                  <a:lnTo>
                    <a:pt x="32939" y="334225"/>
                  </a:lnTo>
                  <a:lnTo>
                    <a:pt x="21638" y="378079"/>
                  </a:lnTo>
                  <a:lnTo>
                    <a:pt x="14687" y="423501"/>
                  </a:lnTo>
                  <a:lnTo>
                    <a:pt x="12318" y="470260"/>
                  </a:lnTo>
                  <a:lnTo>
                    <a:pt x="14687" y="517018"/>
                  </a:lnTo>
                  <a:lnTo>
                    <a:pt x="21638" y="562441"/>
                  </a:lnTo>
                  <a:lnTo>
                    <a:pt x="32939" y="606295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59" y="928201"/>
                  </a:lnTo>
                  <a:lnTo>
                    <a:pt x="1468711" y="928201"/>
                  </a:lnTo>
                  <a:lnTo>
                    <a:pt x="1458050" y="930948"/>
                  </a:lnTo>
                  <a:lnTo>
                    <a:pt x="1411408" y="938087"/>
                  </a:lnTo>
                  <a:lnTo>
                    <a:pt x="1363395" y="940519"/>
                  </a:lnTo>
                  <a:close/>
                </a:path>
                <a:path w="1833879" h="941070">
                  <a:moveTo>
                    <a:pt x="1468711" y="928201"/>
                  </a:moveTo>
                  <a:lnTo>
                    <a:pt x="1363395" y="928201"/>
                  </a:lnTo>
                  <a:lnTo>
                    <a:pt x="1410153" y="925832"/>
                  </a:lnTo>
                  <a:lnTo>
                    <a:pt x="1455576" y="918881"/>
                  </a:lnTo>
                  <a:lnTo>
                    <a:pt x="1499430" y="907580"/>
                  </a:lnTo>
                  <a:lnTo>
                    <a:pt x="1541484" y="892160"/>
                  </a:lnTo>
                  <a:lnTo>
                    <a:pt x="1581507" y="872852"/>
                  </a:lnTo>
                  <a:lnTo>
                    <a:pt x="1619265" y="849890"/>
                  </a:lnTo>
                  <a:lnTo>
                    <a:pt x="1654528" y="823505"/>
                  </a:lnTo>
                  <a:lnTo>
                    <a:pt x="1687064" y="793929"/>
                  </a:lnTo>
                  <a:lnTo>
                    <a:pt x="1716640" y="761393"/>
                  </a:lnTo>
                  <a:lnTo>
                    <a:pt x="1743026" y="726130"/>
                  </a:lnTo>
                  <a:lnTo>
                    <a:pt x="1765988" y="688371"/>
                  </a:lnTo>
                  <a:lnTo>
                    <a:pt x="1785295" y="648349"/>
                  </a:lnTo>
                  <a:lnTo>
                    <a:pt x="1800715" y="606295"/>
                  </a:lnTo>
                  <a:lnTo>
                    <a:pt x="1812017" y="562441"/>
                  </a:lnTo>
                  <a:lnTo>
                    <a:pt x="1818967" y="517018"/>
                  </a:lnTo>
                  <a:lnTo>
                    <a:pt x="1821336" y="470260"/>
                  </a:lnTo>
                  <a:lnTo>
                    <a:pt x="1818967" y="423501"/>
                  </a:lnTo>
                  <a:lnTo>
                    <a:pt x="1812017" y="378079"/>
                  </a:lnTo>
                  <a:lnTo>
                    <a:pt x="1800715" y="334225"/>
                  </a:lnTo>
                  <a:lnTo>
                    <a:pt x="1785295" y="292170"/>
                  </a:lnTo>
                  <a:lnTo>
                    <a:pt x="1765988" y="252148"/>
                  </a:lnTo>
                  <a:lnTo>
                    <a:pt x="1743026" y="214389"/>
                  </a:lnTo>
                  <a:lnTo>
                    <a:pt x="1716640" y="179126"/>
                  </a:lnTo>
                  <a:lnTo>
                    <a:pt x="1687064" y="146590"/>
                  </a:lnTo>
                  <a:lnTo>
                    <a:pt x="1654528" y="117014"/>
                  </a:lnTo>
                  <a:lnTo>
                    <a:pt x="1619265" y="90629"/>
                  </a:lnTo>
                  <a:lnTo>
                    <a:pt x="1581507" y="67666"/>
                  </a:lnTo>
                  <a:lnTo>
                    <a:pt x="1541484" y="48359"/>
                  </a:lnTo>
                  <a:lnTo>
                    <a:pt x="1499430" y="32939"/>
                  </a:lnTo>
                  <a:lnTo>
                    <a:pt x="1455576" y="21638"/>
                  </a:lnTo>
                  <a:lnTo>
                    <a:pt x="1410153" y="14687"/>
                  </a:lnTo>
                  <a:lnTo>
                    <a:pt x="1363395" y="12318"/>
                  </a:lnTo>
                  <a:lnTo>
                    <a:pt x="1468711" y="12318"/>
                  </a:lnTo>
                  <a:lnTo>
                    <a:pt x="1546267" y="37013"/>
                  </a:lnTo>
                  <a:lnTo>
                    <a:pt x="1587366" y="56840"/>
                  </a:lnTo>
                  <a:lnTo>
                    <a:pt x="1626140" y="80421"/>
                  </a:lnTo>
                  <a:lnTo>
                    <a:pt x="1662352" y="107517"/>
                  </a:lnTo>
                  <a:lnTo>
                    <a:pt x="1695764" y="137890"/>
                  </a:lnTo>
                  <a:lnTo>
                    <a:pt x="1726137" y="171302"/>
                  </a:lnTo>
                  <a:lnTo>
                    <a:pt x="1753233" y="207514"/>
                  </a:lnTo>
                  <a:lnTo>
                    <a:pt x="1776814" y="246288"/>
                  </a:lnTo>
                  <a:lnTo>
                    <a:pt x="1796641" y="287387"/>
                  </a:lnTo>
                  <a:lnTo>
                    <a:pt x="1812477" y="330572"/>
                  </a:lnTo>
                  <a:lnTo>
                    <a:pt x="1824084" y="375604"/>
                  </a:lnTo>
                  <a:lnTo>
                    <a:pt x="1831222" y="422246"/>
                  </a:lnTo>
                  <a:lnTo>
                    <a:pt x="1833654" y="470260"/>
                  </a:lnTo>
                  <a:lnTo>
                    <a:pt x="1831222" y="518273"/>
                  </a:lnTo>
                  <a:lnTo>
                    <a:pt x="1824084" y="564915"/>
                  </a:lnTo>
                  <a:lnTo>
                    <a:pt x="1812477" y="609948"/>
                  </a:lnTo>
                  <a:lnTo>
                    <a:pt x="1796641" y="653132"/>
                  </a:lnTo>
                  <a:lnTo>
                    <a:pt x="1776814" y="694231"/>
                  </a:lnTo>
                  <a:lnTo>
                    <a:pt x="1753233" y="733005"/>
                  </a:lnTo>
                  <a:lnTo>
                    <a:pt x="1726137" y="769217"/>
                  </a:lnTo>
                  <a:lnTo>
                    <a:pt x="1695764" y="802629"/>
                  </a:lnTo>
                  <a:lnTo>
                    <a:pt x="1662352" y="833002"/>
                  </a:lnTo>
                  <a:lnTo>
                    <a:pt x="1626140" y="860098"/>
                  </a:lnTo>
                  <a:lnTo>
                    <a:pt x="1587366" y="883679"/>
                  </a:lnTo>
                  <a:lnTo>
                    <a:pt x="1546267" y="903506"/>
                  </a:lnTo>
                  <a:lnTo>
                    <a:pt x="1503082" y="919342"/>
                  </a:lnTo>
                  <a:lnTo>
                    <a:pt x="1468711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50015" y="7154020"/>
            <a:ext cx="219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65" dirty="0">
                <a:latin typeface="Dotum"/>
                <a:cs typeface="Dotum"/>
              </a:rPr>
              <a:t>4</a:t>
            </a:r>
            <a:endParaRPr sz="2500">
              <a:latin typeface="Dotum"/>
              <a:cs typeface="Dotu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34732" y="7565151"/>
            <a:ext cx="1040765" cy="28575"/>
          </a:xfrm>
          <a:custGeom>
            <a:avLst/>
            <a:gdLst/>
            <a:ahLst/>
            <a:cxnLst/>
            <a:rect l="l" t="t" r="r" b="b"/>
            <a:pathLst>
              <a:path w="1040765" h="28575">
                <a:moveTo>
                  <a:pt x="1040754" y="28574"/>
                </a:moveTo>
                <a:lnTo>
                  <a:pt x="0" y="28574"/>
                </a:lnTo>
                <a:lnTo>
                  <a:pt x="0" y="0"/>
                </a:lnTo>
                <a:lnTo>
                  <a:pt x="1040754" y="0"/>
                </a:lnTo>
                <a:lnTo>
                  <a:pt x="104075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22032" y="7152496"/>
            <a:ext cx="30749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dirty="0" err="1">
                <a:latin typeface="Dotum"/>
                <a:cs typeface="Dotum"/>
              </a:rPr>
              <a:t>느낌점</a:t>
            </a:r>
            <a:r>
              <a:rPr lang="ko-KR" altLang="en-US" sz="3000" dirty="0">
                <a:latin typeface="Dotum"/>
                <a:cs typeface="Dotum"/>
              </a:rPr>
              <a:t> 및 후기 </a:t>
            </a:r>
            <a:endParaRPr sz="3000" dirty="0">
              <a:latin typeface="Dotum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14286" y="0"/>
            <a:ext cx="6304915" cy="10287000"/>
            <a:chOff x="1378407" y="0"/>
            <a:chExt cx="6304915" cy="10287000"/>
          </a:xfrm>
        </p:grpSpPr>
        <p:sp>
          <p:nvSpPr>
            <p:cNvPr id="37" name="object 37"/>
            <p:cNvSpPr/>
            <p:nvPr/>
          </p:nvSpPr>
          <p:spPr>
            <a:xfrm>
              <a:off x="7122545" y="951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8407" y="918899"/>
              <a:ext cx="6304915" cy="2280920"/>
            </a:xfrm>
            <a:custGeom>
              <a:avLst/>
              <a:gdLst/>
              <a:ahLst/>
              <a:cxnLst/>
              <a:rect l="l" t="t" r="r" b="b"/>
              <a:pathLst>
                <a:path w="6304915" h="2280920">
                  <a:moveTo>
                    <a:pt x="6078134" y="2280785"/>
                  </a:moveTo>
                  <a:lnTo>
                    <a:pt x="226743" y="2280785"/>
                  </a:lnTo>
                  <a:lnTo>
                    <a:pt x="181128" y="2276167"/>
                  </a:lnTo>
                  <a:lnTo>
                    <a:pt x="138605" y="2262926"/>
                  </a:lnTo>
                  <a:lnTo>
                    <a:pt x="100094" y="2241985"/>
                  </a:lnTo>
                  <a:lnTo>
                    <a:pt x="66519" y="2214266"/>
                  </a:lnTo>
                  <a:lnTo>
                    <a:pt x="38799" y="2180690"/>
                  </a:lnTo>
                  <a:lnTo>
                    <a:pt x="17858" y="2142180"/>
                  </a:lnTo>
                  <a:lnTo>
                    <a:pt x="4618" y="2099656"/>
                  </a:lnTo>
                  <a:lnTo>
                    <a:pt x="0" y="2054042"/>
                  </a:lnTo>
                  <a:lnTo>
                    <a:pt x="0" y="226743"/>
                  </a:lnTo>
                  <a:lnTo>
                    <a:pt x="4618" y="181128"/>
                  </a:lnTo>
                  <a:lnTo>
                    <a:pt x="17858" y="138605"/>
                  </a:lnTo>
                  <a:lnTo>
                    <a:pt x="38799" y="100094"/>
                  </a:lnTo>
                  <a:lnTo>
                    <a:pt x="66519" y="66519"/>
                  </a:lnTo>
                  <a:lnTo>
                    <a:pt x="100094" y="38799"/>
                  </a:lnTo>
                  <a:lnTo>
                    <a:pt x="138605" y="17858"/>
                  </a:lnTo>
                  <a:lnTo>
                    <a:pt x="181128" y="4618"/>
                  </a:lnTo>
                  <a:lnTo>
                    <a:pt x="226743" y="0"/>
                  </a:lnTo>
                  <a:lnTo>
                    <a:pt x="6078134" y="0"/>
                  </a:lnTo>
                  <a:lnTo>
                    <a:pt x="6123749" y="4618"/>
                  </a:lnTo>
                  <a:lnTo>
                    <a:pt x="6166272" y="17858"/>
                  </a:lnTo>
                  <a:lnTo>
                    <a:pt x="6204783" y="38799"/>
                  </a:lnTo>
                  <a:lnTo>
                    <a:pt x="6238358" y="66519"/>
                  </a:lnTo>
                  <a:lnTo>
                    <a:pt x="6266077" y="100094"/>
                  </a:lnTo>
                  <a:lnTo>
                    <a:pt x="6287018" y="138605"/>
                  </a:lnTo>
                  <a:lnTo>
                    <a:pt x="6300259" y="181128"/>
                  </a:lnTo>
                  <a:lnTo>
                    <a:pt x="6304877" y="226743"/>
                  </a:lnTo>
                  <a:lnTo>
                    <a:pt x="6304877" y="2054042"/>
                  </a:lnTo>
                  <a:lnTo>
                    <a:pt x="6300259" y="2099656"/>
                  </a:lnTo>
                  <a:lnTo>
                    <a:pt x="6287018" y="2142180"/>
                  </a:lnTo>
                  <a:lnTo>
                    <a:pt x="6266077" y="2180690"/>
                  </a:lnTo>
                  <a:lnTo>
                    <a:pt x="6238358" y="2214266"/>
                  </a:lnTo>
                  <a:lnTo>
                    <a:pt x="6204783" y="2241985"/>
                  </a:lnTo>
                  <a:lnTo>
                    <a:pt x="6166272" y="2262926"/>
                  </a:lnTo>
                  <a:lnTo>
                    <a:pt x="6123749" y="2276167"/>
                  </a:lnTo>
                  <a:lnTo>
                    <a:pt x="6078134" y="2280785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315" y="1240261"/>
              <a:ext cx="333374" cy="35242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6834" y="2124651"/>
              <a:ext cx="355231" cy="14264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597633" y="1240261"/>
            <a:ext cx="476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object 10"/>
          <p:cNvSpPr/>
          <p:nvPr/>
        </p:nvSpPr>
        <p:spPr>
          <a:xfrm>
            <a:off x="11034732" y="4437705"/>
            <a:ext cx="5500668" cy="45719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0"/>
          <p:cNvSpPr/>
          <p:nvPr/>
        </p:nvSpPr>
        <p:spPr>
          <a:xfrm>
            <a:off x="11034732" y="5998340"/>
            <a:ext cx="32146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0"/>
          <p:cNvSpPr/>
          <p:nvPr/>
        </p:nvSpPr>
        <p:spPr>
          <a:xfrm>
            <a:off x="11034732" y="7560419"/>
            <a:ext cx="2528868" cy="36000"/>
          </a:xfrm>
          <a:custGeom>
            <a:avLst/>
            <a:gdLst/>
            <a:ahLst/>
            <a:cxnLst/>
            <a:rect l="l" t="t" r="r" b="b"/>
            <a:pathLst>
              <a:path w="978534" h="28575">
                <a:moveTo>
                  <a:pt x="977949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49" y="0"/>
                </a:lnTo>
                <a:lnTo>
                  <a:pt x="97794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/>
          <p:cNvSpPr txBox="1"/>
          <p:nvPr/>
        </p:nvSpPr>
        <p:spPr>
          <a:xfrm>
            <a:off x="2362200" y="1240261"/>
            <a:ext cx="5080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</a:t>
            </a:r>
            <a:r>
              <a:rPr lang="ko-KR" altLang="en-US" dirty="0"/>
              <a:t>너무 어렵다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한학기 고생하셨습니다 여러분</a:t>
            </a:r>
            <a:r>
              <a:rPr lang="en-US" altLang="ko-KR" dirty="0"/>
              <a:t>~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Entertain</a:t>
            </a:r>
            <a:endParaRPr lang="ko-KR" altLang="en-US" sz="4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97EDB-00F5-01EC-BEE6-CF060983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43" y="1131718"/>
            <a:ext cx="10425113" cy="80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Search</a:t>
            </a:r>
            <a:endParaRPr lang="ko-KR" altLang="en-US" sz="4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0891F2-530C-731D-B49F-FB33165D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000250"/>
            <a:ext cx="1747837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6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B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17"/>
          <p:cNvGrpSpPr/>
          <p:nvPr/>
        </p:nvGrpSpPr>
        <p:grpSpPr>
          <a:xfrm>
            <a:off x="13106400" y="253873"/>
            <a:ext cx="4800600" cy="941069"/>
            <a:chOff x="8480175" y="1028701"/>
            <a:chExt cx="2260600" cy="941069"/>
          </a:xfrm>
        </p:grpSpPr>
        <p:sp>
          <p:nvSpPr>
            <p:cNvPr id="9" name="object 18"/>
            <p:cNvSpPr/>
            <p:nvPr/>
          </p:nvSpPr>
          <p:spPr>
            <a:xfrm>
              <a:off x="8486334" y="1034860"/>
              <a:ext cx="2249170" cy="928369"/>
            </a:xfrm>
            <a:custGeom>
              <a:avLst/>
              <a:gdLst/>
              <a:ahLst/>
              <a:cxnLst/>
              <a:rect l="l" t="t" r="r" b="b"/>
              <a:pathLst>
                <a:path w="2249170" h="928369">
                  <a:moveTo>
                    <a:pt x="1784761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5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784761" y="0"/>
                  </a:lnTo>
                  <a:lnTo>
                    <a:pt x="1832208" y="2395"/>
                  </a:lnTo>
                  <a:lnTo>
                    <a:pt x="1878286" y="9427"/>
                  </a:lnTo>
                  <a:lnTo>
                    <a:pt x="1922760" y="20862"/>
                  </a:lnTo>
                  <a:lnTo>
                    <a:pt x="1965398" y="36466"/>
                  </a:lnTo>
                  <a:lnTo>
                    <a:pt x="2005967" y="56007"/>
                  </a:lnTo>
                  <a:lnTo>
                    <a:pt x="2044232" y="79252"/>
                  </a:lnTo>
                  <a:lnTo>
                    <a:pt x="2079961" y="105967"/>
                  </a:lnTo>
                  <a:lnTo>
                    <a:pt x="2112920" y="135919"/>
                  </a:lnTo>
                  <a:lnTo>
                    <a:pt x="2142875" y="168875"/>
                  </a:lnTo>
                  <a:lnTo>
                    <a:pt x="2169594" y="204603"/>
                  </a:lnTo>
                  <a:lnTo>
                    <a:pt x="2192842" y="242868"/>
                  </a:lnTo>
                  <a:lnTo>
                    <a:pt x="2212387" y="283437"/>
                  </a:lnTo>
                  <a:lnTo>
                    <a:pt x="2227995" y="326079"/>
                  </a:lnTo>
                  <a:lnTo>
                    <a:pt x="2239432" y="370558"/>
                  </a:lnTo>
                  <a:lnTo>
                    <a:pt x="2246466" y="416643"/>
                  </a:lnTo>
                  <a:lnTo>
                    <a:pt x="2248862" y="464100"/>
                  </a:lnTo>
                  <a:lnTo>
                    <a:pt x="2246466" y="511547"/>
                  </a:lnTo>
                  <a:lnTo>
                    <a:pt x="2239432" y="557625"/>
                  </a:lnTo>
                  <a:lnTo>
                    <a:pt x="2227995" y="602099"/>
                  </a:lnTo>
                  <a:lnTo>
                    <a:pt x="2212387" y="644737"/>
                  </a:lnTo>
                  <a:lnTo>
                    <a:pt x="2192842" y="685306"/>
                  </a:lnTo>
                  <a:lnTo>
                    <a:pt x="2169594" y="723571"/>
                  </a:lnTo>
                  <a:lnTo>
                    <a:pt x="2142875" y="759300"/>
                  </a:lnTo>
                  <a:lnTo>
                    <a:pt x="2112920" y="792258"/>
                  </a:lnTo>
                  <a:lnTo>
                    <a:pt x="2079961" y="822214"/>
                  </a:lnTo>
                  <a:lnTo>
                    <a:pt x="2044232" y="848932"/>
                  </a:lnTo>
                  <a:lnTo>
                    <a:pt x="2005967" y="872181"/>
                  </a:lnTo>
                  <a:lnTo>
                    <a:pt x="1965398" y="891726"/>
                  </a:lnTo>
                  <a:lnTo>
                    <a:pt x="1922760" y="907334"/>
                  </a:lnTo>
                  <a:lnTo>
                    <a:pt x="1878286" y="918771"/>
                  </a:lnTo>
                  <a:lnTo>
                    <a:pt x="1832208" y="925805"/>
                  </a:lnTo>
                  <a:lnTo>
                    <a:pt x="1784761" y="92820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8480175" y="1028701"/>
              <a:ext cx="2260600" cy="941069"/>
            </a:xfrm>
            <a:custGeom>
              <a:avLst/>
              <a:gdLst/>
              <a:ahLst/>
              <a:cxnLst/>
              <a:rect l="l" t="t" r="r" b="b"/>
              <a:pathLst>
                <a:path w="2260600" h="941069">
                  <a:moveTo>
                    <a:pt x="1790921" y="940519"/>
                  </a:moveTo>
                  <a:lnTo>
                    <a:pt x="470260" y="940519"/>
                  </a:lnTo>
                  <a:lnTo>
                    <a:pt x="422246" y="938087"/>
                  </a:lnTo>
                  <a:lnTo>
                    <a:pt x="375604" y="930948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9" y="883678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0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1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9" y="56840"/>
                  </a:lnTo>
                  <a:lnTo>
                    <a:pt x="287387" y="37012"/>
                  </a:lnTo>
                  <a:lnTo>
                    <a:pt x="330572" y="21176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2" y="0"/>
                  </a:lnTo>
                  <a:lnTo>
                    <a:pt x="1790928" y="0"/>
                  </a:lnTo>
                  <a:lnTo>
                    <a:pt x="1838934" y="2432"/>
                  </a:lnTo>
                  <a:lnTo>
                    <a:pt x="1885576" y="9570"/>
                  </a:lnTo>
                  <a:lnTo>
                    <a:pt x="1896237" y="12318"/>
                  </a:lnTo>
                  <a:lnTo>
                    <a:pt x="470260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5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3"/>
                  </a:lnTo>
                  <a:lnTo>
                    <a:pt x="146590" y="146590"/>
                  </a:lnTo>
                  <a:lnTo>
                    <a:pt x="117014" y="179125"/>
                  </a:lnTo>
                  <a:lnTo>
                    <a:pt x="90629" y="214389"/>
                  </a:lnTo>
                  <a:lnTo>
                    <a:pt x="67667" y="252147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8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8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7" y="688371"/>
                  </a:lnTo>
                  <a:lnTo>
                    <a:pt x="90629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2"/>
                  </a:lnTo>
                  <a:lnTo>
                    <a:pt x="292170" y="892159"/>
                  </a:lnTo>
                  <a:lnTo>
                    <a:pt x="334225" y="907580"/>
                  </a:lnTo>
                  <a:lnTo>
                    <a:pt x="378079" y="918881"/>
                  </a:lnTo>
                  <a:lnTo>
                    <a:pt x="423501" y="925832"/>
                  </a:lnTo>
                  <a:lnTo>
                    <a:pt x="470260" y="928201"/>
                  </a:lnTo>
                  <a:lnTo>
                    <a:pt x="1896237" y="928201"/>
                  </a:lnTo>
                  <a:lnTo>
                    <a:pt x="1885576" y="930948"/>
                  </a:lnTo>
                  <a:lnTo>
                    <a:pt x="1838934" y="938087"/>
                  </a:lnTo>
                  <a:lnTo>
                    <a:pt x="1790921" y="940519"/>
                  </a:lnTo>
                  <a:close/>
                </a:path>
                <a:path w="2260600" h="941069">
                  <a:moveTo>
                    <a:pt x="1896237" y="928201"/>
                  </a:moveTo>
                  <a:lnTo>
                    <a:pt x="1790921" y="928201"/>
                  </a:lnTo>
                  <a:lnTo>
                    <a:pt x="1837679" y="925832"/>
                  </a:lnTo>
                  <a:lnTo>
                    <a:pt x="1883102" y="918881"/>
                  </a:lnTo>
                  <a:lnTo>
                    <a:pt x="1926956" y="907580"/>
                  </a:lnTo>
                  <a:lnTo>
                    <a:pt x="1969010" y="892159"/>
                  </a:lnTo>
                  <a:lnTo>
                    <a:pt x="2009033" y="872852"/>
                  </a:lnTo>
                  <a:lnTo>
                    <a:pt x="2046791" y="849890"/>
                  </a:lnTo>
                  <a:lnTo>
                    <a:pt x="2082055" y="823505"/>
                  </a:lnTo>
                  <a:lnTo>
                    <a:pt x="2114590" y="793929"/>
                  </a:lnTo>
                  <a:lnTo>
                    <a:pt x="2144167" y="761393"/>
                  </a:lnTo>
                  <a:lnTo>
                    <a:pt x="2170552" y="726130"/>
                  </a:lnTo>
                  <a:lnTo>
                    <a:pt x="2193514" y="688371"/>
                  </a:lnTo>
                  <a:lnTo>
                    <a:pt x="2212821" y="648349"/>
                  </a:lnTo>
                  <a:lnTo>
                    <a:pt x="2228241" y="606294"/>
                  </a:lnTo>
                  <a:lnTo>
                    <a:pt x="2239543" y="562440"/>
                  </a:lnTo>
                  <a:lnTo>
                    <a:pt x="2246494" y="517018"/>
                  </a:lnTo>
                  <a:lnTo>
                    <a:pt x="2248863" y="470259"/>
                  </a:lnTo>
                  <a:lnTo>
                    <a:pt x="2246494" y="423501"/>
                  </a:lnTo>
                  <a:lnTo>
                    <a:pt x="2239543" y="378078"/>
                  </a:lnTo>
                  <a:lnTo>
                    <a:pt x="2228241" y="334224"/>
                  </a:lnTo>
                  <a:lnTo>
                    <a:pt x="2212821" y="292170"/>
                  </a:lnTo>
                  <a:lnTo>
                    <a:pt x="2193514" y="252147"/>
                  </a:lnTo>
                  <a:lnTo>
                    <a:pt x="2170552" y="214389"/>
                  </a:lnTo>
                  <a:lnTo>
                    <a:pt x="2144167" y="179125"/>
                  </a:lnTo>
                  <a:lnTo>
                    <a:pt x="2114590" y="146590"/>
                  </a:lnTo>
                  <a:lnTo>
                    <a:pt x="2082055" y="117013"/>
                  </a:lnTo>
                  <a:lnTo>
                    <a:pt x="2046791" y="90628"/>
                  </a:lnTo>
                  <a:lnTo>
                    <a:pt x="2009033" y="67666"/>
                  </a:lnTo>
                  <a:lnTo>
                    <a:pt x="1969010" y="48359"/>
                  </a:lnTo>
                  <a:lnTo>
                    <a:pt x="1926956" y="32939"/>
                  </a:lnTo>
                  <a:lnTo>
                    <a:pt x="1883102" y="21637"/>
                  </a:lnTo>
                  <a:lnTo>
                    <a:pt x="1837679" y="14686"/>
                  </a:lnTo>
                  <a:lnTo>
                    <a:pt x="1790921" y="12318"/>
                  </a:lnTo>
                  <a:lnTo>
                    <a:pt x="1896237" y="12318"/>
                  </a:lnTo>
                  <a:lnTo>
                    <a:pt x="1973793" y="37012"/>
                  </a:lnTo>
                  <a:lnTo>
                    <a:pt x="2014892" y="56840"/>
                  </a:lnTo>
                  <a:lnTo>
                    <a:pt x="2053667" y="80421"/>
                  </a:lnTo>
                  <a:lnTo>
                    <a:pt x="2089879" y="107517"/>
                  </a:lnTo>
                  <a:lnTo>
                    <a:pt x="2123290" y="137890"/>
                  </a:lnTo>
                  <a:lnTo>
                    <a:pt x="2153663" y="171301"/>
                  </a:lnTo>
                  <a:lnTo>
                    <a:pt x="2180759" y="207514"/>
                  </a:lnTo>
                  <a:lnTo>
                    <a:pt x="2204340" y="246288"/>
                  </a:lnTo>
                  <a:lnTo>
                    <a:pt x="2224168" y="287387"/>
                  </a:lnTo>
                  <a:lnTo>
                    <a:pt x="2240004" y="330571"/>
                  </a:lnTo>
                  <a:lnTo>
                    <a:pt x="2251610" y="375604"/>
                  </a:lnTo>
                  <a:lnTo>
                    <a:pt x="2258749" y="422246"/>
                  </a:lnTo>
                  <a:lnTo>
                    <a:pt x="2260450" y="455834"/>
                  </a:lnTo>
                  <a:lnTo>
                    <a:pt x="2260450" y="484684"/>
                  </a:lnTo>
                  <a:lnTo>
                    <a:pt x="2251610" y="564915"/>
                  </a:lnTo>
                  <a:lnTo>
                    <a:pt x="2240004" y="609947"/>
                  </a:lnTo>
                  <a:lnTo>
                    <a:pt x="2224168" y="653132"/>
                  </a:lnTo>
                  <a:lnTo>
                    <a:pt x="2204340" y="694230"/>
                  </a:lnTo>
                  <a:lnTo>
                    <a:pt x="2180759" y="733005"/>
                  </a:lnTo>
                  <a:lnTo>
                    <a:pt x="2153663" y="769217"/>
                  </a:lnTo>
                  <a:lnTo>
                    <a:pt x="2123290" y="802629"/>
                  </a:lnTo>
                  <a:lnTo>
                    <a:pt x="2089879" y="833002"/>
                  </a:lnTo>
                  <a:lnTo>
                    <a:pt x="2053667" y="860098"/>
                  </a:lnTo>
                  <a:lnTo>
                    <a:pt x="2014892" y="883678"/>
                  </a:lnTo>
                  <a:lnTo>
                    <a:pt x="1973793" y="903506"/>
                  </a:lnTo>
                  <a:lnTo>
                    <a:pt x="1930609" y="919342"/>
                  </a:lnTo>
                  <a:lnTo>
                    <a:pt x="1896237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54908" y="331801"/>
            <a:ext cx="39710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/>
              <a:t>User page </a:t>
            </a:r>
            <a:endParaRPr lang="ko-KR" altLang="en-US" sz="4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13F90-2FA6-EBB2-0B45-8CE4D366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290762"/>
            <a:ext cx="175164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9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832920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50" dirty="0" err="1">
                <a:latin typeface="Dotum"/>
                <a:cs typeface="Dotum"/>
              </a:rPr>
              <a:t>느낌점</a:t>
            </a:r>
            <a:r>
              <a:rPr lang="ko-KR" altLang="en-US" sz="5400" spc="-50" dirty="0">
                <a:latin typeface="Dotum"/>
                <a:cs typeface="Dotum"/>
              </a:rPr>
              <a:t> 및 후기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99003" y="8187035"/>
            <a:ext cx="393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오늘의 나는 모르지만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내일의 나는 알아야 한다</a:t>
            </a:r>
            <a:r>
              <a:rPr lang="en-US" altLang="ko-KR" dirty="0"/>
              <a:t>. 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김용범</a:t>
            </a:r>
          </a:p>
        </p:txBody>
      </p:sp>
    </p:spTree>
    <p:extLst>
      <p:ext uri="{BB962C8B-B14F-4D97-AF65-F5344CB8AC3E}">
        <p14:creationId xmlns:p14="http://schemas.microsoft.com/office/powerpoint/2010/main" val="24118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5125" y="1028712"/>
            <a:ext cx="7904480" cy="8229600"/>
            <a:chOff x="9355125" y="1028712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56D796-3BA8-396F-D50B-D1E48DAB8C4C}"/>
              </a:ext>
            </a:extLst>
          </p:cNvPr>
          <p:cNvSpPr txBox="1"/>
          <p:nvPr/>
        </p:nvSpPr>
        <p:spPr>
          <a:xfrm>
            <a:off x="1704561" y="2187985"/>
            <a:ext cx="65524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김민식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/>
              <a:t>프론트 엔드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상호 연결 작업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추천 알고리즘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검색 기능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관련 게임 기능 개발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RESTAPI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기획 및 구상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9BDB8D2A-1512-E0FF-3022-E15001B57FFA}"/>
              </a:ext>
            </a:extLst>
          </p:cNvPr>
          <p:cNvGrpSpPr/>
          <p:nvPr/>
        </p:nvGrpSpPr>
        <p:grpSpPr>
          <a:xfrm>
            <a:off x="1028395" y="1038395"/>
            <a:ext cx="7904480" cy="8229600"/>
            <a:chOff x="9355125" y="1028712"/>
            <a:chExt cx="7904480" cy="8229600"/>
          </a:xfrm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BDBBEE64-95BB-4C95-66A6-6A83929F7D60}"/>
                </a:ext>
              </a:extLst>
            </p:cNvPr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7337DF69-C7EA-2A7F-FAB0-49572205EAAA}"/>
                </a:ext>
              </a:extLst>
            </p:cNvPr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52082A0-2D5A-B9D2-5A8B-F5E285B82758}"/>
              </a:ext>
            </a:extLst>
          </p:cNvPr>
          <p:cNvSpPr txBox="1"/>
          <p:nvPr/>
        </p:nvSpPr>
        <p:spPr>
          <a:xfrm>
            <a:off x="1283726" y="1485900"/>
            <a:ext cx="7393539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김민식</a:t>
            </a:r>
            <a:endParaRPr lang="en-US" altLang="ko-KR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긍정적인 점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익숙하지 않다고 생각했던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조금 더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익숙해졌음</a:t>
            </a:r>
            <a:endParaRPr lang="ko-KR" alt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자바스크립트에 대한 이해도가 많이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늘음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→ 다만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연산 시간 관련해서는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익숙해질 필요가 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게임 개발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영화 추천 알고리즘 개발 등 데이터 분류에 대한 이해도가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높아짐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부정적인 점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최초 설계 단계에서 메인 기능을 구성하는데 생각보다 적은 내용이라  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안심했으나 각종 추가 기능들을 기획 단계에 추가함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페이지 개발의 경우 큰 문제가 없었으나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데이터를 불러오는 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시간과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서버가 호출해서 데이터를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저장하는 시간을 전혀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고려하지 못함 → 해당 문제 해결을 위해 거의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 정도 시간을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투자하였으나 결국 해결하지 못하고 임시 방편으로 해결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이후 각 페이지들을 연결하는 과정에서 기획을 철저하게 하지 못했음을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깨달음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사용하는 데이터를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vuex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관리할지 해당 페이지에서 관리할지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정확하게 기획하지 못함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각 페이지를 연결하는 과정에서 데이터를 불러오는 시간을 계산하지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못해 각 페이지마다 임시방편으로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해결하려다가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오류가 생기는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경우가 자주 발생 → 임시방편으로 해결하다가 최종 단계에서 최대한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수정하였지만 결국 해결 못하고 데이터 관리가 최초의 계획과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달라진 경우가 종종 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개발 단계에서 처음 기획한 기능을 최우선적으로 처리해야 했으나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일정부분 수정 후 작은 추가 기능에 집착해 쓸데 없는 시간이 드는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경우가 존재했음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나름 익숙한 기술이라 생각했던 기술들이 실무를 완벽하게 수행하기에는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아직 부족하다는 점을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깨달아서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조금 더 연습이 필요함을 느낌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웹 개발에서 디자이너는 매우 중요한 역할을 함</a:t>
            </a:r>
          </a:p>
          <a:p>
            <a:pPr algn="l"/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Lazy loading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 대한 이해가 부족함을 느낌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FD799-E282-E15C-5B80-649A31BA8929}"/>
              </a:ext>
            </a:extLst>
          </p:cNvPr>
          <p:cNvSpPr txBox="1"/>
          <p:nvPr/>
        </p:nvSpPr>
        <p:spPr>
          <a:xfrm>
            <a:off x="9610735" y="1485900"/>
            <a:ext cx="73935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김용범</a:t>
            </a:r>
            <a:endParaRPr lang="en-US" altLang="ko-KR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긍정적인 점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설계 오류 때문에 디버깅에 많은 시간 소요 → 최초 계획을 완전히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이루지 못함 → 설계의 중요성을 깨달음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분업의 경우 같은 교육과정을 거쳤기 때문에 문제가 생기는 부분을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빠르진 않지만 찾을 능력을 갖추고 있으며 서로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해메는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부분을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수정해줄 능력을 갖추고 있었으므로 괜찮았음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다만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서로 갖춘 능력이 상이한 실무의 경우 이러한 부분에서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소통에 어려움을 겪을 것 같음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첫 프로젝트의 난이도와 업무 처리 속도에 대한 감각이 </a:t>
            </a:r>
            <a:r>
              <a:rPr lang="ko-KR" altLang="en-US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없다보니</a:t>
            </a:r>
            <a:endParaRPr lang="en-US" altLang="ko-KR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계획한 시간내에 계획한 업무를 다하는데 무리가 있었으나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해당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문제들을 해결하여 얻은 성취감이 있음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데이터베이스 설계와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dj_rest_auth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 혼란이 있었지만 그 외의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기본적인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CRUD, REST API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한학기 동안 배운 내용을 적절히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사용한 것 같아 만족스러움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부정적인 점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처음 설계에서 잘못된 점을 파악하지 못하고 설계가 제대로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이루어졌다고 착각해 많은 오류를 겪음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작업을 하는 경우 렌더링 시간을 적절히 맞추지 못해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마감기한을 맞추기 위해 임시 방편으로 해결하였으나 차후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작업에서는 해당 시간을 조절하는 방법을 알아봐야 할 것 같음</a:t>
            </a:r>
          </a:p>
          <a:p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그리 중요하지 않을 수 있는 </a:t>
            </a:r>
            <a:r>
              <a:rPr lang="en-US" altLang="ko-KR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genre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데이터를 데이터 베이스에 넣는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과정에 기획보다 매우 많은 시간을 투자하게 되어 원하는 기획을</a:t>
            </a:r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모두 맞추지 못한 것이 안타까움</a:t>
            </a:r>
          </a:p>
          <a:p>
            <a:pPr algn="l"/>
            <a:endParaRPr lang="en-US" altLang="ko-KR" sz="15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5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478" y="612817"/>
            <a:ext cx="16927195" cy="9035415"/>
            <a:chOff x="680478" y="625880"/>
            <a:chExt cx="16927195" cy="9035415"/>
          </a:xfrm>
        </p:grpSpPr>
        <p:sp>
          <p:nvSpPr>
            <p:cNvPr id="3" name="object 3"/>
            <p:cNvSpPr/>
            <p:nvPr/>
          </p:nvSpPr>
          <p:spPr>
            <a:xfrm>
              <a:off x="690174" y="635565"/>
              <a:ext cx="16908145" cy="9016365"/>
            </a:xfrm>
            <a:custGeom>
              <a:avLst/>
              <a:gdLst/>
              <a:ahLst/>
              <a:cxnLst/>
              <a:rect l="l" t="t" r="r" b="b"/>
              <a:pathLst>
                <a:path w="16908145" h="9016365">
                  <a:moveTo>
                    <a:pt x="16907649" y="9015869"/>
                  </a:moveTo>
                  <a:lnTo>
                    <a:pt x="0" y="9015869"/>
                  </a:lnTo>
                  <a:lnTo>
                    <a:pt x="0" y="0"/>
                  </a:lnTo>
                  <a:lnTo>
                    <a:pt x="16907649" y="0"/>
                  </a:lnTo>
                  <a:lnTo>
                    <a:pt x="16907649" y="9015869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478" y="625880"/>
              <a:ext cx="16927195" cy="9035415"/>
            </a:xfrm>
            <a:custGeom>
              <a:avLst/>
              <a:gdLst/>
              <a:ahLst/>
              <a:cxnLst/>
              <a:rect l="l" t="t" r="r" b="b"/>
              <a:pathLst>
                <a:path w="16927195" h="9035415">
                  <a:moveTo>
                    <a:pt x="16927030" y="0"/>
                  </a:moveTo>
                  <a:lnTo>
                    <a:pt x="16907650" y="0"/>
                  </a:lnTo>
                  <a:lnTo>
                    <a:pt x="16907650" y="19380"/>
                  </a:lnTo>
                  <a:lnTo>
                    <a:pt x="16907650" y="9015870"/>
                  </a:lnTo>
                  <a:lnTo>
                    <a:pt x="19380" y="9015870"/>
                  </a:lnTo>
                  <a:lnTo>
                    <a:pt x="19380" y="19380"/>
                  </a:lnTo>
                  <a:lnTo>
                    <a:pt x="16907650" y="19380"/>
                  </a:lnTo>
                  <a:lnTo>
                    <a:pt x="16907650" y="0"/>
                  </a:lnTo>
                  <a:lnTo>
                    <a:pt x="19380" y="0"/>
                  </a:lnTo>
                  <a:lnTo>
                    <a:pt x="0" y="0"/>
                  </a:lnTo>
                  <a:lnTo>
                    <a:pt x="0" y="9035250"/>
                  </a:lnTo>
                  <a:lnTo>
                    <a:pt x="19380" y="9035250"/>
                  </a:lnTo>
                  <a:lnTo>
                    <a:pt x="16907650" y="9035250"/>
                  </a:lnTo>
                  <a:lnTo>
                    <a:pt x="16927030" y="9035250"/>
                  </a:lnTo>
                  <a:lnTo>
                    <a:pt x="169270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51" y="6593802"/>
              <a:ext cx="7960995" cy="928369"/>
            </a:xfrm>
            <a:custGeom>
              <a:avLst/>
              <a:gdLst/>
              <a:ahLst/>
              <a:cxnLst/>
              <a:rect l="l" t="t" r="r" b="b"/>
              <a:pathLst>
                <a:path w="7960994" h="928370">
                  <a:moveTo>
                    <a:pt x="7496896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7496896" y="0"/>
                  </a:lnTo>
                  <a:lnTo>
                    <a:pt x="7544343" y="2395"/>
                  </a:lnTo>
                  <a:lnTo>
                    <a:pt x="7590421" y="9427"/>
                  </a:lnTo>
                  <a:lnTo>
                    <a:pt x="7634896" y="20862"/>
                  </a:lnTo>
                  <a:lnTo>
                    <a:pt x="7677534" y="36466"/>
                  </a:lnTo>
                  <a:lnTo>
                    <a:pt x="7718102" y="56007"/>
                  </a:lnTo>
                  <a:lnTo>
                    <a:pt x="7756368" y="79252"/>
                  </a:lnTo>
                  <a:lnTo>
                    <a:pt x="7792096" y="105967"/>
                  </a:lnTo>
                  <a:lnTo>
                    <a:pt x="7825055" y="135919"/>
                  </a:lnTo>
                  <a:lnTo>
                    <a:pt x="7855010" y="168875"/>
                  </a:lnTo>
                  <a:lnTo>
                    <a:pt x="7881729" y="204603"/>
                  </a:lnTo>
                  <a:lnTo>
                    <a:pt x="7904978" y="242868"/>
                  </a:lnTo>
                  <a:lnTo>
                    <a:pt x="7924522" y="283437"/>
                  </a:lnTo>
                  <a:lnTo>
                    <a:pt x="7940130" y="326079"/>
                  </a:lnTo>
                  <a:lnTo>
                    <a:pt x="7951568" y="370558"/>
                  </a:lnTo>
                  <a:lnTo>
                    <a:pt x="7958601" y="416643"/>
                  </a:lnTo>
                  <a:lnTo>
                    <a:pt x="7960998" y="464100"/>
                  </a:lnTo>
                  <a:lnTo>
                    <a:pt x="7958601" y="511547"/>
                  </a:lnTo>
                  <a:lnTo>
                    <a:pt x="7951568" y="557624"/>
                  </a:lnTo>
                  <a:lnTo>
                    <a:pt x="7940130" y="602099"/>
                  </a:lnTo>
                  <a:lnTo>
                    <a:pt x="7924522" y="644737"/>
                  </a:lnTo>
                  <a:lnTo>
                    <a:pt x="7904978" y="685306"/>
                  </a:lnTo>
                  <a:lnTo>
                    <a:pt x="7881729" y="723571"/>
                  </a:lnTo>
                  <a:lnTo>
                    <a:pt x="7855010" y="759300"/>
                  </a:lnTo>
                  <a:lnTo>
                    <a:pt x="7825055" y="792258"/>
                  </a:lnTo>
                  <a:lnTo>
                    <a:pt x="7792096" y="822214"/>
                  </a:lnTo>
                  <a:lnTo>
                    <a:pt x="7756368" y="848932"/>
                  </a:lnTo>
                  <a:lnTo>
                    <a:pt x="7718102" y="872181"/>
                  </a:lnTo>
                  <a:lnTo>
                    <a:pt x="7677534" y="891726"/>
                  </a:lnTo>
                  <a:lnTo>
                    <a:pt x="7634896" y="907334"/>
                  </a:lnTo>
                  <a:lnTo>
                    <a:pt x="7590421" y="918771"/>
                  </a:lnTo>
                  <a:lnTo>
                    <a:pt x="7544343" y="925805"/>
                  </a:lnTo>
                  <a:lnTo>
                    <a:pt x="7496896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62091" y="6587643"/>
              <a:ext cx="7973695" cy="941069"/>
            </a:xfrm>
            <a:custGeom>
              <a:avLst/>
              <a:gdLst/>
              <a:ahLst/>
              <a:cxnLst/>
              <a:rect l="l" t="t" r="r" b="b"/>
              <a:pathLst>
                <a:path w="7973694" h="941070">
                  <a:moveTo>
                    <a:pt x="7503056" y="940520"/>
                  </a:moveTo>
                  <a:lnTo>
                    <a:pt x="470259" y="940520"/>
                  </a:lnTo>
                  <a:lnTo>
                    <a:pt x="422246" y="938087"/>
                  </a:lnTo>
                  <a:lnTo>
                    <a:pt x="375604" y="930949"/>
                  </a:lnTo>
                  <a:lnTo>
                    <a:pt x="330572" y="919342"/>
                  </a:lnTo>
                  <a:lnTo>
                    <a:pt x="287387" y="903506"/>
                  </a:lnTo>
                  <a:lnTo>
                    <a:pt x="246288" y="883679"/>
                  </a:lnTo>
                  <a:lnTo>
                    <a:pt x="207514" y="860098"/>
                  </a:lnTo>
                  <a:lnTo>
                    <a:pt x="171302" y="833002"/>
                  </a:lnTo>
                  <a:lnTo>
                    <a:pt x="137890" y="802629"/>
                  </a:lnTo>
                  <a:lnTo>
                    <a:pt x="107517" y="769217"/>
                  </a:lnTo>
                  <a:lnTo>
                    <a:pt x="80421" y="733005"/>
                  </a:lnTo>
                  <a:lnTo>
                    <a:pt x="56840" y="694231"/>
                  </a:lnTo>
                  <a:lnTo>
                    <a:pt x="37013" y="653132"/>
                  </a:lnTo>
                  <a:lnTo>
                    <a:pt x="21177" y="609947"/>
                  </a:lnTo>
                  <a:lnTo>
                    <a:pt x="9570" y="564915"/>
                  </a:lnTo>
                  <a:lnTo>
                    <a:pt x="2432" y="518273"/>
                  </a:lnTo>
                  <a:lnTo>
                    <a:pt x="0" y="470259"/>
                  </a:lnTo>
                  <a:lnTo>
                    <a:pt x="2432" y="422246"/>
                  </a:lnTo>
                  <a:lnTo>
                    <a:pt x="9570" y="375604"/>
                  </a:lnTo>
                  <a:lnTo>
                    <a:pt x="21177" y="330571"/>
                  </a:lnTo>
                  <a:lnTo>
                    <a:pt x="37013" y="287387"/>
                  </a:lnTo>
                  <a:lnTo>
                    <a:pt x="56840" y="246288"/>
                  </a:lnTo>
                  <a:lnTo>
                    <a:pt x="80421" y="207514"/>
                  </a:lnTo>
                  <a:lnTo>
                    <a:pt x="107517" y="171302"/>
                  </a:lnTo>
                  <a:lnTo>
                    <a:pt x="137890" y="137890"/>
                  </a:lnTo>
                  <a:lnTo>
                    <a:pt x="171302" y="107517"/>
                  </a:lnTo>
                  <a:lnTo>
                    <a:pt x="207514" y="80421"/>
                  </a:lnTo>
                  <a:lnTo>
                    <a:pt x="246288" y="56840"/>
                  </a:lnTo>
                  <a:lnTo>
                    <a:pt x="287387" y="37013"/>
                  </a:lnTo>
                  <a:lnTo>
                    <a:pt x="330572" y="21177"/>
                  </a:lnTo>
                  <a:lnTo>
                    <a:pt x="375604" y="9570"/>
                  </a:lnTo>
                  <a:lnTo>
                    <a:pt x="422246" y="2432"/>
                  </a:lnTo>
                  <a:lnTo>
                    <a:pt x="470258" y="0"/>
                  </a:lnTo>
                  <a:lnTo>
                    <a:pt x="7503058" y="0"/>
                  </a:lnTo>
                  <a:lnTo>
                    <a:pt x="7551070" y="2432"/>
                  </a:lnTo>
                  <a:lnTo>
                    <a:pt x="7597712" y="9570"/>
                  </a:lnTo>
                  <a:lnTo>
                    <a:pt x="7608372" y="12318"/>
                  </a:lnTo>
                  <a:lnTo>
                    <a:pt x="470259" y="12318"/>
                  </a:lnTo>
                  <a:lnTo>
                    <a:pt x="423501" y="14686"/>
                  </a:lnTo>
                  <a:lnTo>
                    <a:pt x="378079" y="21637"/>
                  </a:lnTo>
                  <a:lnTo>
                    <a:pt x="334224" y="32939"/>
                  </a:lnTo>
                  <a:lnTo>
                    <a:pt x="292170" y="48359"/>
                  </a:lnTo>
                  <a:lnTo>
                    <a:pt x="252148" y="67666"/>
                  </a:lnTo>
                  <a:lnTo>
                    <a:pt x="214389" y="90628"/>
                  </a:lnTo>
                  <a:lnTo>
                    <a:pt x="179126" y="117014"/>
                  </a:lnTo>
                  <a:lnTo>
                    <a:pt x="146590" y="146590"/>
                  </a:lnTo>
                  <a:lnTo>
                    <a:pt x="117014" y="179126"/>
                  </a:lnTo>
                  <a:lnTo>
                    <a:pt x="90628" y="214389"/>
                  </a:lnTo>
                  <a:lnTo>
                    <a:pt x="67666" y="252148"/>
                  </a:lnTo>
                  <a:lnTo>
                    <a:pt x="48359" y="292170"/>
                  </a:lnTo>
                  <a:lnTo>
                    <a:pt x="32939" y="334224"/>
                  </a:lnTo>
                  <a:lnTo>
                    <a:pt x="21637" y="378078"/>
                  </a:lnTo>
                  <a:lnTo>
                    <a:pt x="14687" y="423501"/>
                  </a:lnTo>
                  <a:lnTo>
                    <a:pt x="12318" y="470259"/>
                  </a:lnTo>
                  <a:lnTo>
                    <a:pt x="14687" y="517018"/>
                  </a:lnTo>
                  <a:lnTo>
                    <a:pt x="21637" y="562440"/>
                  </a:lnTo>
                  <a:lnTo>
                    <a:pt x="32939" y="606294"/>
                  </a:lnTo>
                  <a:lnTo>
                    <a:pt x="48359" y="648349"/>
                  </a:lnTo>
                  <a:lnTo>
                    <a:pt x="67666" y="688371"/>
                  </a:lnTo>
                  <a:lnTo>
                    <a:pt x="90628" y="726130"/>
                  </a:lnTo>
                  <a:lnTo>
                    <a:pt x="117014" y="761393"/>
                  </a:lnTo>
                  <a:lnTo>
                    <a:pt x="146590" y="793929"/>
                  </a:lnTo>
                  <a:lnTo>
                    <a:pt x="179126" y="823505"/>
                  </a:lnTo>
                  <a:lnTo>
                    <a:pt x="214389" y="849890"/>
                  </a:lnTo>
                  <a:lnTo>
                    <a:pt x="252148" y="872853"/>
                  </a:lnTo>
                  <a:lnTo>
                    <a:pt x="292170" y="892160"/>
                  </a:lnTo>
                  <a:lnTo>
                    <a:pt x="334224" y="907580"/>
                  </a:lnTo>
                  <a:lnTo>
                    <a:pt x="378079" y="918882"/>
                  </a:lnTo>
                  <a:lnTo>
                    <a:pt x="423501" y="925833"/>
                  </a:lnTo>
                  <a:lnTo>
                    <a:pt x="470259" y="928201"/>
                  </a:lnTo>
                  <a:lnTo>
                    <a:pt x="7608372" y="928201"/>
                  </a:lnTo>
                  <a:lnTo>
                    <a:pt x="7597712" y="930949"/>
                  </a:lnTo>
                  <a:lnTo>
                    <a:pt x="7551070" y="938087"/>
                  </a:lnTo>
                  <a:lnTo>
                    <a:pt x="7503056" y="940520"/>
                  </a:lnTo>
                  <a:close/>
                </a:path>
                <a:path w="7973694" h="941070">
                  <a:moveTo>
                    <a:pt x="7608372" y="928201"/>
                  </a:moveTo>
                  <a:lnTo>
                    <a:pt x="7503056" y="928201"/>
                  </a:lnTo>
                  <a:lnTo>
                    <a:pt x="7549815" y="925833"/>
                  </a:lnTo>
                  <a:lnTo>
                    <a:pt x="7595237" y="918882"/>
                  </a:lnTo>
                  <a:lnTo>
                    <a:pt x="7639092" y="907580"/>
                  </a:lnTo>
                  <a:lnTo>
                    <a:pt x="7681146" y="892160"/>
                  </a:lnTo>
                  <a:lnTo>
                    <a:pt x="7721169" y="872853"/>
                  </a:lnTo>
                  <a:lnTo>
                    <a:pt x="7758927" y="849890"/>
                  </a:lnTo>
                  <a:lnTo>
                    <a:pt x="7794190" y="823505"/>
                  </a:lnTo>
                  <a:lnTo>
                    <a:pt x="7826726" y="793929"/>
                  </a:lnTo>
                  <a:lnTo>
                    <a:pt x="7856302" y="761393"/>
                  </a:lnTo>
                  <a:lnTo>
                    <a:pt x="7882687" y="726130"/>
                  </a:lnTo>
                  <a:lnTo>
                    <a:pt x="7905649" y="688371"/>
                  </a:lnTo>
                  <a:lnTo>
                    <a:pt x="7924956" y="648349"/>
                  </a:lnTo>
                  <a:lnTo>
                    <a:pt x="7940376" y="606294"/>
                  </a:lnTo>
                  <a:lnTo>
                    <a:pt x="7951678" y="562440"/>
                  </a:lnTo>
                  <a:lnTo>
                    <a:pt x="7958629" y="517018"/>
                  </a:lnTo>
                  <a:lnTo>
                    <a:pt x="7960997" y="470259"/>
                  </a:lnTo>
                  <a:lnTo>
                    <a:pt x="7958629" y="423501"/>
                  </a:lnTo>
                  <a:lnTo>
                    <a:pt x="7951678" y="378078"/>
                  </a:lnTo>
                  <a:lnTo>
                    <a:pt x="7940376" y="334224"/>
                  </a:lnTo>
                  <a:lnTo>
                    <a:pt x="7924956" y="292170"/>
                  </a:lnTo>
                  <a:lnTo>
                    <a:pt x="7905649" y="252148"/>
                  </a:lnTo>
                  <a:lnTo>
                    <a:pt x="7882687" y="214389"/>
                  </a:lnTo>
                  <a:lnTo>
                    <a:pt x="7856302" y="179126"/>
                  </a:lnTo>
                  <a:lnTo>
                    <a:pt x="7826726" y="146590"/>
                  </a:lnTo>
                  <a:lnTo>
                    <a:pt x="7794190" y="117014"/>
                  </a:lnTo>
                  <a:lnTo>
                    <a:pt x="7758927" y="90628"/>
                  </a:lnTo>
                  <a:lnTo>
                    <a:pt x="7721169" y="67666"/>
                  </a:lnTo>
                  <a:lnTo>
                    <a:pt x="7681146" y="48359"/>
                  </a:lnTo>
                  <a:lnTo>
                    <a:pt x="7639092" y="32939"/>
                  </a:lnTo>
                  <a:lnTo>
                    <a:pt x="7595237" y="21637"/>
                  </a:lnTo>
                  <a:lnTo>
                    <a:pt x="7549815" y="14686"/>
                  </a:lnTo>
                  <a:lnTo>
                    <a:pt x="7503056" y="12318"/>
                  </a:lnTo>
                  <a:lnTo>
                    <a:pt x="7608372" y="12318"/>
                  </a:lnTo>
                  <a:lnTo>
                    <a:pt x="7685929" y="37013"/>
                  </a:lnTo>
                  <a:lnTo>
                    <a:pt x="7727028" y="56840"/>
                  </a:lnTo>
                  <a:lnTo>
                    <a:pt x="7765803" y="80421"/>
                  </a:lnTo>
                  <a:lnTo>
                    <a:pt x="7802015" y="107517"/>
                  </a:lnTo>
                  <a:lnTo>
                    <a:pt x="7835427" y="137890"/>
                  </a:lnTo>
                  <a:lnTo>
                    <a:pt x="7865799" y="171302"/>
                  </a:lnTo>
                  <a:lnTo>
                    <a:pt x="7892895" y="207514"/>
                  </a:lnTo>
                  <a:lnTo>
                    <a:pt x="7916476" y="246288"/>
                  </a:lnTo>
                  <a:lnTo>
                    <a:pt x="7936304" y="287387"/>
                  </a:lnTo>
                  <a:lnTo>
                    <a:pt x="7952140" y="330571"/>
                  </a:lnTo>
                  <a:lnTo>
                    <a:pt x="7963746" y="375604"/>
                  </a:lnTo>
                  <a:lnTo>
                    <a:pt x="7970885" y="422246"/>
                  </a:lnTo>
                  <a:lnTo>
                    <a:pt x="7973317" y="470259"/>
                  </a:lnTo>
                  <a:lnTo>
                    <a:pt x="7970885" y="518273"/>
                  </a:lnTo>
                  <a:lnTo>
                    <a:pt x="7963746" y="564915"/>
                  </a:lnTo>
                  <a:lnTo>
                    <a:pt x="7952140" y="609947"/>
                  </a:lnTo>
                  <a:lnTo>
                    <a:pt x="7936304" y="653132"/>
                  </a:lnTo>
                  <a:lnTo>
                    <a:pt x="7916476" y="694231"/>
                  </a:lnTo>
                  <a:lnTo>
                    <a:pt x="7892895" y="733005"/>
                  </a:lnTo>
                  <a:lnTo>
                    <a:pt x="7865799" y="769217"/>
                  </a:lnTo>
                  <a:lnTo>
                    <a:pt x="7835427" y="802629"/>
                  </a:lnTo>
                  <a:lnTo>
                    <a:pt x="7802015" y="833002"/>
                  </a:lnTo>
                  <a:lnTo>
                    <a:pt x="7765803" y="860098"/>
                  </a:lnTo>
                  <a:lnTo>
                    <a:pt x="7727028" y="883679"/>
                  </a:lnTo>
                  <a:lnTo>
                    <a:pt x="7685929" y="903506"/>
                  </a:lnTo>
                  <a:lnTo>
                    <a:pt x="7642744" y="919342"/>
                  </a:lnTo>
                  <a:lnTo>
                    <a:pt x="7608372" y="928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02273" y="3558863"/>
            <a:ext cx="12282972" cy="15549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ko-KR" altLang="en-US" sz="10000" spc="-1070" dirty="0"/>
              <a:t>감사합니다</a:t>
            </a:r>
            <a:endParaRPr sz="10000" spc="-1070" dirty="0"/>
          </a:p>
        </p:txBody>
      </p:sp>
      <p:sp>
        <p:nvSpPr>
          <p:cNvPr id="8" name="object 8"/>
          <p:cNvSpPr txBox="1"/>
          <p:nvPr/>
        </p:nvSpPr>
        <p:spPr>
          <a:xfrm>
            <a:off x="5543548" y="6691942"/>
            <a:ext cx="701040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500" b="1" dirty="0">
                <a:latin typeface="Dotum"/>
                <a:cs typeface="Dotum"/>
              </a:rPr>
              <a:t>모두 수고하셨습니다</a:t>
            </a:r>
            <a:r>
              <a:rPr lang="en-US" altLang="ko-KR" sz="4500" b="1" dirty="0">
                <a:latin typeface="Dotum"/>
                <a:cs typeface="Dotum"/>
              </a:rPr>
              <a:t>.</a:t>
            </a:r>
            <a:endParaRPr sz="4500" b="1" dirty="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955" y="1244314"/>
            <a:ext cx="16945610" cy="1322070"/>
            <a:chOff x="670955" y="1244314"/>
            <a:chExt cx="16945610" cy="1322070"/>
          </a:xfrm>
        </p:grpSpPr>
        <p:sp>
          <p:nvSpPr>
            <p:cNvPr id="10" name="object 10"/>
            <p:cNvSpPr/>
            <p:nvPr/>
          </p:nvSpPr>
          <p:spPr>
            <a:xfrm>
              <a:off x="1281005" y="1244314"/>
              <a:ext cx="619760" cy="713105"/>
            </a:xfrm>
            <a:custGeom>
              <a:avLst/>
              <a:gdLst/>
              <a:ahLst/>
              <a:cxnLst/>
              <a:rect l="l" t="t" r="r" b="b"/>
              <a:pathLst>
                <a:path w="619760" h="713105">
                  <a:moveTo>
                    <a:pt x="312369" y="712537"/>
                  </a:moveTo>
                  <a:lnTo>
                    <a:pt x="307183" y="712537"/>
                  </a:lnTo>
                  <a:lnTo>
                    <a:pt x="304625" y="711853"/>
                  </a:lnTo>
                  <a:lnTo>
                    <a:pt x="9185" y="540822"/>
                  </a:lnTo>
                  <a:lnTo>
                    <a:pt x="6315" y="539566"/>
                  </a:lnTo>
                  <a:lnTo>
                    <a:pt x="3864" y="537416"/>
                  </a:lnTo>
                  <a:lnTo>
                    <a:pt x="641" y="531851"/>
                  </a:lnTo>
                  <a:lnTo>
                    <a:pt x="0" y="528595"/>
                  </a:lnTo>
                  <a:lnTo>
                    <a:pt x="374" y="525424"/>
                  </a:lnTo>
                  <a:lnTo>
                    <a:pt x="374" y="181305"/>
                  </a:lnTo>
                  <a:lnTo>
                    <a:pt x="2682" y="176822"/>
                  </a:lnTo>
                  <a:lnTo>
                    <a:pt x="6486" y="174039"/>
                  </a:lnTo>
                  <a:lnTo>
                    <a:pt x="7196" y="173497"/>
                  </a:lnTo>
                  <a:lnTo>
                    <a:pt x="7959" y="173020"/>
                  </a:lnTo>
                  <a:lnTo>
                    <a:pt x="8769" y="172621"/>
                  </a:lnTo>
                  <a:lnTo>
                    <a:pt x="302347" y="2663"/>
                  </a:lnTo>
                  <a:lnTo>
                    <a:pt x="306901" y="0"/>
                  </a:lnTo>
                  <a:lnTo>
                    <a:pt x="312637" y="0"/>
                  </a:lnTo>
                  <a:lnTo>
                    <a:pt x="317244" y="2684"/>
                  </a:lnTo>
                  <a:lnTo>
                    <a:pt x="374638" y="35911"/>
                  </a:lnTo>
                  <a:lnTo>
                    <a:pt x="315195" y="35911"/>
                  </a:lnTo>
                  <a:lnTo>
                    <a:pt x="303450" y="56306"/>
                  </a:lnTo>
                  <a:lnTo>
                    <a:pt x="269131" y="56306"/>
                  </a:lnTo>
                  <a:lnTo>
                    <a:pt x="70599" y="171241"/>
                  </a:lnTo>
                  <a:lnTo>
                    <a:pt x="608399" y="171241"/>
                  </a:lnTo>
                  <a:lnTo>
                    <a:pt x="616329" y="175825"/>
                  </a:lnTo>
                  <a:lnTo>
                    <a:pt x="619180" y="180772"/>
                  </a:lnTo>
                  <a:lnTo>
                    <a:pt x="619180" y="201044"/>
                  </a:lnTo>
                  <a:lnTo>
                    <a:pt x="30098" y="201044"/>
                  </a:lnTo>
                  <a:lnTo>
                    <a:pt x="30098" y="471370"/>
                  </a:lnTo>
                  <a:lnTo>
                    <a:pt x="64421" y="471370"/>
                  </a:lnTo>
                  <a:lnTo>
                    <a:pt x="40863" y="512278"/>
                  </a:lnTo>
                  <a:lnTo>
                    <a:pt x="619179" y="512278"/>
                  </a:lnTo>
                  <a:lnTo>
                    <a:pt x="619179" y="532416"/>
                  </a:lnTo>
                  <a:lnTo>
                    <a:pt x="616338" y="537357"/>
                  </a:lnTo>
                  <a:lnTo>
                    <a:pt x="608177" y="542081"/>
                  </a:lnTo>
                  <a:lnTo>
                    <a:pt x="70801" y="542081"/>
                  </a:lnTo>
                  <a:lnTo>
                    <a:pt x="304319" y="677272"/>
                  </a:lnTo>
                  <a:lnTo>
                    <a:pt x="374661" y="677272"/>
                  </a:lnTo>
                  <a:lnTo>
                    <a:pt x="314927" y="711855"/>
                  </a:lnTo>
                  <a:lnTo>
                    <a:pt x="312369" y="712537"/>
                  </a:lnTo>
                  <a:close/>
                </a:path>
                <a:path w="619760" h="713105">
                  <a:moveTo>
                    <a:pt x="608399" y="171241"/>
                  </a:moveTo>
                  <a:lnTo>
                    <a:pt x="548955" y="171241"/>
                  </a:lnTo>
                  <a:lnTo>
                    <a:pt x="315195" y="35911"/>
                  </a:lnTo>
                  <a:lnTo>
                    <a:pt x="374638" y="35911"/>
                  </a:lnTo>
                  <a:lnTo>
                    <a:pt x="608399" y="171241"/>
                  </a:lnTo>
                  <a:close/>
                </a:path>
                <a:path w="619760" h="713105">
                  <a:moveTo>
                    <a:pt x="237261" y="171241"/>
                  </a:moveTo>
                  <a:lnTo>
                    <a:pt x="202942" y="171241"/>
                  </a:lnTo>
                  <a:lnTo>
                    <a:pt x="269131" y="56306"/>
                  </a:lnTo>
                  <a:lnTo>
                    <a:pt x="303450" y="56306"/>
                  </a:lnTo>
                  <a:lnTo>
                    <a:pt x="237261" y="171241"/>
                  </a:lnTo>
                  <a:close/>
                </a:path>
                <a:path w="619760" h="713105">
                  <a:moveTo>
                    <a:pt x="64421" y="471370"/>
                  </a:moveTo>
                  <a:lnTo>
                    <a:pt x="30098" y="471370"/>
                  </a:lnTo>
                  <a:lnTo>
                    <a:pt x="185776" y="201044"/>
                  </a:lnTo>
                  <a:lnTo>
                    <a:pt x="619180" y="201044"/>
                  </a:lnTo>
                  <a:lnTo>
                    <a:pt x="220100" y="201045"/>
                  </a:lnTo>
                  <a:lnTo>
                    <a:pt x="64421" y="471370"/>
                  </a:lnTo>
                  <a:close/>
                </a:path>
                <a:path w="619760" h="713105">
                  <a:moveTo>
                    <a:pt x="433662" y="512278"/>
                  </a:moveTo>
                  <a:lnTo>
                    <a:pt x="399338" y="512278"/>
                  </a:lnTo>
                  <a:lnTo>
                    <a:pt x="578574" y="201045"/>
                  </a:lnTo>
                  <a:lnTo>
                    <a:pt x="619180" y="201045"/>
                  </a:lnTo>
                  <a:lnTo>
                    <a:pt x="619180" y="241747"/>
                  </a:lnTo>
                  <a:lnTo>
                    <a:pt x="589458" y="241747"/>
                  </a:lnTo>
                  <a:lnTo>
                    <a:pt x="433662" y="512278"/>
                  </a:lnTo>
                  <a:close/>
                </a:path>
                <a:path w="619760" h="713105">
                  <a:moveTo>
                    <a:pt x="619179" y="512278"/>
                  </a:moveTo>
                  <a:lnTo>
                    <a:pt x="589458" y="512278"/>
                  </a:lnTo>
                  <a:lnTo>
                    <a:pt x="589458" y="241747"/>
                  </a:lnTo>
                  <a:lnTo>
                    <a:pt x="619180" y="241747"/>
                  </a:lnTo>
                  <a:lnTo>
                    <a:pt x="619179" y="512278"/>
                  </a:lnTo>
                  <a:close/>
                </a:path>
                <a:path w="619760" h="713105">
                  <a:moveTo>
                    <a:pt x="374661" y="677272"/>
                  </a:moveTo>
                  <a:lnTo>
                    <a:pt x="304319" y="677272"/>
                  </a:lnTo>
                  <a:lnTo>
                    <a:pt x="382176" y="542081"/>
                  </a:lnTo>
                  <a:lnTo>
                    <a:pt x="416498" y="542081"/>
                  </a:lnTo>
                  <a:lnTo>
                    <a:pt x="350349" y="656941"/>
                  </a:lnTo>
                  <a:lnTo>
                    <a:pt x="409779" y="656941"/>
                  </a:lnTo>
                  <a:lnTo>
                    <a:pt x="374661" y="677272"/>
                  </a:lnTo>
                  <a:close/>
                </a:path>
                <a:path w="619760" h="713105">
                  <a:moveTo>
                    <a:pt x="409779" y="656941"/>
                  </a:moveTo>
                  <a:lnTo>
                    <a:pt x="350349" y="656941"/>
                  </a:lnTo>
                  <a:lnTo>
                    <a:pt x="548753" y="542081"/>
                  </a:lnTo>
                  <a:lnTo>
                    <a:pt x="608177" y="542081"/>
                  </a:lnTo>
                  <a:lnTo>
                    <a:pt x="409779" y="656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480" y="2532936"/>
              <a:ext cx="16926560" cy="24130"/>
            </a:xfrm>
            <a:custGeom>
              <a:avLst/>
              <a:gdLst/>
              <a:ahLst/>
              <a:cxnLst/>
              <a:rect l="l" t="t" r="r" b="b"/>
              <a:pathLst>
                <a:path w="16926560" h="24130">
                  <a:moveTo>
                    <a:pt x="0" y="0"/>
                  </a:moveTo>
                  <a:lnTo>
                    <a:pt x="16925996" y="238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02557" y="1355887"/>
            <a:ext cx="12757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235" dirty="0">
                <a:latin typeface="Dotum"/>
                <a:cs typeface="Dotum"/>
              </a:rPr>
              <a:t>SSAFY</a:t>
            </a:r>
            <a:endParaRPr sz="25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412509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1540806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ko-KR" altLang="en-US" sz="5000" dirty="0">
                <a:latin typeface="Times New Roman"/>
                <a:cs typeface="Times New Roman"/>
              </a:rPr>
              <a:t>팀원 소개 및 </a:t>
            </a:r>
            <a:endParaRPr lang="en-US" altLang="ko-KR" sz="5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ko-KR" altLang="en-US" sz="5000" dirty="0">
                <a:latin typeface="Times New Roman"/>
                <a:cs typeface="Times New Roman"/>
              </a:rPr>
              <a:t>업무분담 내역</a:t>
            </a:r>
            <a:endParaRPr sz="5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967549" y="843821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피할 수 없으면 즐겨라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–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로버트 엘리엇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355125" y="1028712"/>
            <a:ext cx="7904480" cy="8229600"/>
            <a:chOff x="9355125" y="1028712"/>
            <a:chExt cx="7904480" cy="8229600"/>
          </a:xfrm>
        </p:grpSpPr>
        <p:sp>
          <p:nvSpPr>
            <p:cNvPr id="4" name="object 4"/>
            <p:cNvSpPr/>
            <p:nvPr/>
          </p:nvSpPr>
          <p:spPr>
            <a:xfrm>
              <a:off x="9364829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4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55125" y="1028712"/>
              <a:ext cx="7904480" cy="8229600"/>
            </a:xfrm>
            <a:custGeom>
              <a:avLst/>
              <a:gdLst/>
              <a:ahLst/>
              <a:cxnLst/>
              <a:rect l="l" t="t" r="r" b="b"/>
              <a:pathLst>
                <a:path w="7904480" h="8229600">
                  <a:moveTo>
                    <a:pt x="7904162" y="0"/>
                  </a:moveTo>
                  <a:lnTo>
                    <a:pt x="7884782" y="0"/>
                  </a:lnTo>
                  <a:lnTo>
                    <a:pt x="7884782" y="19380"/>
                  </a:lnTo>
                  <a:lnTo>
                    <a:pt x="7884782" y="8210207"/>
                  </a:lnTo>
                  <a:lnTo>
                    <a:pt x="19392" y="8210207"/>
                  </a:lnTo>
                  <a:lnTo>
                    <a:pt x="19392" y="19380"/>
                  </a:lnTo>
                  <a:lnTo>
                    <a:pt x="7884782" y="19380"/>
                  </a:lnTo>
                  <a:lnTo>
                    <a:pt x="7884782" y="0"/>
                  </a:lnTo>
                  <a:lnTo>
                    <a:pt x="19392" y="0"/>
                  </a:lnTo>
                  <a:lnTo>
                    <a:pt x="0" y="0"/>
                  </a:lnTo>
                  <a:lnTo>
                    <a:pt x="0" y="8229600"/>
                  </a:lnTo>
                  <a:lnTo>
                    <a:pt x="19392" y="8229600"/>
                  </a:lnTo>
                  <a:lnTo>
                    <a:pt x="7884782" y="8229600"/>
                  </a:lnTo>
                  <a:lnTo>
                    <a:pt x="7904162" y="8229600"/>
                  </a:lnTo>
                  <a:lnTo>
                    <a:pt x="790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38393" y="1028712"/>
            <a:ext cx="7884795" cy="8210550"/>
            <a:chOff x="1038393" y="1038395"/>
            <a:chExt cx="7884795" cy="8210550"/>
          </a:xfrm>
        </p:grpSpPr>
        <p:sp>
          <p:nvSpPr>
            <p:cNvPr id="8" name="object 8"/>
            <p:cNvSpPr/>
            <p:nvPr/>
          </p:nvSpPr>
          <p:spPr>
            <a:xfrm>
              <a:off x="1038393" y="1038395"/>
              <a:ext cx="7884795" cy="8210550"/>
            </a:xfrm>
            <a:custGeom>
              <a:avLst/>
              <a:gdLst/>
              <a:ahLst/>
              <a:cxnLst/>
              <a:rect l="l" t="t" r="r" b="b"/>
              <a:pathLst>
                <a:path w="7884795" h="8210550">
                  <a:moveTo>
                    <a:pt x="7884776" y="8210211"/>
                  </a:moveTo>
                  <a:lnTo>
                    <a:pt x="0" y="8210211"/>
                  </a:lnTo>
                  <a:lnTo>
                    <a:pt x="0" y="0"/>
                  </a:lnTo>
                  <a:lnTo>
                    <a:pt x="7884776" y="0"/>
                  </a:lnTo>
                  <a:lnTo>
                    <a:pt x="7884776" y="8210211"/>
                  </a:lnTo>
                  <a:close/>
                </a:path>
              </a:pathLst>
            </a:custGeom>
            <a:solidFill>
              <a:srgbClr val="D5D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78536" y="7964348"/>
              <a:ext cx="2032000" cy="928369"/>
            </a:xfrm>
            <a:custGeom>
              <a:avLst/>
              <a:gdLst/>
              <a:ahLst/>
              <a:cxnLst/>
              <a:rect l="l" t="t" r="r" b="b"/>
              <a:pathLst>
                <a:path w="2032000" h="928370">
                  <a:moveTo>
                    <a:pt x="1567895" y="928201"/>
                  </a:moveTo>
                  <a:lnTo>
                    <a:pt x="464100" y="928201"/>
                  </a:lnTo>
                  <a:lnTo>
                    <a:pt x="416643" y="925805"/>
                  </a:lnTo>
                  <a:lnTo>
                    <a:pt x="370558" y="918771"/>
                  </a:lnTo>
                  <a:lnTo>
                    <a:pt x="326079" y="907334"/>
                  </a:lnTo>
                  <a:lnTo>
                    <a:pt x="283437" y="891726"/>
                  </a:lnTo>
                  <a:lnTo>
                    <a:pt x="242868" y="872181"/>
                  </a:lnTo>
                  <a:lnTo>
                    <a:pt x="204603" y="848932"/>
                  </a:lnTo>
                  <a:lnTo>
                    <a:pt x="168875" y="822214"/>
                  </a:lnTo>
                  <a:lnTo>
                    <a:pt x="135919" y="792258"/>
                  </a:lnTo>
                  <a:lnTo>
                    <a:pt x="105967" y="759300"/>
                  </a:lnTo>
                  <a:lnTo>
                    <a:pt x="79252" y="723571"/>
                  </a:lnTo>
                  <a:lnTo>
                    <a:pt x="56007" y="685306"/>
                  </a:lnTo>
                  <a:lnTo>
                    <a:pt x="36466" y="644737"/>
                  </a:lnTo>
                  <a:lnTo>
                    <a:pt x="20862" y="602099"/>
                  </a:lnTo>
                  <a:lnTo>
                    <a:pt x="9427" y="557624"/>
                  </a:lnTo>
                  <a:lnTo>
                    <a:pt x="2395" y="511547"/>
                  </a:lnTo>
                  <a:lnTo>
                    <a:pt x="0" y="464100"/>
                  </a:lnTo>
                  <a:lnTo>
                    <a:pt x="2395" y="416643"/>
                  </a:lnTo>
                  <a:lnTo>
                    <a:pt x="9427" y="370558"/>
                  </a:lnTo>
                  <a:lnTo>
                    <a:pt x="20862" y="326079"/>
                  </a:lnTo>
                  <a:lnTo>
                    <a:pt x="36466" y="283437"/>
                  </a:lnTo>
                  <a:lnTo>
                    <a:pt x="56007" y="242868"/>
                  </a:lnTo>
                  <a:lnTo>
                    <a:pt x="79252" y="204603"/>
                  </a:lnTo>
                  <a:lnTo>
                    <a:pt x="105967" y="168875"/>
                  </a:lnTo>
                  <a:lnTo>
                    <a:pt x="135919" y="135919"/>
                  </a:lnTo>
                  <a:lnTo>
                    <a:pt x="168875" y="105967"/>
                  </a:lnTo>
                  <a:lnTo>
                    <a:pt x="204603" y="79252"/>
                  </a:lnTo>
                  <a:lnTo>
                    <a:pt x="242868" y="56007"/>
                  </a:lnTo>
                  <a:lnTo>
                    <a:pt x="283437" y="36466"/>
                  </a:lnTo>
                  <a:lnTo>
                    <a:pt x="326079" y="20862"/>
                  </a:lnTo>
                  <a:lnTo>
                    <a:pt x="370558" y="9427"/>
                  </a:lnTo>
                  <a:lnTo>
                    <a:pt x="416643" y="2395"/>
                  </a:lnTo>
                  <a:lnTo>
                    <a:pt x="464100" y="0"/>
                  </a:lnTo>
                  <a:lnTo>
                    <a:pt x="1567895" y="0"/>
                  </a:lnTo>
                  <a:lnTo>
                    <a:pt x="1615342" y="2395"/>
                  </a:lnTo>
                  <a:lnTo>
                    <a:pt x="1661419" y="9427"/>
                  </a:lnTo>
                  <a:lnTo>
                    <a:pt x="1705893" y="20862"/>
                  </a:lnTo>
                  <a:lnTo>
                    <a:pt x="1748531" y="36466"/>
                  </a:lnTo>
                  <a:lnTo>
                    <a:pt x="1789100" y="56007"/>
                  </a:lnTo>
                  <a:lnTo>
                    <a:pt x="1827365" y="79252"/>
                  </a:lnTo>
                  <a:lnTo>
                    <a:pt x="1863094" y="105967"/>
                  </a:lnTo>
                  <a:lnTo>
                    <a:pt x="1896053" y="135919"/>
                  </a:lnTo>
                  <a:lnTo>
                    <a:pt x="1926008" y="168875"/>
                  </a:lnTo>
                  <a:lnTo>
                    <a:pt x="1952727" y="204603"/>
                  </a:lnTo>
                  <a:lnTo>
                    <a:pt x="1975975" y="242868"/>
                  </a:lnTo>
                  <a:lnTo>
                    <a:pt x="1995520" y="283437"/>
                  </a:lnTo>
                  <a:lnTo>
                    <a:pt x="2011128" y="326079"/>
                  </a:lnTo>
                  <a:lnTo>
                    <a:pt x="2022565" y="370558"/>
                  </a:lnTo>
                  <a:lnTo>
                    <a:pt x="2029599" y="416643"/>
                  </a:lnTo>
                  <a:lnTo>
                    <a:pt x="2031996" y="464100"/>
                  </a:lnTo>
                  <a:lnTo>
                    <a:pt x="2029599" y="511547"/>
                  </a:lnTo>
                  <a:lnTo>
                    <a:pt x="2022565" y="557624"/>
                  </a:lnTo>
                  <a:lnTo>
                    <a:pt x="2011128" y="602099"/>
                  </a:lnTo>
                  <a:lnTo>
                    <a:pt x="1995520" y="644737"/>
                  </a:lnTo>
                  <a:lnTo>
                    <a:pt x="1975975" y="685306"/>
                  </a:lnTo>
                  <a:lnTo>
                    <a:pt x="1952727" y="723571"/>
                  </a:lnTo>
                  <a:lnTo>
                    <a:pt x="1926008" y="759300"/>
                  </a:lnTo>
                  <a:lnTo>
                    <a:pt x="1896053" y="792258"/>
                  </a:lnTo>
                  <a:lnTo>
                    <a:pt x="1863094" y="822214"/>
                  </a:lnTo>
                  <a:lnTo>
                    <a:pt x="1827365" y="848932"/>
                  </a:lnTo>
                  <a:lnTo>
                    <a:pt x="1789100" y="872181"/>
                  </a:lnTo>
                  <a:lnTo>
                    <a:pt x="1748531" y="891726"/>
                  </a:lnTo>
                  <a:lnTo>
                    <a:pt x="1705893" y="907334"/>
                  </a:lnTo>
                  <a:lnTo>
                    <a:pt x="1661419" y="918771"/>
                  </a:lnTo>
                  <a:lnTo>
                    <a:pt x="1615342" y="925805"/>
                  </a:lnTo>
                  <a:lnTo>
                    <a:pt x="1567895" y="928201"/>
                  </a:lnTo>
                  <a:close/>
                </a:path>
              </a:pathLst>
            </a:custGeom>
            <a:solidFill>
              <a:srgbClr val="B9B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2374" y="7958200"/>
              <a:ext cx="2044700" cy="941069"/>
            </a:xfrm>
            <a:custGeom>
              <a:avLst/>
              <a:gdLst/>
              <a:ahLst/>
              <a:cxnLst/>
              <a:rect l="l" t="t" r="r" b="b"/>
              <a:pathLst>
                <a:path w="2044700" h="941070">
                  <a:moveTo>
                    <a:pt x="1268768" y="467055"/>
                  </a:moveTo>
                  <a:lnTo>
                    <a:pt x="1164361" y="362915"/>
                  </a:lnTo>
                  <a:lnTo>
                    <a:pt x="1160754" y="359321"/>
                  </a:lnTo>
                  <a:lnTo>
                    <a:pt x="1155115" y="359321"/>
                  </a:lnTo>
                  <a:lnTo>
                    <a:pt x="1151737" y="362915"/>
                  </a:lnTo>
                  <a:lnTo>
                    <a:pt x="1149934" y="364718"/>
                  </a:lnTo>
                  <a:lnTo>
                    <a:pt x="1149032" y="366966"/>
                  </a:lnTo>
                  <a:lnTo>
                    <a:pt x="1149032" y="371462"/>
                  </a:lnTo>
                  <a:lnTo>
                    <a:pt x="1149934" y="373722"/>
                  </a:lnTo>
                  <a:lnTo>
                    <a:pt x="1236967" y="460756"/>
                  </a:lnTo>
                  <a:lnTo>
                    <a:pt x="781240" y="460756"/>
                  </a:lnTo>
                  <a:lnTo>
                    <a:pt x="777176" y="464807"/>
                  </a:lnTo>
                  <a:lnTo>
                    <a:pt x="777176" y="474713"/>
                  </a:lnTo>
                  <a:lnTo>
                    <a:pt x="781240" y="478751"/>
                  </a:lnTo>
                  <a:lnTo>
                    <a:pt x="1236967" y="478751"/>
                  </a:lnTo>
                  <a:lnTo>
                    <a:pt x="1147902" y="567601"/>
                  </a:lnTo>
                  <a:lnTo>
                    <a:pt x="1147902" y="573227"/>
                  </a:lnTo>
                  <a:lnTo>
                    <a:pt x="1155115" y="580415"/>
                  </a:lnTo>
                  <a:lnTo>
                    <a:pt x="1160754" y="580415"/>
                  </a:lnTo>
                  <a:lnTo>
                    <a:pt x="1268768" y="472681"/>
                  </a:lnTo>
                  <a:lnTo>
                    <a:pt x="1268768" y="467055"/>
                  </a:lnTo>
                  <a:close/>
                </a:path>
                <a:path w="2044700" h="941070">
                  <a:moveTo>
                    <a:pt x="2044306" y="470255"/>
                  </a:moveTo>
                  <a:lnTo>
                    <a:pt x="2041880" y="422236"/>
                  </a:lnTo>
                  <a:lnTo>
                    <a:pt x="2034743" y="375602"/>
                  </a:lnTo>
                  <a:lnTo>
                    <a:pt x="2031987" y="364921"/>
                  </a:lnTo>
                  <a:lnTo>
                    <a:pt x="2031987" y="470255"/>
                  </a:lnTo>
                  <a:lnTo>
                    <a:pt x="2029625" y="517017"/>
                  </a:lnTo>
                  <a:lnTo>
                    <a:pt x="2022678" y="562432"/>
                  </a:lnTo>
                  <a:lnTo>
                    <a:pt x="2011375" y="606285"/>
                  </a:lnTo>
                  <a:lnTo>
                    <a:pt x="1995957" y="648347"/>
                  </a:lnTo>
                  <a:lnTo>
                    <a:pt x="1976640" y="688365"/>
                  </a:lnTo>
                  <a:lnTo>
                    <a:pt x="1953679" y="726122"/>
                  </a:lnTo>
                  <a:lnTo>
                    <a:pt x="1927301" y="761390"/>
                  </a:lnTo>
                  <a:lnTo>
                    <a:pt x="1897722" y="793927"/>
                  </a:lnTo>
                  <a:lnTo>
                    <a:pt x="1865185" y="823506"/>
                  </a:lnTo>
                  <a:lnTo>
                    <a:pt x="1829917" y="849884"/>
                  </a:lnTo>
                  <a:lnTo>
                    <a:pt x="1792160" y="872845"/>
                  </a:lnTo>
                  <a:lnTo>
                    <a:pt x="1752142" y="892149"/>
                  </a:lnTo>
                  <a:lnTo>
                    <a:pt x="1710080" y="907580"/>
                  </a:lnTo>
                  <a:lnTo>
                    <a:pt x="1666227" y="918883"/>
                  </a:lnTo>
                  <a:lnTo>
                    <a:pt x="1620812" y="925830"/>
                  </a:lnTo>
                  <a:lnTo>
                    <a:pt x="1574050" y="928192"/>
                  </a:lnTo>
                  <a:lnTo>
                    <a:pt x="470255" y="928192"/>
                  </a:lnTo>
                  <a:lnTo>
                    <a:pt x="423494" y="925830"/>
                  </a:lnTo>
                  <a:lnTo>
                    <a:pt x="378079" y="918883"/>
                  </a:lnTo>
                  <a:lnTo>
                    <a:pt x="334225" y="907580"/>
                  </a:lnTo>
                  <a:lnTo>
                    <a:pt x="292163" y="892149"/>
                  </a:lnTo>
                  <a:lnTo>
                    <a:pt x="252145" y="872845"/>
                  </a:lnTo>
                  <a:lnTo>
                    <a:pt x="214388" y="849884"/>
                  </a:lnTo>
                  <a:lnTo>
                    <a:pt x="179120" y="823506"/>
                  </a:lnTo>
                  <a:lnTo>
                    <a:pt x="146583" y="793927"/>
                  </a:lnTo>
                  <a:lnTo>
                    <a:pt x="117005" y="761390"/>
                  </a:lnTo>
                  <a:lnTo>
                    <a:pt x="90627" y="726122"/>
                  </a:lnTo>
                  <a:lnTo>
                    <a:pt x="67665" y="688365"/>
                  </a:lnTo>
                  <a:lnTo>
                    <a:pt x="48361" y="648347"/>
                  </a:lnTo>
                  <a:lnTo>
                    <a:pt x="32931" y="606285"/>
                  </a:lnTo>
                  <a:lnTo>
                    <a:pt x="21640" y="562432"/>
                  </a:lnTo>
                  <a:lnTo>
                    <a:pt x="14681" y="517017"/>
                  </a:lnTo>
                  <a:lnTo>
                    <a:pt x="12319" y="470255"/>
                  </a:lnTo>
                  <a:lnTo>
                    <a:pt x="14681" y="423494"/>
                  </a:lnTo>
                  <a:lnTo>
                    <a:pt x="21640" y="378079"/>
                  </a:lnTo>
                  <a:lnTo>
                    <a:pt x="32931" y="334225"/>
                  </a:lnTo>
                  <a:lnTo>
                    <a:pt x="48361" y="292163"/>
                  </a:lnTo>
                  <a:lnTo>
                    <a:pt x="67665" y="252145"/>
                  </a:lnTo>
                  <a:lnTo>
                    <a:pt x="90627" y="214388"/>
                  </a:lnTo>
                  <a:lnTo>
                    <a:pt x="117005" y="179120"/>
                  </a:lnTo>
                  <a:lnTo>
                    <a:pt x="146583" y="146583"/>
                  </a:lnTo>
                  <a:lnTo>
                    <a:pt x="179120" y="117005"/>
                  </a:lnTo>
                  <a:lnTo>
                    <a:pt x="214388" y="90627"/>
                  </a:lnTo>
                  <a:lnTo>
                    <a:pt x="252145" y="67665"/>
                  </a:lnTo>
                  <a:lnTo>
                    <a:pt x="292163" y="48348"/>
                  </a:lnTo>
                  <a:lnTo>
                    <a:pt x="334225" y="32931"/>
                  </a:lnTo>
                  <a:lnTo>
                    <a:pt x="378079" y="21628"/>
                  </a:lnTo>
                  <a:lnTo>
                    <a:pt x="423494" y="14681"/>
                  </a:lnTo>
                  <a:lnTo>
                    <a:pt x="470255" y="12319"/>
                  </a:lnTo>
                  <a:lnTo>
                    <a:pt x="1574050" y="12319"/>
                  </a:lnTo>
                  <a:lnTo>
                    <a:pt x="1620812" y="14681"/>
                  </a:lnTo>
                  <a:lnTo>
                    <a:pt x="1666227" y="21628"/>
                  </a:lnTo>
                  <a:lnTo>
                    <a:pt x="1710080" y="32931"/>
                  </a:lnTo>
                  <a:lnTo>
                    <a:pt x="1752142" y="48348"/>
                  </a:lnTo>
                  <a:lnTo>
                    <a:pt x="1792160" y="67665"/>
                  </a:lnTo>
                  <a:lnTo>
                    <a:pt x="1829917" y="90627"/>
                  </a:lnTo>
                  <a:lnTo>
                    <a:pt x="1865185" y="117005"/>
                  </a:lnTo>
                  <a:lnTo>
                    <a:pt x="1897722" y="146583"/>
                  </a:lnTo>
                  <a:lnTo>
                    <a:pt x="1927301" y="179120"/>
                  </a:lnTo>
                  <a:lnTo>
                    <a:pt x="1953679" y="214388"/>
                  </a:lnTo>
                  <a:lnTo>
                    <a:pt x="1976640" y="252145"/>
                  </a:lnTo>
                  <a:lnTo>
                    <a:pt x="1995957" y="292163"/>
                  </a:lnTo>
                  <a:lnTo>
                    <a:pt x="2011375" y="334225"/>
                  </a:lnTo>
                  <a:lnTo>
                    <a:pt x="2022678" y="378079"/>
                  </a:lnTo>
                  <a:lnTo>
                    <a:pt x="2029625" y="423494"/>
                  </a:lnTo>
                  <a:lnTo>
                    <a:pt x="2031987" y="470255"/>
                  </a:lnTo>
                  <a:lnTo>
                    <a:pt x="2031987" y="364921"/>
                  </a:lnTo>
                  <a:lnTo>
                    <a:pt x="2007298" y="287388"/>
                  </a:lnTo>
                  <a:lnTo>
                    <a:pt x="1987473" y="246278"/>
                  </a:lnTo>
                  <a:lnTo>
                    <a:pt x="1963889" y="207505"/>
                  </a:lnTo>
                  <a:lnTo>
                    <a:pt x="1936788" y="171297"/>
                  </a:lnTo>
                  <a:lnTo>
                    <a:pt x="1906422" y="137883"/>
                  </a:lnTo>
                  <a:lnTo>
                    <a:pt x="1873008" y="107518"/>
                  </a:lnTo>
                  <a:lnTo>
                    <a:pt x="1836801" y="80416"/>
                  </a:lnTo>
                  <a:lnTo>
                    <a:pt x="1798027" y="56832"/>
                  </a:lnTo>
                  <a:lnTo>
                    <a:pt x="1756918" y="37007"/>
                  </a:lnTo>
                  <a:lnTo>
                    <a:pt x="1713738" y="21170"/>
                  </a:lnTo>
                  <a:lnTo>
                    <a:pt x="1679371" y="12319"/>
                  </a:lnTo>
                  <a:lnTo>
                    <a:pt x="1668703" y="9563"/>
                  </a:lnTo>
                  <a:lnTo>
                    <a:pt x="1622069" y="2425"/>
                  </a:lnTo>
                  <a:lnTo>
                    <a:pt x="1574050" y="0"/>
                  </a:lnTo>
                  <a:lnTo>
                    <a:pt x="470255" y="0"/>
                  </a:lnTo>
                  <a:lnTo>
                    <a:pt x="422236" y="2425"/>
                  </a:lnTo>
                  <a:lnTo>
                    <a:pt x="375602" y="9563"/>
                  </a:lnTo>
                  <a:lnTo>
                    <a:pt x="330568" y="21170"/>
                  </a:lnTo>
                  <a:lnTo>
                    <a:pt x="287388" y="37007"/>
                  </a:lnTo>
                  <a:lnTo>
                    <a:pt x="246291" y="56832"/>
                  </a:lnTo>
                  <a:lnTo>
                    <a:pt x="207505" y="80416"/>
                  </a:lnTo>
                  <a:lnTo>
                    <a:pt x="171297" y="107518"/>
                  </a:lnTo>
                  <a:lnTo>
                    <a:pt x="137883" y="137883"/>
                  </a:lnTo>
                  <a:lnTo>
                    <a:pt x="107518" y="171297"/>
                  </a:lnTo>
                  <a:lnTo>
                    <a:pt x="80416" y="207505"/>
                  </a:lnTo>
                  <a:lnTo>
                    <a:pt x="56832" y="246278"/>
                  </a:lnTo>
                  <a:lnTo>
                    <a:pt x="37007" y="287388"/>
                  </a:lnTo>
                  <a:lnTo>
                    <a:pt x="21170" y="330568"/>
                  </a:lnTo>
                  <a:lnTo>
                    <a:pt x="9563" y="375602"/>
                  </a:lnTo>
                  <a:lnTo>
                    <a:pt x="2425" y="422236"/>
                  </a:lnTo>
                  <a:lnTo>
                    <a:pt x="0" y="470255"/>
                  </a:lnTo>
                  <a:lnTo>
                    <a:pt x="2425" y="518274"/>
                  </a:lnTo>
                  <a:lnTo>
                    <a:pt x="9563" y="564908"/>
                  </a:lnTo>
                  <a:lnTo>
                    <a:pt x="21170" y="609942"/>
                  </a:lnTo>
                  <a:lnTo>
                    <a:pt x="37007" y="653122"/>
                  </a:lnTo>
                  <a:lnTo>
                    <a:pt x="56832" y="694220"/>
                  </a:lnTo>
                  <a:lnTo>
                    <a:pt x="80416" y="733005"/>
                  </a:lnTo>
                  <a:lnTo>
                    <a:pt x="107518" y="769213"/>
                  </a:lnTo>
                  <a:lnTo>
                    <a:pt x="137883" y="802627"/>
                  </a:lnTo>
                  <a:lnTo>
                    <a:pt x="171297" y="832993"/>
                  </a:lnTo>
                  <a:lnTo>
                    <a:pt x="207505" y="860094"/>
                  </a:lnTo>
                  <a:lnTo>
                    <a:pt x="246291" y="883678"/>
                  </a:lnTo>
                  <a:lnTo>
                    <a:pt x="287388" y="903503"/>
                  </a:lnTo>
                  <a:lnTo>
                    <a:pt x="330568" y="919340"/>
                  </a:lnTo>
                  <a:lnTo>
                    <a:pt x="375602" y="930948"/>
                  </a:lnTo>
                  <a:lnTo>
                    <a:pt x="422236" y="938085"/>
                  </a:lnTo>
                  <a:lnTo>
                    <a:pt x="470255" y="940511"/>
                  </a:lnTo>
                  <a:lnTo>
                    <a:pt x="1574050" y="940511"/>
                  </a:lnTo>
                  <a:lnTo>
                    <a:pt x="1622069" y="938085"/>
                  </a:lnTo>
                  <a:lnTo>
                    <a:pt x="1668703" y="930948"/>
                  </a:lnTo>
                  <a:lnTo>
                    <a:pt x="1679371" y="928192"/>
                  </a:lnTo>
                  <a:lnTo>
                    <a:pt x="1713738" y="919340"/>
                  </a:lnTo>
                  <a:lnTo>
                    <a:pt x="1756918" y="903503"/>
                  </a:lnTo>
                  <a:lnTo>
                    <a:pt x="1798027" y="883678"/>
                  </a:lnTo>
                  <a:lnTo>
                    <a:pt x="1836801" y="860094"/>
                  </a:lnTo>
                  <a:lnTo>
                    <a:pt x="1873008" y="832993"/>
                  </a:lnTo>
                  <a:lnTo>
                    <a:pt x="1906422" y="802627"/>
                  </a:lnTo>
                  <a:lnTo>
                    <a:pt x="1936788" y="769213"/>
                  </a:lnTo>
                  <a:lnTo>
                    <a:pt x="1963889" y="733005"/>
                  </a:lnTo>
                  <a:lnTo>
                    <a:pt x="1987473" y="694220"/>
                  </a:lnTo>
                  <a:lnTo>
                    <a:pt x="2007298" y="653122"/>
                  </a:lnTo>
                  <a:lnTo>
                    <a:pt x="2023135" y="609942"/>
                  </a:lnTo>
                  <a:lnTo>
                    <a:pt x="2034743" y="564908"/>
                  </a:lnTo>
                  <a:lnTo>
                    <a:pt x="2041880" y="518274"/>
                  </a:lnTo>
                  <a:lnTo>
                    <a:pt x="2044306" y="470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A56D796-3BA8-396F-D50B-D1E48DAB8C4C}"/>
              </a:ext>
            </a:extLst>
          </p:cNvPr>
          <p:cNvSpPr txBox="1"/>
          <p:nvPr/>
        </p:nvSpPr>
        <p:spPr>
          <a:xfrm>
            <a:off x="1704561" y="2187985"/>
            <a:ext cx="65524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김민식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/>
              <a:t>프론트 엔드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</a:t>
            </a:r>
            <a:r>
              <a:rPr lang="en-US" altLang="ko-KR" dirty="0"/>
              <a:t>CSS </a:t>
            </a:r>
            <a:r>
              <a:rPr lang="ko-KR" altLang="en-US" dirty="0"/>
              <a:t>작업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각 페이지 상호 연결 작업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추천 알고리즘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검색 기능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 algn="l">
              <a:buFontTx/>
              <a:buChar char="-"/>
            </a:pPr>
            <a:r>
              <a:rPr lang="ko-KR" altLang="en-US" dirty="0"/>
              <a:t>영화 관련 게임 기능 개발</a:t>
            </a:r>
            <a:endParaRPr lang="en-US" altLang="ko-KR" dirty="0"/>
          </a:p>
          <a:p>
            <a:pPr marL="285750" indent="-285750" algn="l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RESTAPI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전반적인 기획 및 구상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50E21-69F4-0694-141E-9DCB5B8052BD}"/>
              </a:ext>
            </a:extLst>
          </p:cNvPr>
          <p:cNvSpPr txBox="1"/>
          <p:nvPr/>
        </p:nvSpPr>
        <p:spPr>
          <a:xfrm>
            <a:off x="10031013" y="2187985"/>
            <a:ext cx="655242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김용범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000" dirty="0" err="1"/>
              <a:t>벡엔드</a:t>
            </a:r>
            <a:r>
              <a:rPr lang="ko-KR" altLang="en-US" sz="2000" dirty="0"/>
              <a:t> 전반</a:t>
            </a:r>
            <a:endParaRPr lang="en-US" altLang="ko-KR" sz="2000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영화 관련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관련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커뮤니티 데이터베이스 설계 및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커뮤니티 댓글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영화 </a:t>
            </a:r>
            <a:r>
              <a:rPr lang="ko-KR" altLang="en-US" dirty="0" err="1"/>
              <a:t>한줄평</a:t>
            </a:r>
            <a:r>
              <a:rPr lang="ko-KR" altLang="en-US" dirty="0"/>
              <a:t>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</a:t>
            </a:r>
            <a:r>
              <a:rPr lang="ko-KR" altLang="en-US" dirty="0" err="1"/>
              <a:t>팔로우</a:t>
            </a:r>
            <a:r>
              <a:rPr lang="ko-KR" altLang="en-US" dirty="0"/>
              <a:t> 기능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PPT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ERD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638300"/>
            <a:ext cx="7924800" cy="1663917"/>
          </a:xfrm>
          <a:prstGeom prst="rect">
            <a:avLst/>
          </a:prstGeom>
          <a:solidFill>
            <a:srgbClr val="FFF5EC"/>
          </a:solidFill>
          <a:ln w="19388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spc="-250" dirty="0">
                <a:latin typeface="Dotum"/>
                <a:cs typeface="Dotum"/>
              </a:rPr>
              <a:t>목표 서비스 구현 및 실제 구현 정도 </a:t>
            </a:r>
            <a:endParaRPr lang="ko-KR" altLang="en-US" sz="5400" dirty="0">
              <a:latin typeface="Dotum"/>
              <a:cs typeface="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20220" y="35923"/>
            <a:ext cx="6367780" cy="10287635"/>
            <a:chOff x="11915662" y="0"/>
            <a:chExt cx="6367780" cy="10287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992" y="0"/>
              <a:ext cx="63341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25187" y="9532"/>
              <a:ext cx="24130" cy="10267950"/>
            </a:xfrm>
            <a:custGeom>
              <a:avLst/>
              <a:gdLst/>
              <a:ahLst/>
              <a:cxnLst/>
              <a:rect l="l" t="t" r="r" b="b"/>
              <a:pathLst>
                <a:path w="24129" h="10267950">
                  <a:moveTo>
                    <a:pt x="23768" y="1026795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23">
            <a:extLst>
              <a:ext uri="{FF2B5EF4-FFF2-40B4-BE49-F238E27FC236}">
                <a16:creationId xmlns:a16="http://schemas.microsoft.com/office/drawing/2014/main" id="{B7B56A05-AF9F-D802-406A-A59B5F825051}"/>
              </a:ext>
            </a:extLst>
          </p:cNvPr>
          <p:cNvGrpSpPr/>
          <p:nvPr/>
        </p:nvGrpSpPr>
        <p:grpSpPr>
          <a:xfrm>
            <a:off x="5181600" y="7886700"/>
            <a:ext cx="5566727" cy="1728470"/>
            <a:chOff x="8532362" y="3609678"/>
            <a:chExt cx="1989455" cy="1728470"/>
          </a:xfrm>
        </p:grpSpPr>
        <p:sp>
          <p:nvSpPr>
            <p:cNvPr id="11" name="object 24">
              <a:extLst>
                <a:ext uri="{FF2B5EF4-FFF2-40B4-BE49-F238E27FC236}">
                  <a16:creationId xmlns:a16="http://schemas.microsoft.com/office/drawing/2014/main" id="{00BAA61B-DC91-CE83-6006-DF5DC9A790A5}"/>
                </a:ext>
              </a:extLst>
            </p:cNvPr>
            <p:cNvSpPr/>
            <p:nvPr/>
          </p:nvSpPr>
          <p:spPr>
            <a:xfrm>
              <a:off x="8537582" y="3614900"/>
              <a:ext cx="1980564" cy="1708150"/>
            </a:xfrm>
            <a:custGeom>
              <a:avLst/>
              <a:gdLst/>
              <a:ahLst/>
              <a:cxnLst/>
              <a:rect l="l" t="t" r="r" b="b"/>
              <a:pathLst>
                <a:path w="1980565" h="1708150">
                  <a:moveTo>
                    <a:pt x="1460473" y="1708042"/>
                  </a:moveTo>
                  <a:lnTo>
                    <a:pt x="1159351" y="1459292"/>
                  </a:lnTo>
                  <a:lnTo>
                    <a:pt x="722998" y="1459292"/>
                  </a:lnTo>
                  <a:lnTo>
                    <a:pt x="675793" y="1457740"/>
                  </a:lnTo>
                  <a:lnTo>
                    <a:pt x="629355" y="1453148"/>
                  </a:lnTo>
                  <a:lnTo>
                    <a:pt x="583783" y="1445613"/>
                  </a:lnTo>
                  <a:lnTo>
                    <a:pt x="539175" y="1435230"/>
                  </a:lnTo>
                  <a:lnTo>
                    <a:pt x="495630" y="1422096"/>
                  </a:lnTo>
                  <a:lnTo>
                    <a:pt x="453246" y="1406306"/>
                  </a:lnTo>
                  <a:lnTo>
                    <a:pt x="412123" y="1387958"/>
                  </a:lnTo>
                  <a:lnTo>
                    <a:pt x="372359" y="1367146"/>
                  </a:lnTo>
                  <a:lnTo>
                    <a:pt x="334053" y="1343968"/>
                  </a:lnTo>
                  <a:lnTo>
                    <a:pt x="297304" y="1318518"/>
                  </a:lnTo>
                  <a:lnTo>
                    <a:pt x="262210" y="1290894"/>
                  </a:lnTo>
                  <a:lnTo>
                    <a:pt x="228870" y="1261192"/>
                  </a:lnTo>
                  <a:lnTo>
                    <a:pt x="197383" y="1229506"/>
                  </a:lnTo>
                  <a:lnTo>
                    <a:pt x="167848" y="1195935"/>
                  </a:lnTo>
                  <a:lnTo>
                    <a:pt x="140363" y="1160574"/>
                  </a:lnTo>
                  <a:lnTo>
                    <a:pt x="115027" y="1123518"/>
                  </a:lnTo>
                  <a:lnTo>
                    <a:pt x="91938" y="1084865"/>
                  </a:lnTo>
                  <a:lnTo>
                    <a:pt x="71196" y="1044709"/>
                  </a:lnTo>
                  <a:lnTo>
                    <a:pt x="52900" y="1003148"/>
                  </a:lnTo>
                  <a:lnTo>
                    <a:pt x="37147" y="960278"/>
                  </a:lnTo>
                  <a:lnTo>
                    <a:pt x="24037" y="916194"/>
                  </a:lnTo>
                  <a:lnTo>
                    <a:pt x="13669" y="870992"/>
                  </a:lnTo>
                  <a:lnTo>
                    <a:pt x="6141" y="824770"/>
                  </a:lnTo>
                  <a:lnTo>
                    <a:pt x="1551" y="777622"/>
                  </a:lnTo>
                  <a:lnTo>
                    <a:pt x="0" y="729646"/>
                  </a:lnTo>
                  <a:lnTo>
                    <a:pt x="1551" y="681675"/>
                  </a:lnTo>
                  <a:lnTo>
                    <a:pt x="6141" y="634532"/>
                  </a:lnTo>
                  <a:lnTo>
                    <a:pt x="13669" y="588313"/>
                  </a:lnTo>
                  <a:lnTo>
                    <a:pt x="24037" y="543115"/>
                  </a:lnTo>
                  <a:lnTo>
                    <a:pt x="37147" y="499034"/>
                  </a:lnTo>
                  <a:lnTo>
                    <a:pt x="52900" y="456165"/>
                  </a:lnTo>
                  <a:lnTo>
                    <a:pt x="71196" y="414605"/>
                  </a:lnTo>
                  <a:lnTo>
                    <a:pt x="91938" y="374450"/>
                  </a:lnTo>
                  <a:lnTo>
                    <a:pt x="115027" y="335796"/>
                  </a:lnTo>
                  <a:lnTo>
                    <a:pt x="140363" y="298740"/>
                  </a:lnTo>
                  <a:lnTo>
                    <a:pt x="167848" y="263378"/>
                  </a:lnTo>
                  <a:lnTo>
                    <a:pt x="197383" y="229805"/>
                  </a:lnTo>
                  <a:lnTo>
                    <a:pt x="228870" y="198119"/>
                  </a:lnTo>
                  <a:lnTo>
                    <a:pt x="262210" y="168414"/>
                  </a:lnTo>
                  <a:lnTo>
                    <a:pt x="297304" y="140788"/>
                  </a:lnTo>
                  <a:lnTo>
                    <a:pt x="334053" y="115337"/>
                  </a:lnTo>
                  <a:lnTo>
                    <a:pt x="372359" y="92156"/>
                  </a:lnTo>
                  <a:lnTo>
                    <a:pt x="412123" y="71342"/>
                  </a:lnTo>
                  <a:lnTo>
                    <a:pt x="453246" y="52992"/>
                  </a:lnTo>
                  <a:lnTo>
                    <a:pt x="495630" y="37200"/>
                  </a:lnTo>
                  <a:lnTo>
                    <a:pt x="539175" y="24065"/>
                  </a:lnTo>
                  <a:lnTo>
                    <a:pt x="583783" y="13680"/>
                  </a:lnTo>
                  <a:lnTo>
                    <a:pt x="629355" y="6144"/>
                  </a:lnTo>
                  <a:lnTo>
                    <a:pt x="675793" y="1552"/>
                  </a:lnTo>
                  <a:lnTo>
                    <a:pt x="722998" y="0"/>
                  </a:lnTo>
                  <a:lnTo>
                    <a:pt x="1250727" y="0"/>
                  </a:lnTo>
                  <a:lnTo>
                    <a:pt x="1298704" y="1552"/>
                  </a:lnTo>
                  <a:lnTo>
                    <a:pt x="1345852" y="6144"/>
                  </a:lnTo>
                  <a:lnTo>
                    <a:pt x="1392076" y="13680"/>
                  </a:lnTo>
                  <a:lnTo>
                    <a:pt x="1437278" y="24065"/>
                  </a:lnTo>
                  <a:lnTo>
                    <a:pt x="1481364" y="37200"/>
                  </a:lnTo>
                  <a:lnTo>
                    <a:pt x="1524236" y="52992"/>
                  </a:lnTo>
                  <a:lnTo>
                    <a:pt x="1565799" y="71342"/>
                  </a:lnTo>
                  <a:lnTo>
                    <a:pt x="1605957" y="92156"/>
                  </a:lnTo>
                  <a:lnTo>
                    <a:pt x="1644612" y="115337"/>
                  </a:lnTo>
                  <a:lnTo>
                    <a:pt x="1681670" y="140788"/>
                  </a:lnTo>
                  <a:lnTo>
                    <a:pt x="1717033" y="168414"/>
                  </a:lnTo>
                  <a:lnTo>
                    <a:pt x="1750606" y="198119"/>
                  </a:lnTo>
                  <a:lnTo>
                    <a:pt x="1782293" y="229805"/>
                  </a:lnTo>
                  <a:lnTo>
                    <a:pt x="1811997" y="263378"/>
                  </a:lnTo>
                  <a:lnTo>
                    <a:pt x="1839622" y="298740"/>
                  </a:lnTo>
                  <a:lnTo>
                    <a:pt x="1865072" y="335796"/>
                  </a:lnTo>
                  <a:lnTo>
                    <a:pt x="1888250" y="374450"/>
                  </a:lnTo>
                  <a:lnTo>
                    <a:pt x="1909062" y="414605"/>
                  </a:lnTo>
                  <a:lnTo>
                    <a:pt x="1927409" y="456165"/>
                  </a:lnTo>
                  <a:lnTo>
                    <a:pt x="1943197" y="499034"/>
                  </a:lnTo>
                  <a:lnTo>
                    <a:pt x="1956329" y="543115"/>
                  </a:lnTo>
                  <a:lnTo>
                    <a:pt x="1966708" y="588313"/>
                  </a:lnTo>
                  <a:lnTo>
                    <a:pt x="1974240" y="634532"/>
                  </a:lnTo>
                  <a:lnTo>
                    <a:pt x="1978826" y="681675"/>
                  </a:lnTo>
                  <a:lnTo>
                    <a:pt x="1980372" y="729646"/>
                  </a:lnTo>
                  <a:lnTo>
                    <a:pt x="1978758" y="778569"/>
                  </a:lnTo>
                  <a:lnTo>
                    <a:pt x="1973984" y="826626"/>
                  </a:lnTo>
                  <a:lnTo>
                    <a:pt x="1966151" y="873717"/>
                  </a:lnTo>
                  <a:lnTo>
                    <a:pt x="1955362" y="919739"/>
                  </a:lnTo>
                  <a:lnTo>
                    <a:pt x="1941719" y="964591"/>
                  </a:lnTo>
                  <a:lnTo>
                    <a:pt x="1925323" y="1008169"/>
                  </a:lnTo>
                  <a:lnTo>
                    <a:pt x="1906277" y="1050374"/>
                  </a:lnTo>
                  <a:lnTo>
                    <a:pt x="1884683" y="1091101"/>
                  </a:lnTo>
                  <a:lnTo>
                    <a:pt x="1860642" y="1130251"/>
                  </a:lnTo>
                  <a:lnTo>
                    <a:pt x="1834257" y="1167720"/>
                  </a:lnTo>
                  <a:lnTo>
                    <a:pt x="1805630" y="1203408"/>
                  </a:lnTo>
                  <a:lnTo>
                    <a:pt x="1774863" y="1237211"/>
                  </a:lnTo>
                  <a:lnTo>
                    <a:pt x="1742057" y="1269029"/>
                  </a:lnTo>
                  <a:lnTo>
                    <a:pt x="1707316" y="1298759"/>
                  </a:lnTo>
                  <a:lnTo>
                    <a:pt x="1670740" y="1326299"/>
                  </a:lnTo>
                  <a:lnTo>
                    <a:pt x="1632431" y="1351548"/>
                  </a:lnTo>
                  <a:lnTo>
                    <a:pt x="1592493" y="1374404"/>
                  </a:lnTo>
                  <a:lnTo>
                    <a:pt x="1551026" y="1394764"/>
                  </a:lnTo>
                  <a:lnTo>
                    <a:pt x="1508133" y="1412527"/>
                  </a:lnTo>
                  <a:lnTo>
                    <a:pt x="1463916" y="1427591"/>
                  </a:lnTo>
                  <a:lnTo>
                    <a:pt x="1418477" y="1439854"/>
                  </a:lnTo>
                  <a:lnTo>
                    <a:pt x="1371917" y="1449214"/>
                  </a:lnTo>
                  <a:lnTo>
                    <a:pt x="1460473" y="1708042"/>
                  </a:lnTo>
                  <a:close/>
                </a:path>
              </a:pathLst>
            </a:custGeom>
            <a:solidFill>
              <a:srgbClr val="FFF5E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9C74F4D7-0E8D-E15A-93CC-495EC523B9E4}"/>
                </a:ext>
              </a:extLst>
            </p:cNvPr>
            <p:cNvSpPr/>
            <p:nvPr/>
          </p:nvSpPr>
          <p:spPr>
            <a:xfrm>
              <a:off x="8532362" y="3609678"/>
              <a:ext cx="1989455" cy="1728470"/>
            </a:xfrm>
            <a:custGeom>
              <a:avLst/>
              <a:gdLst/>
              <a:ahLst/>
              <a:cxnLst/>
              <a:rect l="l" t="t" r="r" b="b"/>
              <a:pathLst>
                <a:path w="1989454" h="1728470">
                  <a:moveTo>
                    <a:pt x="1476391" y="1728301"/>
                  </a:moveTo>
                  <a:lnTo>
                    <a:pt x="1475711" y="1728301"/>
                  </a:lnTo>
                  <a:lnTo>
                    <a:pt x="1162745" y="1469735"/>
                  </a:lnTo>
                  <a:lnTo>
                    <a:pt x="728264" y="1469735"/>
                  </a:lnTo>
                  <a:lnTo>
                    <a:pt x="680781" y="1468175"/>
                  </a:lnTo>
                  <a:lnTo>
                    <a:pt x="634061" y="1463547"/>
                  </a:lnTo>
                  <a:lnTo>
                    <a:pt x="588202" y="1455949"/>
                  </a:lnTo>
                  <a:lnTo>
                    <a:pt x="543304" y="1445478"/>
                  </a:lnTo>
                  <a:lnTo>
                    <a:pt x="499469" y="1432232"/>
                  </a:lnTo>
                  <a:lnTo>
                    <a:pt x="456796" y="1416308"/>
                  </a:lnTo>
                  <a:lnTo>
                    <a:pt x="415385" y="1397805"/>
                  </a:lnTo>
                  <a:lnTo>
                    <a:pt x="375337" y="1376820"/>
                  </a:lnTo>
                  <a:lnTo>
                    <a:pt x="336751" y="1353450"/>
                  </a:lnTo>
                  <a:lnTo>
                    <a:pt x="299728" y="1327792"/>
                  </a:lnTo>
                  <a:lnTo>
                    <a:pt x="264367" y="1299946"/>
                  </a:lnTo>
                  <a:lnTo>
                    <a:pt x="230770" y="1270008"/>
                  </a:lnTo>
                  <a:lnTo>
                    <a:pt x="199036" y="1238075"/>
                  </a:lnTo>
                  <a:lnTo>
                    <a:pt x="169265" y="1204246"/>
                  </a:lnTo>
                  <a:lnTo>
                    <a:pt x="141557" y="1168618"/>
                  </a:lnTo>
                  <a:lnTo>
                    <a:pt x="116013" y="1131289"/>
                  </a:lnTo>
                  <a:lnTo>
                    <a:pt x="92733" y="1092356"/>
                  </a:lnTo>
                  <a:lnTo>
                    <a:pt x="71816" y="1051916"/>
                  </a:lnTo>
                  <a:lnTo>
                    <a:pt x="53364" y="1010068"/>
                  </a:lnTo>
                  <a:lnTo>
                    <a:pt x="37475" y="966910"/>
                  </a:lnTo>
                  <a:lnTo>
                    <a:pt x="24251" y="922537"/>
                  </a:lnTo>
                  <a:lnTo>
                    <a:pt x="13791" y="877050"/>
                  </a:lnTo>
                  <a:lnTo>
                    <a:pt x="6196" y="830543"/>
                  </a:lnTo>
                  <a:lnTo>
                    <a:pt x="1565" y="783117"/>
                  </a:lnTo>
                  <a:lnTo>
                    <a:pt x="0" y="734867"/>
                  </a:lnTo>
                  <a:lnTo>
                    <a:pt x="1565" y="686624"/>
                  </a:lnTo>
                  <a:lnTo>
                    <a:pt x="6196" y="639203"/>
                  </a:lnTo>
                  <a:lnTo>
                    <a:pt x="13791" y="592702"/>
                  </a:lnTo>
                  <a:lnTo>
                    <a:pt x="24251" y="547218"/>
                  </a:lnTo>
                  <a:lnTo>
                    <a:pt x="37475" y="502850"/>
                  </a:lnTo>
                  <a:lnTo>
                    <a:pt x="53363" y="459695"/>
                  </a:lnTo>
                  <a:lnTo>
                    <a:pt x="71815" y="417850"/>
                  </a:lnTo>
                  <a:lnTo>
                    <a:pt x="92731" y="377413"/>
                  </a:lnTo>
                  <a:lnTo>
                    <a:pt x="116011" y="338482"/>
                  </a:lnTo>
                  <a:lnTo>
                    <a:pt x="141554" y="301154"/>
                  </a:lnTo>
                  <a:lnTo>
                    <a:pt x="169261" y="265527"/>
                  </a:lnTo>
                  <a:lnTo>
                    <a:pt x="199031" y="231698"/>
                  </a:lnTo>
                  <a:lnTo>
                    <a:pt x="230764" y="199766"/>
                  </a:lnTo>
                  <a:lnTo>
                    <a:pt x="264359" y="169827"/>
                  </a:lnTo>
                  <a:lnTo>
                    <a:pt x="299718" y="141980"/>
                  </a:lnTo>
                  <a:lnTo>
                    <a:pt x="336739" y="116321"/>
                  </a:lnTo>
                  <a:lnTo>
                    <a:pt x="375323" y="92949"/>
                  </a:lnTo>
                  <a:lnTo>
                    <a:pt x="415368" y="71961"/>
                  </a:lnTo>
                  <a:lnTo>
                    <a:pt x="456776" y="53455"/>
                  </a:lnTo>
                  <a:lnTo>
                    <a:pt x="499446" y="37528"/>
                  </a:lnTo>
                  <a:lnTo>
                    <a:pt x="543278" y="24278"/>
                  </a:lnTo>
                  <a:lnTo>
                    <a:pt x="588171" y="13803"/>
                  </a:lnTo>
                  <a:lnTo>
                    <a:pt x="634026" y="6199"/>
                  </a:lnTo>
                  <a:lnTo>
                    <a:pt x="680742" y="1566"/>
                  </a:lnTo>
                  <a:lnTo>
                    <a:pt x="728219" y="0"/>
                  </a:lnTo>
                  <a:lnTo>
                    <a:pt x="1255949" y="0"/>
                  </a:lnTo>
                  <a:lnTo>
                    <a:pt x="1304198" y="1566"/>
                  </a:lnTo>
                  <a:lnTo>
                    <a:pt x="1351625" y="6199"/>
                  </a:lnTo>
                  <a:lnTo>
                    <a:pt x="1377578" y="10442"/>
                  </a:lnTo>
                  <a:lnTo>
                    <a:pt x="728219" y="10442"/>
                  </a:lnTo>
                  <a:lnTo>
                    <a:pt x="681426" y="11986"/>
                  </a:lnTo>
                  <a:lnTo>
                    <a:pt x="635383" y="16554"/>
                  </a:lnTo>
                  <a:lnTo>
                    <a:pt x="590188" y="24049"/>
                  </a:lnTo>
                  <a:lnTo>
                    <a:pt x="545940" y="34375"/>
                  </a:lnTo>
                  <a:lnTo>
                    <a:pt x="502738" y="47436"/>
                  </a:lnTo>
                  <a:lnTo>
                    <a:pt x="460681" y="63136"/>
                  </a:lnTo>
                  <a:lnTo>
                    <a:pt x="419867" y="81379"/>
                  </a:lnTo>
                  <a:lnTo>
                    <a:pt x="380396" y="102068"/>
                  </a:lnTo>
                  <a:lnTo>
                    <a:pt x="342366" y="125107"/>
                  </a:lnTo>
                  <a:lnTo>
                    <a:pt x="305875" y="150401"/>
                  </a:lnTo>
                  <a:lnTo>
                    <a:pt x="271023" y="177852"/>
                  </a:lnTo>
                  <a:lnTo>
                    <a:pt x="237909" y="207365"/>
                  </a:lnTo>
                  <a:lnTo>
                    <a:pt x="206630" y="238843"/>
                  </a:lnTo>
                  <a:lnTo>
                    <a:pt x="177286" y="272191"/>
                  </a:lnTo>
                  <a:lnTo>
                    <a:pt x="149976" y="307311"/>
                  </a:lnTo>
                  <a:lnTo>
                    <a:pt x="124798" y="344108"/>
                  </a:lnTo>
                  <a:lnTo>
                    <a:pt x="101851" y="382486"/>
                  </a:lnTo>
                  <a:lnTo>
                    <a:pt x="81233" y="422348"/>
                  </a:lnTo>
                  <a:lnTo>
                    <a:pt x="63045" y="463599"/>
                  </a:lnTo>
                  <a:lnTo>
                    <a:pt x="47383" y="506142"/>
                  </a:lnTo>
                  <a:lnTo>
                    <a:pt x="34348" y="549880"/>
                  </a:lnTo>
                  <a:lnTo>
                    <a:pt x="24038" y="594718"/>
                  </a:lnTo>
                  <a:lnTo>
                    <a:pt x="16551" y="640559"/>
                  </a:lnTo>
                  <a:lnTo>
                    <a:pt x="12053" y="686624"/>
                  </a:lnTo>
                  <a:lnTo>
                    <a:pt x="10443" y="734867"/>
                  </a:lnTo>
                  <a:lnTo>
                    <a:pt x="11986" y="782427"/>
                  </a:lnTo>
                  <a:lnTo>
                    <a:pt x="16551" y="829175"/>
                  </a:lnTo>
                  <a:lnTo>
                    <a:pt x="24038" y="875017"/>
                  </a:lnTo>
                  <a:lnTo>
                    <a:pt x="34348" y="919855"/>
                  </a:lnTo>
                  <a:lnTo>
                    <a:pt x="47383" y="963593"/>
                  </a:lnTo>
                  <a:lnTo>
                    <a:pt x="63045" y="1006135"/>
                  </a:lnTo>
                  <a:lnTo>
                    <a:pt x="81233" y="1047386"/>
                  </a:lnTo>
                  <a:lnTo>
                    <a:pt x="101851" y="1087248"/>
                  </a:lnTo>
                  <a:lnTo>
                    <a:pt x="124798" y="1125626"/>
                  </a:lnTo>
                  <a:lnTo>
                    <a:pt x="149976" y="1162423"/>
                  </a:lnTo>
                  <a:lnTo>
                    <a:pt x="177286" y="1197544"/>
                  </a:lnTo>
                  <a:lnTo>
                    <a:pt x="206630" y="1230891"/>
                  </a:lnTo>
                  <a:lnTo>
                    <a:pt x="237909" y="1262370"/>
                  </a:lnTo>
                  <a:lnTo>
                    <a:pt x="271023" y="1291882"/>
                  </a:lnTo>
                  <a:lnTo>
                    <a:pt x="305875" y="1319334"/>
                  </a:lnTo>
                  <a:lnTo>
                    <a:pt x="342366" y="1344627"/>
                  </a:lnTo>
                  <a:lnTo>
                    <a:pt x="380396" y="1367666"/>
                  </a:lnTo>
                  <a:lnTo>
                    <a:pt x="419867" y="1388355"/>
                  </a:lnTo>
                  <a:lnTo>
                    <a:pt x="460681" y="1406598"/>
                  </a:lnTo>
                  <a:lnTo>
                    <a:pt x="502738" y="1422298"/>
                  </a:lnTo>
                  <a:lnTo>
                    <a:pt x="545940" y="1435359"/>
                  </a:lnTo>
                  <a:lnTo>
                    <a:pt x="590188" y="1445686"/>
                  </a:lnTo>
                  <a:lnTo>
                    <a:pt x="635383" y="1453181"/>
                  </a:lnTo>
                  <a:lnTo>
                    <a:pt x="681426" y="1457748"/>
                  </a:lnTo>
                  <a:lnTo>
                    <a:pt x="728219" y="1459292"/>
                  </a:lnTo>
                  <a:lnTo>
                    <a:pt x="1166453" y="1459292"/>
                  </a:lnTo>
                  <a:lnTo>
                    <a:pt x="1454782" y="1697495"/>
                  </a:lnTo>
                  <a:lnTo>
                    <a:pt x="1465849" y="1697495"/>
                  </a:lnTo>
                  <a:lnTo>
                    <a:pt x="1476391" y="1728301"/>
                  </a:lnTo>
                  <a:close/>
                </a:path>
                <a:path w="1989454" h="1728470">
                  <a:moveTo>
                    <a:pt x="1465849" y="1697495"/>
                  </a:moveTo>
                  <a:lnTo>
                    <a:pt x="1454782" y="1697495"/>
                  </a:lnTo>
                  <a:lnTo>
                    <a:pt x="1370194" y="1450311"/>
                  </a:lnTo>
                  <a:lnTo>
                    <a:pt x="1376251" y="1449319"/>
                  </a:lnTo>
                  <a:lnTo>
                    <a:pt x="1425910" y="1439192"/>
                  </a:lnTo>
                  <a:lnTo>
                    <a:pt x="1474554" y="1425637"/>
                  </a:lnTo>
                  <a:lnTo>
                    <a:pt x="1522014" y="1408749"/>
                  </a:lnTo>
                  <a:lnTo>
                    <a:pt x="1568121" y="1388624"/>
                  </a:lnTo>
                  <a:lnTo>
                    <a:pt x="1612705" y="1365358"/>
                  </a:lnTo>
                  <a:lnTo>
                    <a:pt x="1655597" y="1339047"/>
                  </a:lnTo>
                  <a:lnTo>
                    <a:pt x="1696628" y="1309786"/>
                  </a:lnTo>
                  <a:lnTo>
                    <a:pt x="1735629" y="1277673"/>
                  </a:lnTo>
                  <a:lnTo>
                    <a:pt x="1772431" y="1242801"/>
                  </a:lnTo>
                  <a:lnTo>
                    <a:pt x="1806864" y="1205268"/>
                  </a:lnTo>
                  <a:lnTo>
                    <a:pt x="1838913" y="1164944"/>
                  </a:lnTo>
                  <a:lnTo>
                    <a:pt x="1867877" y="1122637"/>
                  </a:lnTo>
                  <a:lnTo>
                    <a:pt x="1893688" y="1078530"/>
                  </a:lnTo>
                  <a:lnTo>
                    <a:pt x="1916279" y="1032807"/>
                  </a:lnTo>
                  <a:lnTo>
                    <a:pt x="1935580" y="985654"/>
                  </a:lnTo>
                  <a:lnTo>
                    <a:pt x="1951524" y="937253"/>
                  </a:lnTo>
                  <a:lnTo>
                    <a:pt x="1964044" y="887790"/>
                  </a:lnTo>
                  <a:lnTo>
                    <a:pt x="1973070" y="837449"/>
                  </a:lnTo>
                  <a:lnTo>
                    <a:pt x="1978536" y="786413"/>
                  </a:lnTo>
                  <a:lnTo>
                    <a:pt x="1980373" y="734867"/>
                  </a:lnTo>
                  <a:lnTo>
                    <a:pt x="1978884" y="688821"/>
                  </a:lnTo>
                  <a:lnTo>
                    <a:pt x="1974273" y="640559"/>
                  </a:lnTo>
                  <a:lnTo>
                    <a:pt x="1966784" y="594718"/>
                  </a:lnTo>
                  <a:lnTo>
                    <a:pt x="1956462" y="549880"/>
                  </a:lnTo>
                  <a:lnTo>
                    <a:pt x="1943405" y="506142"/>
                  </a:lnTo>
                  <a:lnTo>
                    <a:pt x="1927708" y="463599"/>
                  </a:lnTo>
                  <a:lnTo>
                    <a:pt x="1909468" y="422348"/>
                  </a:lnTo>
                  <a:lnTo>
                    <a:pt x="1888782" y="382486"/>
                  </a:lnTo>
                  <a:lnTo>
                    <a:pt x="1865744" y="344108"/>
                  </a:lnTo>
                  <a:lnTo>
                    <a:pt x="1840453" y="307311"/>
                  </a:lnTo>
                  <a:lnTo>
                    <a:pt x="1813002" y="272191"/>
                  </a:lnTo>
                  <a:lnTo>
                    <a:pt x="1783490" y="238843"/>
                  </a:lnTo>
                  <a:lnTo>
                    <a:pt x="1752012" y="207365"/>
                  </a:lnTo>
                  <a:lnTo>
                    <a:pt x="1718664" y="177852"/>
                  </a:lnTo>
                  <a:lnTo>
                    <a:pt x="1683542" y="150401"/>
                  </a:lnTo>
                  <a:lnTo>
                    <a:pt x="1646744" y="125107"/>
                  </a:lnTo>
                  <a:lnTo>
                    <a:pt x="1608364" y="102068"/>
                  </a:lnTo>
                  <a:lnTo>
                    <a:pt x="1568499" y="81379"/>
                  </a:lnTo>
                  <a:lnTo>
                    <a:pt x="1527245" y="63136"/>
                  </a:lnTo>
                  <a:lnTo>
                    <a:pt x="1484699" y="47436"/>
                  </a:lnTo>
                  <a:lnTo>
                    <a:pt x="1440957" y="34375"/>
                  </a:lnTo>
                  <a:lnTo>
                    <a:pt x="1396115" y="24049"/>
                  </a:lnTo>
                  <a:lnTo>
                    <a:pt x="1350268" y="16554"/>
                  </a:lnTo>
                  <a:lnTo>
                    <a:pt x="1303514" y="11986"/>
                  </a:lnTo>
                  <a:lnTo>
                    <a:pt x="1255949" y="10442"/>
                  </a:lnTo>
                  <a:lnTo>
                    <a:pt x="1377578" y="10442"/>
                  </a:lnTo>
                  <a:lnTo>
                    <a:pt x="1443619" y="24278"/>
                  </a:lnTo>
                  <a:lnTo>
                    <a:pt x="1487991" y="37528"/>
                  </a:lnTo>
                  <a:lnTo>
                    <a:pt x="1531151" y="53455"/>
                  </a:lnTo>
                  <a:lnTo>
                    <a:pt x="1572999" y="71961"/>
                  </a:lnTo>
                  <a:lnTo>
                    <a:pt x="1613439" y="92949"/>
                  </a:lnTo>
                  <a:lnTo>
                    <a:pt x="1652373" y="116321"/>
                  </a:lnTo>
                  <a:lnTo>
                    <a:pt x="1689703" y="141980"/>
                  </a:lnTo>
                  <a:lnTo>
                    <a:pt x="1725332" y="169827"/>
                  </a:lnTo>
                  <a:lnTo>
                    <a:pt x="1759162" y="199766"/>
                  </a:lnTo>
                  <a:lnTo>
                    <a:pt x="1791097" y="231698"/>
                  </a:lnTo>
                  <a:lnTo>
                    <a:pt x="1821037" y="265527"/>
                  </a:lnTo>
                  <a:lnTo>
                    <a:pt x="1848885" y="301154"/>
                  </a:lnTo>
                  <a:lnTo>
                    <a:pt x="1874545" y="338482"/>
                  </a:lnTo>
                  <a:lnTo>
                    <a:pt x="1897917" y="377413"/>
                  </a:lnTo>
                  <a:lnTo>
                    <a:pt x="1918906" y="417850"/>
                  </a:lnTo>
                  <a:lnTo>
                    <a:pt x="1937413" y="459695"/>
                  </a:lnTo>
                  <a:lnTo>
                    <a:pt x="1953340" y="502850"/>
                  </a:lnTo>
                  <a:lnTo>
                    <a:pt x="1966590" y="547218"/>
                  </a:lnTo>
                  <a:lnTo>
                    <a:pt x="1977066" y="592702"/>
                  </a:lnTo>
                  <a:lnTo>
                    <a:pt x="1984669" y="639203"/>
                  </a:lnTo>
                  <a:lnTo>
                    <a:pt x="1989303" y="686624"/>
                  </a:lnTo>
                  <a:lnTo>
                    <a:pt x="1989374" y="776806"/>
                  </a:lnTo>
                  <a:lnTo>
                    <a:pt x="1989005" y="787149"/>
                  </a:lnTo>
                  <a:lnTo>
                    <a:pt x="1983461" y="838917"/>
                  </a:lnTo>
                  <a:lnTo>
                    <a:pt x="1974304" y="889984"/>
                  </a:lnTo>
                  <a:lnTo>
                    <a:pt x="1961604" y="940162"/>
                  </a:lnTo>
                  <a:lnTo>
                    <a:pt x="1945429" y="989263"/>
                  </a:lnTo>
                  <a:lnTo>
                    <a:pt x="1925849" y="1037101"/>
                  </a:lnTo>
                  <a:lnTo>
                    <a:pt x="1902933" y="1083486"/>
                  </a:lnTo>
                  <a:lnTo>
                    <a:pt x="1876749" y="1128233"/>
                  </a:lnTo>
                  <a:lnTo>
                    <a:pt x="1847366" y="1171152"/>
                  </a:lnTo>
                  <a:lnTo>
                    <a:pt x="1814854" y="1212056"/>
                  </a:lnTo>
                  <a:lnTo>
                    <a:pt x="1780354" y="1249694"/>
                  </a:lnTo>
                  <a:lnTo>
                    <a:pt x="1743506" y="1284696"/>
                  </a:lnTo>
                  <a:lnTo>
                    <a:pt x="1704478" y="1316966"/>
                  </a:lnTo>
                  <a:lnTo>
                    <a:pt x="1663433" y="1346413"/>
                  </a:lnTo>
                  <a:lnTo>
                    <a:pt x="1620537" y="1372942"/>
                  </a:lnTo>
                  <a:lnTo>
                    <a:pt x="1575955" y="1396461"/>
                  </a:lnTo>
                  <a:lnTo>
                    <a:pt x="1529854" y="1416875"/>
                  </a:lnTo>
                  <a:lnTo>
                    <a:pt x="1482398" y="1434093"/>
                  </a:lnTo>
                  <a:lnTo>
                    <a:pt x="1433752" y="1448019"/>
                  </a:lnTo>
                  <a:lnTo>
                    <a:pt x="1384083" y="1458561"/>
                  </a:lnTo>
                  <a:lnTo>
                    <a:pt x="1465849" y="1697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7571F5-CD54-71E9-F65B-0B2AF9AA0979}"/>
              </a:ext>
            </a:extLst>
          </p:cNvPr>
          <p:cNvSpPr txBox="1"/>
          <p:nvPr/>
        </p:nvSpPr>
        <p:spPr>
          <a:xfrm>
            <a:off x="5821680" y="8325534"/>
            <a:ext cx="439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한번의 실패와 영원한 실패를 혼동하지 마라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-F.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스콧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anumGothic" pitchFamily="2" charset="-127"/>
                <a:ea typeface="NanumGothic" pitchFamily="2" charset="-127"/>
              </a:rPr>
              <a:t>핏제랄드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7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8393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6571774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05152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69" h="5888990">
                <a:moveTo>
                  <a:pt x="5144451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1" y="0"/>
                </a:lnTo>
                <a:lnTo>
                  <a:pt x="5144451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1362878" y="2718073"/>
            <a:ext cx="449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Movie</a:t>
            </a:r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Movie List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lvl="1"/>
            <a:r>
              <a:rPr lang="en-US" altLang="ko-KR" dirty="0"/>
              <a:t>   - Movie List</a:t>
            </a:r>
          </a:p>
          <a:p>
            <a:pPr lvl="1"/>
            <a:r>
              <a:rPr lang="en-US" altLang="ko-KR" dirty="0"/>
              <a:t>     - now playing</a:t>
            </a:r>
          </a:p>
          <a:p>
            <a:pPr lvl="1"/>
            <a:r>
              <a:rPr lang="en-US" altLang="ko-KR" dirty="0"/>
              <a:t>     - Genre </a:t>
            </a:r>
            <a:r>
              <a:rPr lang="ko-KR" altLang="en-US" dirty="0"/>
              <a:t>기반 추천</a:t>
            </a:r>
            <a:endParaRPr lang="en-US" altLang="ko-KR" dirty="0"/>
          </a:p>
          <a:p>
            <a:pPr lvl="1"/>
            <a:r>
              <a:rPr lang="en-US" altLang="ko-KR" dirty="0"/>
              <a:t>     - Top Rate, </a:t>
            </a:r>
            <a:r>
              <a:rPr lang="ko-KR" altLang="en-US" dirty="0"/>
              <a:t>현재 인기</a:t>
            </a:r>
            <a:r>
              <a:rPr lang="en-US" altLang="ko-KR" dirty="0"/>
              <a:t> </a:t>
            </a:r>
            <a:r>
              <a:rPr lang="ko-KR" altLang="en-US" dirty="0"/>
              <a:t>등 영화 표시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- Movie Detail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영화 사진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영화 줄거리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평점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개봉일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런타임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 err="1"/>
              <a:t>한줄평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개인 평점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/>
              <a:t>배우 프로필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7124699" y="2718073"/>
            <a:ext cx="4038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Community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Movie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  - Movie Title</a:t>
            </a:r>
          </a:p>
          <a:p>
            <a:pPr algn="l"/>
            <a:r>
              <a:rPr lang="en-US" altLang="ko-KR" dirty="0"/>
              <a:t>   - Movie Content</a:t>
            </a:r>
          </a:p>
          <a:p>
            <a:pPr algn="l"/>
            <a:r>
              <a:rPr lang="en-US" altLang="ko-KR" dirty="0"/>
              <a:t>   - user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작성 시간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수정 시간</a:t>
            </a:r>
            <a:endParaRPr lang="en-US" altLang="ko-KR" dirty="0"/>
          </a:p>
          <a:p>
            <a:pPr algn="l"/>
            <a:r>
              <a:rPr lang="en-US" altLang="ko-KR" dirty="0"/>
              <a:t>   - 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댓글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Free Article</a:t>
            </a:r>
          </a:p>
          <a:p>
            <a:pPr algn="l"/>
            <a:r>
              <a:rPr lang="en-US" altLang="ko-KR" dirty="0"/>
              <a:t>   - Article Title</a:t>
            </a:r>
          </a:p>
          <a:p>
            <a:pPr algn="l"/>
            <a:r>
              <a:rPr lang="en-US" altLang="ko-KR" dirty="0"/>
              <a:t>   - Article content</a:t>
            </a:r>
          </a:p>
          <a:p>
            <a:pPr algn="l"/>
            <a:r>
              <a:rPr lang="en-US" altLang="ko-KR" dirty="0"/>
              <a:t>   - 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댓글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Best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좋아요 일정 이상일 때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041B7-6277-24A2-4FE1-FCBC438E22D4}"/>
              </a:ext>
            </a:extLst>
          </p:cNvPr>
          <p:cNvSpPr txBox="1"/>
          <p:nvPr/>
        </p:nvSpPr>
        <p:spPr>
          <a:xfrm>
            <a:off x="12620137" y="2718073"/>
            <a:ext cx="41148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Entertain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영화 관객수 더 많이 더 적게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영화 개봉일 뭐가 더 빠를까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배우 맞추기</a:t>
            </a:r>
            <a:endParaRPr lang="en-US" altLang="ko-KR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배우 이상형 월드컵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38393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6571774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05152" y="2476500"/>
            <a:ext cx="5144770" cy="6361678"/>
          </a:xfrm>
          <a:custGeom>
            <a:avLst/>
            <a:gdLst/>
            <a:ahLst/>
            <a:cxnLst/>
            <a:rect l="l" t="t" r="r" b="b"/>
            <a:pathLst>
              <a:path w="5144769" h="5888990">
                <a:moveTo>
                  <a:pt x="5144451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1" y="0"/>
                </a:lnTo>
                <a:lnTo>
                  <a:pt x="5144451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1362878" y="2718073"/>
            <a:ext cx="4495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Movie</a:t>
            </a:r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Movie List</a:t>
            </a:r>
          </a:p>
          <a:p>
            <a:pPr marL="285750" indent="-285750">
              <a:buFontTx/>
              <a:buChar char="-"/>
            </a:pPr>
            <a:endParaRPr lang="en-US" altLang="ko-KR" sz="500" dirty="0"/>
          </a:p>
          <a:p>
            <a:pPr lvl="1"/>
            <a:r>
              <a:rPr lang="en-US" altLang="ko-KR" dirty="0"/>
              <a:t>   - Movie List</a:t>
            </a:r>
          </a:p>
          <a:p>
            <a:pPr lvl="1"/>
            <a:r>
              <a:rPr lang="en-US" altLang="ko-KR" dirty="0"/>
              <a:t>     - </a:t>
            </a:r>
            <a:r>
              <a:rPr lang="en-US" altLang="ko-KR" strike="sngStrike" dirty="0"/>
              <a:t>now playing</a:t>
            </a:r>
          </a:p>
          <a:p>
            <a:pPr lvl="1"/>
            <a:r>
              <a:rPr lang="en-US" altLang="ko-KR" dirty="0"/>
              <a:t>     - </a:t>
            </a:r>
            <a:r>
              <a:rPr lang="en-US" altLang="ko-KR" strike="sngStrike" dirty="0"/>
              <a:t>Genre </a:t>
            </a:r>
            <a:r>
              <a:rPr lang="ko-KR" altLang="en-US" strike="sngStrike" dirty="0"/>
              <a:t>기반 추천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en-US" altLang="ko-KR" dirty="0">
                <a:solidFill>
                  <a:srgbClr val="FF0000"/>
                </a:solidFill>
              </a:rPr>
              <a:t>Top Rate, </a:t>
            </a:r>
            <a:r>
              <a:rPr lang="ko-KR" altLang="en-US" dirty="0">
                <a:solidFill>
                  <a:srgbClr val="FF0000"/>
                </a:solidFill>
              </a:rPr>
              <a:t>현재 인기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 영화 표시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- Movie Detail</a:t>
            </a:r>
          </a:p>
          <a:p>
            <a:pPr lvl="1"/>
            <a:endParaRPr lang="en-US" altLang="ko-KR" sz="500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영화 사진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영화 줄거리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평점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장르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개봉일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런타임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 err="1"/>
              <a:t>한줄평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strike="sngStrike" dirty="0"/>
              <a:t>개인 평점</a:t>
            </a:r>
            <a:endParaRPr lang="en-US" altLang="ko-KR" strike="sngStrike" dirty="0"/>
          </a:p>
          <a:p>
            <a:pPr lvl="1"/>
            <a:r>
              <a:rPr lang="en-US" altLang="ko-KR" dirty="0"/>
              <a:t>     - </a:t>
            </a:r>
            <a:r>
              <a:rPr lang="ko-KR" altLang="en-US" dirty="0">
                <a:solidFill>
                  <a:srgbClr val="FF0000"/>
                </a:solidFill>
              </a:rPr>
              <a:t>배우 프로필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7124699" y="2718073"/>
            <a:ext cx="4038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Community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Movie</a:t>
            </a:r>
            <a:r>
              <a:rPr lang="ko-KR" altLang="en-US" dirty="0"/>
              <a:t> </a:t>
            </a:r>
            <a:r>
              <a:rPr lang="en-US" altLang="ko-KR" dirty="0"/>
              <a:t>Review</a:t>
            </a: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Movie Title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Movie Content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user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작성 시간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수정 시간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댓글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Free Article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Article Title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Article content</a:t>
            </a:r>
          </a:p>
          <a:p>
            <a:pPr algn="l"/>
            <a:r>
              <a:rPr lang="en-US" altLang="ko-KR" dirty="0"/>
              <a:t>   - </a:t>
            </a:r>
            <a:r>
              <a:rPr lang="en-US" altLang="ko-KR" strike="sngStrike" dirty="0"/>
              <a:t>CRUD</a:t>
            </a:r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댓글</a:t>
            </a:r>
            <a:endParaRPr lang="en-US" altLang="ko-KR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좋아요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FF0000"/>
                </a:solidFill>
              </a:rPr>
              <a:t>Best </a:t>
            </a:r>
            <a:r>
              <a:rPr lang="ko-KR" altLang="en-US" dirty="0">
                <a:solidFill>
                  <a:srgbClr val="FF0000"/>
                </a:solidFill>
              </a:rPr>
              <a:t>게시판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/>
              <a:t>   - </a:t>
            </a:r>
            <a:r>
              <a:rPr lang="ko-KR" altLang="en-US" dirty="0">
                <a:solidFill>
                  <a:srgbClr val="FF0000"/>
                </a:solidFill>
              </a:rPr>
              <a:t>좋아요 일정 이상일 때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041B7-6277-24A2-4FE1-FCBC438E22D4}"/>
              </a:ext>
            </a:extLst>
          </p:cNvPr>
          <p:cNvSpPr txBox="1"/>
          <p:nvPr/>
        </p:nvSpPr>
        <p:spPr>
          <a:xfrm>
            <a:off x="12620137" y="2718073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Entertain</a:t>
            </a:r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strike="sngStrike" dirty="0"/>
              <a:t>- </a:t>
            </a:r>
            <a:r>
              <a:rPr lang="ko-KR" altLang="en-US" strike="sngStrike" dirty="0"/>
              <a:t>영화 관객수 더 많이 더 적게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strike="sngStrike" dirty="0"/>
              <a:t> - </a:t>
            </a:r>
            <a:r>
              <a:rPr lang="ko-KR" altLang="en-US" strike="sngStrike" dirty="0"/>
              <a:t>영화 개봉일 뭐가 더 빠를까</a:t>
            </a:r>
            <a:endParaRPr lang="en-US" altLang="ko-KR" strike="sngStrike" dirty="0"/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>
                <a:solidFill>
                  <a:srgbClr val="FF0000"/>
                </a:solidFill>
              </a:rPr>
              <a:t>배우 맞추기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sz="500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>
                <a:solidFill>
                  <a:srgbClr val="FF0000"/>
                </a:solidFill>
              </a:rPr>
              <a:t>배우 이상형 월드컵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endParaRPr lang="en-US" altLang="ko-KR" sz="500" dirty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2"/>
                </a:solidFill>
              </a:rPr>
              <a:t>영화 평점 뭐가 더 높을까</a:t>
            </a:r>
            <a:endParaRPr lang="en-US" altLang="ko-K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469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목표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11000763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2466954" y="3666172"/>
            <a:ext cx="44958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로그인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lvl="1"/>
            <a:r>
              <a:rPr lang="en-US" altLang="ko-KR" dirty="0"/>
              <a:t> - ID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</a:t>
            </a:r>
            <a:r>
              <a:rPr lang="en-US" altLang="ko-KR" strike="sngStrike" dirty="0"/>
              <a:t> </a:t>
            </a:r>
            <a:r>
              <a:rPr lang="en-US" altLang="ko-KR" dirty="0"/>
              <a:t>password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 login button</a:t>
            </a:r>
          </a:p>
          <a:p>
            <a:pPr lvl="1"/>
            <a:endParaRPr lang="en-US" altLang="ko-KR" sz="500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11553848" y="3666172"/>
            <a:ext cx="40386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회원 가입</a:t>
            </a:r>
            <a:endParaRPr lang="en-US" altLang="ko-KR" sz="2400" dirty="0"/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ID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Password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password – confirm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E –mail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submit button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ko-KR" altLang="en-US" dirty="0"/>
              <a:t>회원 가입 후 취향 선택 페이지</a:t>
            </a:r>
            <a:endParaRPr lang="en-US" altLang="ko-KR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dirty="0"/>
              <a:t>장르별 버튼</a:t>
            </a:r>
            <a:endParaRPr lang="en-US" altLang="ko-KR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  - 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개 선택</a:t>
            </a:r>
            <a:r>
              <a:rPr lang="en-US" altLang="ko-KR" dirty="0"/>
              <a:t>(</a:t>
            </a:r>
            <a:r>
              <a:rPr lang="ko-KR" altLang="en-US" dirty="0" err="1"/>
              <a:t>토글</a:t>
            </a:r>
            <a:r>
              <a:rPr lang="ko-KR" altLang="en-US" dirty="0"/>
              <a:t> 형식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85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42469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pc="-590" dirty="0"/>
              <a:t>실제 구현 서비스</a:t>
            </a:r>
            <a:endParaRPr spc="-620" dirty="0"/>
          </a:p>
        </p:txBody>
      </p:sp>
      <p:sp>
        <p:nvSpPr>
          <p:cNvPr id="8" name="object 8"/>
          <p:cNvSpPr/>
          <p:nvPr/>
        </p:nvSpPr>
        <p:spPr>
          <a:xfrm>
            <a:off x="11000763" y="3272353"/>
            <a:ext cx="5144770" cy="5888990"/>
          </a:xfrm>
          <a:custGeom>
            <a:avLst/>
            <a:gdLst/>
            <a:ahLst/>
            <a:cxnLst/>
            <a:rect l="l" t="t" r="r" b="b"/>
            <a:pathLst>
              <a:path w="5144770" h="5888990">
                <a:moveTo>
                  <a:pt x="5144452" y="5888481"/>
                </a:moveTo>
                <a:lnTo>
                  <a:pt x="0" y="5888481"/>
                </a:lnTo>
                <a:lnTo>
                  <a:pt x="0" y="0"/>
                </a:lnTo>
                <a:lnTo>
                  <a:pt x="5144452" y="0"/>
                </a:lnTo>
                <a:lnTo>
                  <a:pt x="5144452" y="5888481"/>
                </a:lnTo>
                <a:close/>
              </a:path>
            </a:pathLst>
          </a:custGeom>
          <a:solidFill>
            <a:srgbClr val="D5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2991A-94C2-99F9-2BEA-6BD733A63574}"/>
              </a:ext>
            </a:extLst>
          </p:cNvPr>
          <p:cNvSpPr txBox="1"/>
          <p:nvPr/>
        </p:nvSpPr>
        <p:spPr>
          <a:xfrm>
            <a:off x="2466954" y="3666172"/>
            <a:ext cx="4495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lvl="1"/>
            <a:r>
              <a:rPr lang="en-US" altLang="ko-KR" dirty="0"/>
              <a:t> - </a:t>
            </a:r>
            <a:r>
              <a:rPr lang="en-US" altLang="ko-KR" strike="sngStrike" dirty="0"/>
              <a:t>ID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</a:t>
            </a:r>
            <a:r>
              <a:rPr lang="en-US" altLang="ko-KR" strike="sngStrike" dirty="0"/>
              <a:t> password</a:t>
            </a:r>
          </a:p>
          <a:p>
            <a:pPr lvl="1"/>
            <a:endParaRPr lang="en-US" altLang="ko-KR" sz="500" strike="sngStrike" dirty="0"/>
          </a:p>
          <a:p>
            <a:pPr lvl="1"/>
            <a:r>
              <a:rPr lang="en-US" altLang="ko-KR" dirty="0"/>
              <a:t> - </a:t>
            </a:r>
            <a:r>
              <a:rPr lang="en-US" altLang="ko-KR" strike="sngStrike" dirty="0"/>
              <a:t>login button</a:t>
            </a:r>
          </a:p>
          <a:p>
            <a:pPr lvl="1"/>
            <a:endParaRPr lang="en-US" altLang="ko-KR" sz="500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9A06-BCEF-98C2-FD1B-8F254B56AAFD}"/>
              </a:ext>
            </a:extLst>
          </p:cNvPr>
          <p:cNvSpPr txBox="1"/>
          <p:nvPr/>
        </p:nvSpPr>
        <p:spPr>
          <a:xfrm>
            <a:off x="11553848" y="3666172"/>
            <a:ext cx="4038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가입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ID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Password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password – confirm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E –mail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en-US" altLang="ko-KR" strike="sngStrike" dirty="0"/>
              <a:t>submit button</a:t>
            </a:r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- </a:t>
            </a:r>
            <a:r>
              <a:rPr lang="ko-KR" altLang="en-US" strike="sngStrike" dirty="0"/>
              <a:t>회원 가입 후 취향 선택 페이지</a:t>
            </a:r>
            <a:endParaRPr lang="en-US" altLang="ko-KR" strike="sngStrike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- </a:t>
            </a:r>
            <a:r>
              <a:rPr lang="ko-KR" altLang="en-US" strike="sngStrike" dirty="0"/>
              <a:t>장르별 버튼</a:t>
            </a:r>
            <a:endParaRPr lang="en-US" altLang="ko-KR" strike="sngStrike" dirty="0"/>
          </a:p>
          <a:p>
            <a:pPr algn="l"/>
            <a:endParaRPr lang="en-US" altLang="ko-KR" sz="500" strike="sngStrike" dirty="0"/>
          </a:p>
          <a:p>
            <a:pPr algn="l"/>
            <a:r>
              <a:rPr lang="en-US" altLang="ko-KR" dirty="0"/>
              <a:t>     - </a:t>
            </a:r>
            <a:r>
              <a:rPr lang="ko-KR" altLang="en-US" strike="sngStrike" dirty="0"/>
              <a:t>최대 </a:t>
            </a:r>
            <a:r>
              <a:rPr lang="en-US" altLang="ko-KR" strike="sngStrike" dirty="0"/>
              <a:t>5</a:t>
            </a:r>
            <a:r>
              <a:rPr lang="ko-KR" altLang="en-US" strike="sngStrike" dirty="0"/>
              <a:t>개 선택</a:t>
            </a:r>
            <a:r>
              <a:rPr lang="en-US" altLang="ko-KR" strike="sngStrike" dirty="0"/>
              <a:t>(</a:t>
            </a:r>
            <a:r>
              <a:rPr lang="ko-KR" altLang="en-US" strike="sngStrike" dirty="0" err="1"/>
              <a:t>토글</a:t>
            </a:r>
            <a:r>
              <a:rPr lang="ko-KR" altLang="en-US" strike="sngStrike" dirty="0"/>
              <a:t> 형식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9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1120</Words>
  <Application>Microsoft Office PowerPoint</Application>
  <PresentationFormat>사용자 지정</PresentationFormat>
  <Paragraphs>319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NanumGothic</vt:lpstr>
      <vt:lpstr>Dotum</vt:lpstr>
      <vt:lpstr>Calibri</vt:lpstr>
      <vt:lpstr>Consolas</vt:lpstr>
      <vt:lpstr>Times New Roman</vt:lpstr>
      <vt:lpstr>Office Theme</vt:lpstr>
      <vt:lpstr>SSAFY 관통 프로젝트</vt:lpstr>
      <vt:lpstr>PowerPoint 프레젠테이션</vt:lpstr>
      <vt:lpstr>PowerPoint 프레젠테이션</vt:lpstr>
      <vt:lpstr>PowerPoint 프레젠테이션</vt:lpstr>
      <vt:lpstr>PowerPoint 프레젠테이션</vt:lpstr>
      <vt:lpstr>목표 서비스</vt:lpstr>
      <vt:lpstr>목표 서비스</vt:lpstr>
      <vt:lpstr>목표 서비스</vt:lpstr>
      <vt:lpstr>실제 구현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보라색 디지털리즘 단순하고 기본적인 프레젠테이션</dc:title>
  <dc:creator>김용범</dc:creator>
  <cp:keywords>DAFj5iPI_EA,BAFj5hekcTU</cp:keywords>
  <cp:lastModifiedBy>김용범</cp:lastModifiedBy>
  <cp:revision>18</cp:revision>
  <dcterms:created xsi:type="dcterms:W3CDTF">2023-05-25T06:22:04Z</dcterms:created>
  <dcterms:modified xsi:type="dcterms:W3CDTF">2023-05-25T15:03:00Z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2023-05-25T00:00:00Z</vt:filetime>
  </property>
</Properties>
</file>