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876A28-4704-476B-A88E-7A493BC7691D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43A48DFE-FC6D-4956-9306-2CEA9302D709}">
      <dgm:prSet phldrT="[テキスト]" custT="1"/>
      <dgm:spPr/>
      <dgm:t>
        <a:bodyPr/>
        <a:lstStyle/>
        <a:p>
          <a:pPr algn="l"/>
          <a:r>
            <a:rPr lang="ja-JP" altLang="en-US" sz="24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利用するメトリクスの種類を特定</a:t>
          </a:r>
          <a:endParaRPr kumimoji="1" lang="ja-JP" altLang="en-US" sz="2400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5436B89E-4A89-4542-BA7A-19F99F1DB0E1}" type="parTrans" cxnId="{FDC90A51-ED78-4DE3-8378-172298DB0D99}">
      <dgm:prSet/>
      <dgm:spPr/>
      <dgm:t>
        <a:bodyPr/>
        <a:lstStyle/>
        <a:p>
          <a:endParaRPr kumimoji="1" lang="ja-JP" altLang="en-US" b="1"/>
        </a:p>
      </dgm:t>
    </dgm:pt>
    <dgm:pt modelId="{CE77BFCF-BDB9-4B41-91CC-EAEB576F5D7B}" type="sibTrans" cxnId="{FDC90A51-ED78-4DE3-8378-172298DB0D99}">
      <dgm:prSet/>
      <dgm:spPr/>
      <dgm:t>
        <a:bodyPr/>
        <a:lstStyle/>
        <a:p>
          <a:endParaRPr kumimoji="1" lang="ja-JP" altLang="en-US" b="1"/>
        </a:p>
      </dgm:t>
    </dgm:pt>
    <dgm:pt modelId="{1AEE989B-8DC4-4B15-AC68-B62642ED8D48}">
      <dgm:prSet phldrT="[テキスト]" custT="1"/>
      <dgm:spPr/>
      <dgm:t>
        <a:bodyPr/>
        <a:lstStyle/>
        <a:p>
          <a:pPr algn="l"/>
          <a:r>
            <a:rPr lang="ja-JP" altLang="en-US" sz="2000" b="1" dirty="0"/>
            <a:t>必要な活動とリソースを特定</a:t>
          </a:r>
          <a:endParaRPr kumimoji="1" lang="ja-JP" altLang="en-US" sz="2000" b="1" dirty="0"/>
        </a:p>
      </dgm:t>
    </dgm:pt>
    <dgm:pt modelId="{20B3678D-64A9-470F-B50A-6E62CB489941}" type="parTrans" cxnId="{5C205F75-C687-4355-8B17-CC10F1B8286D}">
      <dgm:prSet/>
      <dgm:spPr/>
      <dgm:t>
        <a:bodyPr/>
        <a:lstStyle/>
        <a:p>
          <a:endParaRPr kumimoji="1" lang="ja-JP" altLang="en-US" b="1"/>
        </a:p>
      </dgm:t>
    </dgm:pt>
    <dgm:pt modelId="{5BAF7018-1A6C-4EEF-BBEA-ADEDB61C8AE8}" type="sibTrans" cxnId="{5C205F75-C687-4355-8B17-CC10F1B8286D}">
      <dgm:prSet/>
      <dgm:spPr/>
      <dgm:t>
        <a:bodyPr/>
        <a:lstStyle/>
        <a:p>
          <a:endParaRPr kumimoji="1" lang="ja-JP" altLang="en-US" b="1"/>
        </a:p>
      </dgm:t>
    </dgm:pt>
    <dgm:pt modelId="{225A6413-A709-414E-8A57-EED98EB44653}">
      <dgm:prSet phldrT="[テキスト]" custT="1"/>
      <dgm:spPr/>
      <dgm:t>
        <a:bodyPr/>
        <a:lstStyle/>
        <a:p>
          <a:pPr algn="l"/>
          <a:r>
            <a:rPr lang="ja-JP" altLang="en-US" sz="2000" b="1" dirty="0"/>
            <a:t>メトリクスを収集し追跡する方法を特定</a:t>
          </a:r>
          <a:endParaRPr kumimoji="1" lang="ja-JP" altLang="en-US" sz="2000" b="1" dirty="0"/>
        </a:p>
      </dgm:t>
    </dgm:pt>
    <dgm:pt modelId="{1AD4C288-F7C6-45DC-A40E-383B799760F7}" type="parTrans" cxnId="{E271CB50-87C9-4D3C-B20B-FA399BD3AC8E}">
      <dgm:prSet/>
      <dgm:spPr/>
      <dgm:t>
        <a:bodyPr/>
        <a:lstStyle/>
        <a:p>
          <a:endParaRPr kumimoji="1" lang="ja-JP" altLang="en-US" b="1"/>
        </a:p>
      </dgm:t>
    </dgm:pt>
    <dgm:pt modelId="{064DD082-4050-47EC-8A07-A61D25EA1149}" type="sibTrans" cxnId="{E271CB50-87C9-4D3C-B20B-FA399BD3AC8E}">
      <dgm:prSet/>
      <dgm:spPr/>
      <dgm:t>
        <a:bodyPr/>
        <a:lstStyle/>
        <a:p>
          <a:endParaRPr kumimoji="1" lang="ja-JP" altLang="en-US" b="1"/>
        </a:p>
      </dgm:t>
    </dgm:pt>
    <dgm:pt modelId="{93107BFF-4A73-4E5D-813C-D07C1B73E24B}" type="pres">
      <dgm:prSet presAssocID="{CB876A28-4704-476B-A88E-7A493BC7691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5E1E84-DB86-49A4-88AC-347854061E14}" type="pres">
      <dgm:prSet presAssocID="{43A48DFE-FC6D-4956-9306-2CEA9302D709}" presName="root" presStyleCnt="0"/>
      <dgm:spPr/>
    </dgm:pt>
    <dgm:pt modelId="{8F4D1654-E14E-430B-8AE4-4576CC8499FB}" type="pres">
      <dgm:prSet presAssocID="{43A48DFE-FC6D-4956-9306-2CEA9302D709}" presName="rootComposite" presStyleCnt="0"/>
      <dgm:spPr/>
    </dgm:pt>
    <dgm:pt modelId="{03B4449F-D090-4270-B851-52C958F7C6AE}" type="pres">
      <dgm:prSet presAssocID="{43A48DFE-FC6D-4956-9306-2CEA9302D709}" presName="rootText" presStyleLbl="node1" presStyleIdx="0" presStyleCnt="1" custScaleX="307180" custLinFactNeighborX="1982"/>
      <dgm:spPr/>
    </dgm:pt>
    <dgm:pt modelId="{4AB336C7-F41D-4461-AD89-C02BEBD63E84}" type="pres">
      <dgm:prSet presAssocID="{43A48DFE-FC6D-4956-9306-2CEA9302D709}" presName="rootConnector" presStyleLbl="node1" presStyleIdx="0" presStyleCnt="1"/>
      <dgm:spPr/>
    </dgm:pt>
    <dgm:pt modelId="{395D051E-6C5C-416B-900A-02A81E0C15D5}" type="pres">
      <dgm:prSet presAssocID="{43A48DFE-FC6D-4956-9306-2CEA9302D709}" presName="childShape" presStyleCnt="0"/>
      <dgm:spPr/>
    </dgm:pt>
    <dgm:pt modelId="{D179317B-AA85-41E7-AA04-29B3E5474EF6}" type="pres">
      <dgm:prSet presAssocID="{20B3678D-64A9-470F-B50A-6E62CB489941}" presName="Name13" presStyleLbl="parChTrans1D2" presStyleIdx="0" presStyleCnt="2"/>
      <dgm:spPr/>
    </dgm:pt>
    <dgm:pt modelId="{F6B8447E-5ADD-429E-A8A9-3D02CE0B333B}" type="pres">
      <dgm:prSet presAssocID="{1AEE989B-8DC4-4B15-AC68-B62642ED8D48}" presName="childText" presStyleLbl="bgAcc1" presStyleIdx="0" presStyleCnt="2" custScaleX="345226" custLinFactNeighborX="2477">
        <dgm:presLayoutVars>
          <dgm:bulletEnabled val="1"/>
        </dgm:presLayoutVars>
      </dgm:prSet>
      <dgm:spPr/>
    </dgm:pt>
    <dgm:pt modelId="{0CF5FEF6-8395-497B-A2E7-C6B41A88AA45}" type="pres">
      <dgm:prSet presAssocID="{1AD4C288-F7C6-45DC-A40E-383B799760F7}" presName="Name13" presStyleLbl="parChTrans1D2" presStyleIdx="1" presStyleCnt="2"/>
      <dgm:spPr/>
    </dgm:pt>
    <dgm:pt modelId="{054A6138-1B00-457E-9D0A-AA8B72FBA2A3}" type="pres">
      <dgm:prSet presAssocID="{225A6413-A709-414E-8A57-EED98EB44653}" presName="childText" presStyleLbl="bgAcc1" presStyleIdx="1" presStyleCnt="2" custScaleX="345226" custLinFactNeighborX="2477">
        <dgm:presLayoutVars>
          <dgm:bulletEnabled val="1"/>
        </dgm:presLayoutVars>
      </dgm:prSet>
      <dgm:spPr/>
    </dgm:pt>
  </dgm:ptLst>
  <dgm:cxnLst>
    <dgm:cxn modelId="{F2DD3102-F2CD-4854-B773-C96B595D3446}" type="presOf" srcId="{20B3678D-64A9-470F-B50A-6E62CB489941}" destId="{D179317B-AA85-41E7-AA04-29B3E5474EF6}" srcOrd="0" destOrd="0" presId="urn:microsoft.com/office/officeart/2005/8/layout/hierarchy3"/>
    <dgm:cxn modelId="{5AB07C2A-1B6C-4713-9C9F-6F3EB62C5A03}" type="presOf" srcId="{43A48DFE-FC6D-4956-9306-2CEA9302D709}" destId="{4AB336C7-F41D-4461-AD89-C02BEBD63E84}" srcOrd="1" destOrd="0" presId="urn:microsoft.com/office/officeart/2005/8/layout/hierarchy3"/>
    <dgm:cxn modelId="{C0B3936B-4B3A-4770-ABCB-3EC5BB065C2F}" type="presOf" srcId="{1AD4C288-F7C6-45DC-A40E-383B799760F7}" destId="{0CF5FEF6-8395-497B-A2E7-C6B41A88AA45}" srcOrd="0" destOrd="0" presId="urn:microsoft.com/office/officeart/2005/8/layout/hierarchy3"/>
    <dgm:cxn modelId="{34E85570-1BF7-4064-872B-65EA8DD5A88D}" type="presOf" srcId="{43A48DFE-FC6D-4956-9306-2CEA9302D709}" destId="{03B4449F-D090-4270-B851-52C958F7C6AE}" srcOrd="0" destOrd="0" presId="urn:microsoft.com/office/officeart/2005/8/layout/hierarchy3"/>
    <dgm:cxn modelId="{E271CB50-87C9-4D3C-B20B-FA399BD3AC8E}" srcId="{43A48DFE-FC6D-4956-9306-2CEA9302D709}" destId="{225A6413-A709-414E-8A57-EED98EB44653}" srcOrd="1" destOrd="0" parTransId="{1AD4C288-F7C6-45DC-A40E-383B799760F7}" sibTransId="{064DD082-4050-47EC-8A07-A61D25EA1149}"/>
    <dgm:cxn modelId="{FDC90A51-ED78-4DE3-8378-172298DB0D99}" srcId="{CB876A28-4704-476B-A88E-7A493BC7691D}" destId="{43A48DFE-FC6D-4956-9306-2CEA9302D709}" srcOrd="0" destOrd="0" parTransId="{5436B89E-4A89-4542-BA7A-19F99F1DB0E1}" sibTransId="{CE77BFCF-BDB9-4B41-91CC-EAEB576F5D7B}"/>
    <dgm:cxn modelId="{5C205F75-C687-4355-8B17-CC10F1B8286D}" srcId="{43A48DFE-FC6D-4956-9306-2CEA9302D709}" destId="{1AEE989B-8DC4-4B15-AC68-B62642ED8D48}" srcOrd="0" destOrd="0" parTransId="{20B3678D-64A9-470F-B50A-6E62CB489941}" sibTransId="{5BAF7018-1A6C-4EEF-BBEA-ADEDB61C8AE8}"/>
    <dgm:cxn modelId="{70B147C1-F7BB-473B-9A20-F284674AF2BE}" type="presOf" srcId="{225A6413-A709-414E-8A57-EED98EB44653}" destId="{054A6138-1B00-457E-9D0A-AA8B72FBA2A3}" srcOrd="0" destOrd="0" presId="urn:microsoft.com/office/officeart/2005/8/layout/hierarchy3"/>
    <dgm:cxn modelId="{912C8ED5-3B90-444F-954C-1A8504309AB2}" type="presOf" srcId="{CB876A28-4704-476B-A88E-7A493BC7691D}" destId="{93107BFF-4A73-4E5D-813C-D07C1B73E24B}" srcOrd="0" destOrd="0" presId="urn:microsoft.com/office/officeart/2005/8/layout/hierarchy3"/>
    <dgm:cxn modelId="{F60F9AEB-9AAA-4EB4-A425-14937DF3DFD9}" type="presOf" srcId="{1AEE989B-8DC4-4B15-AC68-B62642ED8D48}" destId="{F6B8447E-5ADD-429E-A8A9-3D02CE0B333B}" srcOrd="0" destOrd="0" presId="urn:microsoft.com/office/officeart/2005/8/layout/hierarchy3"/>
    <dgm:cxn modelId="{B30107C1-F9B5-4511-86B1-F18F029FED16}" type="presParOf" srcId="{93107BFF-4A73-4E5D-813C-D07C1B73E24B}" destId="{195E1E84-DB86-49A4-88AC-347854061E14}" srcOrd="0" destOrd="0" presId="urn:microsoft.com/office/officeart/2005/8/layout/hierarchy3"/>
    <dgm:cxn modelId="{D3866B51-8247-4C8D-92D3-F88FE83B2821}" type="presParOf" srcId="{195E1E84-DB86-49A4-88AC-347854061E14}" destId="{8F4D1654-E14E-430B-8AE4-4576CC8499FB}" srcOrd="0" destOrd="0" presId="urn:microsoft.com/office/officeart/2005/8/layout/hierarchy3"/>
    <dgm:cxn modelId="{EFF4430A-A627-4073-9671-3C406F5B7134}" type="presParOf" srcId="{8F4D1654-E14E-430B-8AE4-4576CC8499FB}" destId="{03B4449F-D090-4270-B851-52C958F7C6AE}" srcOrd="0" destOrd="0" presId="urn:microsoft.com/office/officeart/2005/8/layout/hierarchy3"/>
    <dgm:cxn modelId="{8E89B795-A941-4C0E-86B6-BFAA898E3383}" type="presParOf" srcId="{8F4D1654-E14E-430B-8AE4-4576CC8499FB}" destId="{4AB336C7-F41D-4461-AD89-C02BEBD63E84}" srcOrd="1" destOrd="0" presId="urn:microsoft.com/office/officeart/2005/8/layout/hierarchy3"/>
    <dgm:cxn modelId="{974276C8-3ABE-49BA-9919-2B80064E2644}" type="presParOf" srcId="{195E1E84-DB86-49A4-88AC-347854061E14}" destId="{395D051E-6C5C-416B-900A-02A81E0C15D5}" srcOrd="1" destOrd="0" presId="urn:microsoft.com/office/officeart/2005/8/layout/hierarchy3"/>
    <dgm:cxn modelId="{B5D2AC60-43C6-4F21-A89A-C89B2D938183}" type="presParOf" srcId="{395D051E-6C5C-416B-900A-02A81E0C15D5}" destId="{D179317B-AA85-41E7-AA04-29B3E5474EF6}" srcOrd="0" destOrd="0" presId="urn:microsoft.com/office/officeart/2005/8/layout/hierarchy3"/>
    <dgm:cxn modelId="{97964013-E701-41D2-A04A-D89E46C30ECC}" type="presParOf" srcId="{395D051E-6C5C-416B-900A-02A81E0C15D5}" destId="{F6B8447E-5ADD-429E-A8A9-3D02CE0B333B}" srcOrd="1" destOrd="0" presId="urn:microsoft.com/office/officeart/2005/8/layout/hierarchy3"/>
    <dgm:cxn modelId="{0A65D477-9B09-4065-8CBA-632D284C48A3}" type="presParOf" srcId="{395D051E-6C5C-416B-900A-02A81E0C15D5}" destId="{0CF5FEF6-8395-497B-A2E7-C6B41A88AA45}" srcOrd="2" destOrd="0" presId="urn:microsoft.com/office/officeart/2005/8/layout/hierarchy3"/>
    <dgm:cxn modelId="{18DACB3E-58F6-4E39-97B4-6FBEC5D42E0B}" type="presParOf" srcId="{395D051E-6C5C-416B-900A-02A81E0C15D5}" destId="{054A6138-1B00-457E-9D0A-AA8B72FBA2A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4449F-D090-4270-B851-52C958F7C6AE}">
      <dsp:nvSpPr>
        <dsp:cNvPr id="0" name=""/>
        <dsp:cNvSpPr/>
      </dsp:nvSpPr>
      <dsp:spPr>
        <a:xfrm>
          <a:off x="37926" y="158426"/>
          <a:ext cx="5417436" cy="8818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b="1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利用するメトリクスの種類を特定</a:t>
          </a:r>
          <a:endParaRPr kumimoji="1" lang="ja-JP" altLang="en-US" sz="2400" b="1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63753" y="184253"/>
        <a:ext cx="5365782" cy="830147"/>
      </dsp:txXfrm>
    </dsp:sp>
    <dsp:sp modelId="{D179317B-AA85-41E7-AA04-29B3E5474EF6}">
      <dsp:nvSpPr>
        <dsp:cNvPr id="0" name=""/>
        <dsp:cNvSpPr/>
      </dsp:nvSpPr>
      <dsp:spPr>
        <a:xfrm>
          <a:off x="579669" y="1040227"/>
          <a:ext cx="509760" cy="661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1351"/>
              </a:lnTo>
              <a:lnTo>
                <a:pt x="509760" y="66135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8447E-5ADD-429E-A8A9-3D02CE0B333B}">
      <dsp:nvSpPr>
        <dsp:cNvPr id="0" name=""/>
        <dsp:cNvSpPr/>
      </dsp:nvSpPr>
      <dsp:spPr>
        <a:xfrm>
          <a:off x="1089430" y="1260678"/>
          <a:ext cx="4870733" cy="8818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b="1" kern="1200" dirty="0"/>
            <a:t>必要な活動とリソースを特定</a:t>
          </a:r>
          <a:endParaRPr kumimoji="1" lang="ja-JP" altLang="en-US" sz="2000" b="1" kern="1200" dirty="0"/>
        </a:p>
      </dsp:txBody>
      <dsp:txXfrm>
        <a:off x="1115257" y="1286505"/>
        <a:ext cx="4819079" cy="830147"/>
      </dsp:txXfrm>
    </dsp:sp>
    <dsp:sp modelId="{0CF5FEF6-8395-497B-A2E7-C6B41A88AA45}">
      <dsp:nvSpPr>
        <dsp:cNvPr id="0" name=""/>
        <dsp:cNvSpPr/>
      </dsp:nvSpPr>
      <dsp:spPr>
        <a:xfrm>
          <a:off x="579669" y="1040227"/>
          <a:ext cx="509760" cy="1763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3603"/>
              </a:lnTo>
              <a:lnTo>
                <a:pt x="509760" y="176360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A6138-1B00-457E-9D0A-AA8B72FBA2A3}">
      <dsp:nvSpPr>
        <dsp:cNvPr id="0" name=""/>
        <dsp:cNvSpPr/>
      </dsp:nvSpPr>
      <dsp:spPr>
        <a:xfrm>
          <a:off x="1089430" y="2362930"/>
          <a:ext cx="4870733" cy="8818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b="1" kern="1200" dirty="0"/>
            <a:t>メトリクスを収集し追跡する方法を特定</a:t>
          </a:r>
          <a:endParaRPr kumimoji="1" lang="ja-JP" altLang="en-US" sz="2000" b="1" kern="1200" dirty="0"/>
        </a:p>
      </dsp:txBody>
      <dsp:txXfrm>
        <a:off x="1115257" y="2388757"/>
        <a:ext cx="4819079" cy="830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7B4AF6-4B60-4E90-BE58-F4187ADFF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01175A7-5494-4AD9-A3ED-56AC1C160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2F5E70-4F38-4512-BECF-444AD97A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FAE9-3EDA-4683-8A78-96733E7C2D85}" type="datetimeFigureOut">
              <a:rPr kumimoji="1" lang="ja-JP" altLang="en-US" smtClean="0"/>
              <a:t>2022/3/9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7B2219-8202-4D31-8DEC-C77C546E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06468E-3885-40BE-B053-6762D142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FDBA-1C2A-4898-94DE-6B67B9B7C4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61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8230E5-0ADB-4459-B061-FE4A72C3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6CEB1E-EFE0-4624-BF19-8BA09E4E4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526914-9B91-42A6-B1F3-8FCE6748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FAE9-3EDA-4683-8A78-96733E7C2D85}" type="datetimeFigureOut">
              <a:rPr kumimoji="1" lang="ja-JP" altLang="en-US" smtClean="0"/>
              <a:t>2022/3/9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3F8BD8-B29B-475E-A6AE-8A874DFB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69E12B-A01C-4E8E-A591-D395F18F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FDBA-1C2A-4898-94DE-6B67B9B7C4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93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5FCFCD2-4CFD-4A7D-A9F0-A0DC3360C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4DACEA-B8A8-42C2-AA82-6F2110D91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8E87A2-2815-462F-AC80-1E261E0F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FAE9-3EDA-4683-8A78-96733E7C2D85}" type="datetimeFigureOut">
              <a:rPr kumimoji="1" lang="ja-JP" altLang="en-US" smtClean="0"/>
              <a:t>2022/3/9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FAA966-72F3-41DF-9EA1-81ADA13D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F7922B-5E6E-49F2-A4D2-BCB2560B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FDBA-1C2A-4898-94DE-6B67B9B7C4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50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F4D28C-5846-4E08-AA50-636FE93B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525158-1C87-4359-B6D8-97AFA803B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068EB2-3F2C-4168-95DB-7AA80E8E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FAE9-3EDA-4683-8A78-96733E7C2D85}" type="datetimeFigureOut">
              <a:rPr kumimoji="1" lang="ja-JP" altLang="en-US" smtClean="0"/>
              <a:t>2022/3/9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04FABD-31C0-4A3B-8C6F-BD6E98AF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E184A9-AC35-4B01-A0AB-2FBB9319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FDBA-1C2A-4898-94DE-6B67B9B7C4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89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9A53DC-0E21-4964-BBB7-9486969F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E1C9EA-D001-4734-8039-3D590D5CB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F6391-756E-469D-8DB8-90E23B57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FAE9-3EDA-4683-8A78-96733E7C2D85}" type="datetimeFigureOut">
              <a:rPr kumimoji="1" lang="ja-JP" altLang="en-US" smtClean="0"/>
              <a:t>2022/3/9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6F47D4-8F38-4405-B85F-AC6595CCD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A58DFC-F8A2-4B0F-88C4-8DD7B909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FDBA-1C2A-4898-94DE-6B67B9B7C4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38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6AD317-C36F-49B2-BC93-198D25B5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9763B9-835D-4A00-98DA-311823290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534D34-8220-4B85-BE8C-3A0CF21C1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2C008E-F667-4029-B236-84955DFF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FAE9-3EDA-4683-8A78-96733E7C2D85}" type="datetimeFigureOut">
              <a:rPr kumimoji="1" lang="ja-JP" altLang="en-US" smtClean="0"/>
              <a:t>2022/3/9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1E0B73-F5EE-4947-B930-DEE4C167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556DDC-25E9-4FA0-9C1F-D9BEC57E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FDBA-1C2A-4898-94DE-6B67B9B7C4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83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92AF5A-5125-4C2B-AD22-647B2E60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A07122-893B-4109-9580-09AF233C8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616166-F504-4F49-AC4F-CEB199476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A6E51F3-1DE4-4304-AC7A-BCEA7A590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412755F-5B78-4685-B278-55D08374F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3F29ED8-2726-47A6-BB6B-3108CB10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FAE9-3EDA-4683-8A78-96733E7C2D85}" type="datetimeFigureOut">
              <a:rPr kumimoji="1" lang="ja-JP" altLang="en-US" smtClean="0"/>
              <a:t>2022/3/9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FD83473-E841-444F-87A1-03964896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19CD640-110C-406A-812A-7E3437B10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FDBA-1C2A-4898-94DE-6B67B9B7C4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71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1B2707-F48E-4200-A268-3C06E438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06D596-A6BA-4396-8251-BEDBDA2AC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FAE9-3EDA-4683-8A78-96733E7C2D85}" type="datetimeFigureOut">
              <a:rPr kumimoji="1" lang="ja-JP" altLang="en-US" smtClean="0"/>
              <a:t>2022/3/9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F47B1C-136C-4AC0-90E7-A564A847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2D2D584-980A-406F-B9A0-3C420F20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FDBA-1C2A-4898-94DE-6B67B9B7C4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15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AF440CC-15CD-410C-94F0-4829EF14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FAE9-3EDA-4683-8A78-96733E7C2D85}" type="datetimeFigureOut">
              <a:rPr kumimoji="1" lang="ja-JP" altLang="en-US" smtClean="0"/>
              <a:t>2022/3/9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831105C-DE5A-4C99-9373-05FAAB92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54432E-46A7-4798-B5AE-DCE74B9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FDBA-1C2A-4898-94DE-6B67B9B7C4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11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82548-65C1-400D-9D31-1E4414B83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2C880-AD0E-48A7-8002-EF0F23A66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A2DCF4-2D62-43EA-9575-A4195959C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976068-95C3-49A1-89C0-A697450A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FAE9-3EDA-4683-8A78-96733E7C2D85}" type="datetimeFigureOut">
              <a:rPr kumimoji="1" lang="ja-JP" altLang="en-US" smtClean="0"/>
              <a:t>2022/3/9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EEAF12-DE21-4864-842E-E4C67238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647FF1-7A0A-46A3-BA86-36056589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FDBA-1C2A-4898-94DE-6B67B9B7C4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19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766166-803F-4DAA-8786-1790399F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C08337D-77CA-45D3-8C72-B0F26E195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78917F-07EC-4D41-AFBC-9E80C8F30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D01181-1FFC-4035-8729-22DB5AD2B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FAE9-3EDA-4683-8A78-96733E7C2D85}" type="datetimeFigureOut">
              <a:rPr kumimoji="1" lang="ja-JP" altLang="en-US" smtClean="0"/>
              <a:t>2022/3/9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1B5294-EFD3-4BD1-AD57-CAE27A3B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83C912-D724-4F0F-A8AF-08E539EB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FDBA-1C2A-4898-94DE-6B67B9B7C4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84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0FD8F59-9430-4700-B355-6DF6A4A38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EED3A4-D454-4AA2-9BF6-5BC08A4C1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D2EAAC-16F6-4226-8AF3-E80AF6EE9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EFAE9-3EDA-4683-8A78-96733E7C2D85}" type="datetimeFigureOut">
              <a:rPr kumimoji="1" lang="ja-JP" altLang="en-US" smtClean="0"/>
              <a:t>2022/3/9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C9F99B-6346-40F7-B40A-A80C7814F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46B136-2FD8-4EA4-ABC3-BEDF508F0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FDBA-1C2A-4898-94DE-6B67B9B7C4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18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72FC14-4248-4D5D-BE25-90A499AF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1.2.1 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テスト計画作業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8540BA9D-E763-4601-9835-FE7F7DF0A1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359771"/>
              </p:ext>
            </p:extLst>
          </p:nvPr>
        </p:nvGraphicFramePr>
        <p:xfrm>
          <a:off x="304800" y="2111295"/>
          <a:ext cx="5960164" cy="3403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矢印: 右 4">
            <a:extLst>
              <a:ext uri="{FF2B5EF4-FFF2-40B4-BE49-F238E27FC236}">
                <a16:creationId xmlns:a16="http://schemas.microsoft.com/office/drawing/2014/main" id="{AAE9A84A-8A97-4B86-BD4B-58A4C14F8A21}"/>
              </a:ext>
            </a:extLst>
          </p:cNvPr>
          <p:cNvSpPr/>
          <p:nvPr/>
        </p:nvSpPr>
        <p:spPr>
          <a:xfrm>
            <a:off x="6590968" y="3343747"/>
            <a:ext cx="1447137" cy="93825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402D8A0-24EF-4D9B-8E0A-7D5ABB0CA602}"/>
              </a:ext>
            </a:extLst>
          </p:cNvPr>
          <p:cNvSpPr txBox="1"/>
          <p:nvPr/>
        </p:nvSpPr>
        <p:spPr>
          <a:xfrm>
            <a:off x="8221649" y="2167963"/>
            <a:ext cx="3665551" cy="175432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以下が可能になる</a:t>
            </a:r>
            <a:endParaRPr kumimoji="1" lang="en-US" altLang="ja-JP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kumimoji="1" lang="en-US" altLang="ja-JP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ツールの選択</a:t>
            </a:r>
            <a:endParaRPr kumimoji="1" lang="en-US" altLang="ja-JP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トレーニングのスケジュール</a:t>
            </a:r>
            <a:endParaRPr lang="en-US" altLang="ja-JP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文書化ガイドラインの作成</a:t>
            </a:r>
            <a:endParaRPr kumimoji="1" lang="en-US" altLang="ja-JP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図 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FA4A9A73-5BE2-4EA5-B81D-37CD13FE82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865" y="3240469"/>
            <a:ext cx="4126135" cy="412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6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1.2.1 テスト計画作業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2022-03-09T14:04:31Z</dcterms:created>
  <dcterms:modified xsi:type="dcterms:W3CDTF">2022-03-09T14:25:34Z</dcterms:modified>
</cp:coreProperties>
</file>