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2E44D-C34C-96BC-DED5-11D994A7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438E2D-5684-8620-9C60-5AF75BE99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4E5A64-2460-C771-8F5C-76D068C0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696-46A8-40B4-BF01-C62642DA7F1D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E59BDB-84C5-6760-5A82-3C5FD74E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61BB35-FE12-B240-9999-AC05C9F3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0ED-3166-4F94-9CD6-700CAE177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5E4D2-DEE6-1302-4DFB-A52680B1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A042FF-0A5C-D266-8087-F52F0557B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56E445-C417-9309-C122-5636A559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696-46A8-40B4-BF01-C62642DA7F1D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D0C64A-2912-0DD7-1988-4943259A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F62982-2B40-662B-FA87-60C1F9BB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0ED-3166-4F94-9CD6-700CAE177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14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3055AE-71E6-98A6-86E6-60AEC3866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FDE601-8FD0-FC1C-0FFD-FB1EE1D39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1D903F-4783-F3B7-63E7-DFA52E0D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696-46A8-40B4-BF01-C62642DA7F1D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CFCAAE-5FB3-9682-3CF1-639D0B19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3BDD45-3109-2ED9-FE34-E4FB8A1F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0ED-3166-4F94-9CD6-700CAE177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67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144FB-F834-C5D0-C007-86A42966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428872-B67E-DA7D-9B24-9FB2BB19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5BEFD-BA73-E781-8915-221FC9D4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696-46A8-40B4-BF01-C62642DA7F1D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738CB-3D55-0161-9991-C9650E75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0E2217-77B6-CCBC-5087-FF2B565F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0ED-3166-4F94-9CD6-700CAE177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2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D5A13-7FC7-FE96-43A6-DE80A28D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F9B2ED-4288-25AB-7B48-0BDB0F9D3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D8489-03E7-F2B5-3A4F-007E7333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696-46A8-40B4-BF01-C62642DA7F1D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6B4A8-ABB6-1497-DBAF-93113EA7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3AFD5A-A02E-1500-F5A1-641E3508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0ED-3166-4F94-9CD6-700CAE177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54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D68315-0266-2408-DE06-B924D726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BE4F0C-85AD-6D8B-B72A-28C0112A9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C94A37-8072-E40D-7A1C-7F7303559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145451-3C33-45E2-23EB-96DCB622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696-46A8-40B4-BF01-C62642DA7F1D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5BBBD6-C154-3E4A-A1F1-33EB72FF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7D4BF1-DEAA-BB21-4042-6718ADBC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0ED-3166-4F94-9CD6-700CAE177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26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F232A-E679-1318-74B7-472B9E45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0CA4AD-A906-69B3-7D54-D7F21523B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384DAD-F1C0-6984-A5D3-C985BB078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0CEE2C-06FB-2637-0FAB-4FDE8193C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8CE9F8-AC5C-C78C-F619-F4A28FBAC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7F018F-6E51-B96F-7936-B087C06B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696-46A8-40B4-BF01-C62642DA7F1D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9A3526-BC71-CB07-19D9-96E7EC0A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5786D8-7313-819D-AE6C-06D616E3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0ED-3166-4F94-9CD6-700CAE177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7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F93EC-7C3F-1180-CF1C-1CB5C2E4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30F434-08DA-9505-D648-3B942023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696-46A8-40B4-BF01-C62642DA7F1D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51504C-B37C-4019-902E-9BD23B9B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B1C20A-15CA-2E11-B51F-2D9C6DA2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0ED-3166-4F94-9CD6-700CAE177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05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475DB3-B12F-9071-65EE-57364E70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696-46A8-40B4-BF01-C62642DA7F1D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D251E7-760E-5001-ED3F-30E7B27A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A51388-34DA-D6A3-577E-BFADC285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0ED-3166-4F94-9CD6-700CAE177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0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C4F89-A16C-88AB-CD17-C1C53528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95EFB-4649-5E1F-462A-0D07FF88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0AD2B7-8BA9-C9B3-5231-1402E040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1EC6D0-EB27-BACA-FBBE-D53430F7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696-46A8-40B4-BF01-C62642DA7F1D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41F009-CB99-C06A-AD33-1F691F14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2FB55B-934D-32AA-F752-10AFC3DC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0ED-3166-4F94-9CD6-700CAE177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4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CD3BA-9ECE-02A3-7068-AA2A1EF3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091836-06C2-8E98-43CE-971310E11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F08A0F-4D2B-6BFE-3F07-3EC1C3F26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D3C39-1F3A-1154-319A-4B57A765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696-46A8-40B4-BF01-C62642DA7F1D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0D90E7-1806-7ECC-DB2F-0CCDF671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84D038-46E9-A68A-320B-EFC741C0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E0ED-3166-4F94-9CD6-700CAE177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6CD49C-2B2A-5B2B-F932-BE74F1CF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0B19F5-2D39-7905-6AB6-C6B2BC05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1CD7C-7978-C082-BBCC-175CC9040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3696-46A8-40B4-BF01-C62642DA7F1D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38AD45-9E16-D089-79AA-FB627A3D0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8637EA-C93D-5AC3-22A2-8F185F3F8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E0ED-3166-4F94-9CD6-700CAE177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91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2FC14-4248-4D5D-BE25-90A499AF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問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36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TM-4.2.1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FACAFA3-991E-D238-D8A2-F71BB4AD9CCE}"/>
              </a:ext>
            </a:extLst>
          </p:cNvPr>
          <p:cNvSpPr/>
          <p:nvPr/>
        </p:nvSpPr>
        <p:spPr>
          <a:xfrm>
            <a:off x="3716323" y="1308683"/>
            <a:ext cx="2072081" cy="6667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TRIAGE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4347E05-A57D-2B52-40C1-BE1EDB095D22}"/>
              </a:ext>
            </a:extLst>
          </p:cNvPr>
          <p:cNvSpPr/>
          <p:nvPr/>
        </p:nvSpPr>
        <p:spPr>
          <a:xfrm>
            <a:off x="3716323" y="2238905"/>
            <a:ext cx="2072081" cy="6667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CD1DCE3-78F9-F6B3-2DF5-419CF0ABCFF8}"/>
              </a:ext>
            </a:extLst>
          </p:cNvPr>
          <p:cNvSpPr/>
          <p:nvPr/>
        </p:nvSpPr>
        <p:spPr>
          <a:xfrm>
            <a:off x="3716323" y="3169127"/>
            <a:ext cx="2072081" cy="6667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ASSIGNED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848A00F-CE19-2812-8B0C-6864B2F2DF64}"/>
              </a:ext>
            </a:extLst>
          </p:cNvPr>
          <p:cNvSpPr/>
          <p:nvPr/>
        </p:nvSpPr>
        <p:spPr>
          <a:xfrm>
            <a:off x="3720517" y="4099349"/>
            <a:ext cx="2072081" cy="6667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RESOLVED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1B66CAA-9037-0F99-F9F4-B36A7BDB1F49}"/>
              </a:ext>
            </a:extLst>
          </p:cNvPr>
          <p:cNvSpPr/>
          <p:nvPr/>
        </p:nvSpPr>
        <p:spPr>
          <a:xfrm>
            <a:off x="3716323" y="5029571"/>
            <a:ext cx="2072081" cy="6667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TESTED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42BA872-21D7-B55F-E105-18F41BE3E003}"/>
              </a:ext>
            </a:extLst>
          </p:cNvPr>
          <p:cNvSpPr/>
          <p:nvPr/>
        </p:nvSpPr>
        <p:spPr>
          <a:xfrm>
            <a:off x="3716322" y="5959795"/>
            <a:ext cx="2072081" cy="6667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DC8E7CD-550E-9267-8206-5FEC3C0AC080}"/>
              </a:ext>
            </a:extLst>
          </p:cNvPr>
          <p:cNvSpPr/>
          <p:nvPr/>
        </p:nvSpPr>
        <p:spPr>
          <a:xfrm>
            <a:off x="496349" y="2238905"/>
            <a:ext cx="2072081" cy="6667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Y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67DD12-7ACD-E221-640F-6861E06EFA4F}"/>
              </a:ext>
            </a:extLst>
          </p:cNvPr>
          <p:cNvSpPr/>
          <p:nvPr/>
        </p:nvSpPr>
        <p:spPr>
          <a:xfrm>
            <a:off x="6972648" y="5029571"/>
            <a:ext cx="2072081" cy="6667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X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E4D1896-46A8-9286-FE95-5C5DD19B86FF}"/>
              </a:ext>
            </a:extLst>
          </p:cNvPr>
          <p:cNvSpPr/>
          <p:nvPr/>
        </p:nvSpPr>
        <p:spPr>
          <a:xfrm>
            <a:off x="9304787" y="5959795"/>
            <a:ext cx="2072081" cy="6667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Z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D59DF97C-E56F-A267-1A82-1AB57A97DDC2}"/>
              </a:ext>
            </a:extLst>
          </p:cNvPr>
          <p:cNvCxnSpPr>
            <a:cxnSpLocks/>
            <a:stCxn id="9" idx="1"/>
            <a:endCxn id="15" idx="0"/>
          </p:cNvCxnSpPr>
          <p:nvPr/>
        </p:nvCxnSpPr>
        <p:spPr>
          <a:xfrm rot="10800000" flipV="1">
            <a:off x="1532391" y="1642043"/>
            <a:ext cx="2183933" cy="596861"/>
          </a:xfrm>
          <a:prstGeom prst="bentConnector2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A037E216-8BD0-850E-FEF4-EE1C9063A6A9}"/>
              </a:ext>
            </a:extLst>
          </p:cNvPr>
          <p:cNvCxnSpPr>
            <a:cxnSpLocks/>
            <a:stCxn id="9" idx="3"/>
            <a:endCxn id="17" idx="3"/>
          </p:cNvCxnSpPr>
          <p:nvPr/>
        </p:nvCxnSpPr>
        <p:spPr>
          <a:xfrm>
            <a:off x="5788404" y="1642044"/>
            <a:ext cx="5588464" cy="4651112"/>
          </a:xfrm>
          <a:prstGeom prst="bentConnector3">
            <a:avLst>
              <a:gd name="adj1" fmla="val 109795"/>
            </a:avLst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1562E7B-0BAB-1B5B-E7CF-701D4D8C7BD4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>
            <a:off x="5788404" y="3502488"/>
            <a:ext cx="4552424" cy="2457307"/>
          </a:xfrm>
          <a:prstGeom prst="bentConnector2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4C744AD5-0FCB-CB78-A634-CB8986891F3C}"/>
              </a:ext>
            </a:extLst>
          </p:cNvPr>
          <p:cNvCxnSpPr>
            <a:cxnSpLocks/>
            <a:stCxn id="11" idx="1"/>
            <a:endCxn id="15" idx="2"/>
          </p:cNvCxnSpPr>
          <p:nvPr/>
        </p:nvCxnSpPr>
        <p:spPr>
          <a:xfrm rot="10800000">
            <a:off x="1532391" y="2905626"/>
            <a:ext cx="2183933" cy="596862"/>
          </a:xfrm>
          <a:prstGeom prst="bentConnector2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20E00816-7577-4268-20B9-2EAE12FD970D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rot="10800000">
            <a:off x="5788404" y="3502488"/>
            <a:ext cx="1184244" cy="186044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7048F2E9-AFD6-CF7A-A23A-260229A70927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>
            <a:off x="5788404" y="5362932"/>
            <a:ext cx="2220285" cy="333360"/>
          </a:xfrm>
          <a:prstGeom prst="bentConnector4">
            <a:avLst>
              <a:gd name="adj1" fmla="val 17979"/>
              <a:gd name="adj2" fmla="val 254136"/>
            </a:avLst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B799E3F-DD7A-1BE7-60FA-680A11F6674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752364" y="1975404"/>
            <a:ext cx="0" cy="26350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1509C73-C672-FAAE-157F-FBD3AD6F330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52364" y="2905626"/>
            <a:ext cx="0" cy="26350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F82B33AA-9C46-01F8-562D-185C3BF5BED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752364" y="3835848"/>
            <a:ext cx="4194" cy="26350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C86A1E55-A795-4461-F32C-9C86707F4A2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752364" y="4766070"/>
            <a:ext cx="4194" cy="26350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62E7F998-5238-6C6D-AEA8-EEB38478899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4752363" y="5696292"/>
            <a:ext cx="1" cy="263503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6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問36：TM-4.2.1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渡邊 嶺</dc:creator>
  <cp:lastModifiedBy>渡邊 嶺</cp:lastModifiedBy>
  <cp:revision>2</cp:revision>
  <dcterms:created xsi:type="dcterms:W3CDTF">2022-05-04T12:13:56Z</dcterms:created>
  <dcterms:modified xsi:type="dcterms:W3CDTF">2022-05-04T12:25:34Z</dcterms:modified>
</cp:coreProperties>
</file>