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738D4-1256-394A-AD72-0B2021F50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グループ２ー発表資料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73C75D-7545-CA45-A58B-F0202783E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C11</a:t>
            </a:r>
            <a:r>
              <a:rPr lang="ja-JP" altLang="en-US"/>
              <a:t>セキュリティライブラリ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渡辺（）</a:t>
            </a:r>
            <a:r>
              <a:rPr lang="ja-JP" altLang="en-US"/>
              <a:t>、韓（）、方（）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451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88825-7E74-8E4A-A42B-238AA2F3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１、</a:t>
            </a:r>
            <a:r>
              <a:rPr lang="en-US" altLang="ja-JP" dirty="0"/>
              <a:t>C11</a:t>
            </a:r>
            <a:r>
              <a:rPr lang="ja-JP" altLang="en-US"/>
              <a:t>セキュリティライブラリの説明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D623ED-57DF-CE41-9635-0286DE784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87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9A214-2519-C14C-9E78-BAD45468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２、利用するライブラリの紹介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C8253E-40B2-3249-BF17-945AE22EC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github.com</a:t>
            </a:r>
            <a:r>
              <a:rPr lang="en-US" altLang="ja-JP" dirty="0"/>
              <a:t>/</a:t>
            </a:r>
            <a:r>
              <a:rPr lang="en-US" altLang="ja-JP" dirty="0" err="1"/>
              <a:t>rurban</a:t>
            </a:r>
            <a:r>
              <a:rPr lang="en-US" altLang="ja-JP" dirty="0"/>
              <a:t>/</a:t>
            </a:r>
            <a:r>
              <a:rPr lang="en-US" altLang="ja-JP" dirty="0" err="1"/>
              <a:t>safeclib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19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A343D-FF89-1F45-944D-ECD5C58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３．環境構築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E7E46F-BFE6-FC47-8E4F-98B1B3231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4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65D9A-B881-B14C-9F63-A0235D0A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４．実行結果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79116C-1A94-2C4A-9998-8B43E387A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99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EB0E69-6A9B-DF49-9BF4-E95330F1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５．ソース分析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318E28-DAC5-4E4E-A9B9-BEB2B7A0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47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回路</Template>
  <TotalTime>4</TotalTime>
  <Words>51</Words>
  <Application>Microsoft Macintosh PowerPoint</Application>
  <PresentationFormat>ワイド画面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Trebuchet MS</vt:lpstr>
      <vt:lpstr>Tw Cen MT</vt:lpstr>
      <vt:lpstr>回路</vt:lpstr>
      <vt:lpstr>グループ２ー発表資料</vt:lpstr>
      <vt:lpstr>１、C11セキュリティライブラリの説明</vt:lpstr>
      <vt:lpstr>２、利用するライブラリの紹介</vt:lpstr>
      <vt:lpstr>３．環境構築</vt:lpstr>
      <vt:lpstr>４．実行結果</vt:lpstr>
      <vt:lpstr>５．ソース分析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グループ２ー発表資料</dc:title>
  <dc:creator>Microsoft Office User</dc:creator>
  <cp:lastModifiedBy>Microsoft Office User</cp:lastModifiedBy>
  <cp:revision>2</cp:revision>
  <dcterms:created xsi:type="dcterms:W3CDTF">2018-11-07T10:17:34Z</dcterms:created>
  <dcterms:modified xsi:type="dcterms:W3CDTF">2018-11-07T10:22:19Z</dcterms:modified>
</cp:coreProperties>
</file>