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ja-JP" altLang="en-US"/>
              <a:t>セキュアプログラミング特論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ja-JP"/>
              <a:t>2018</a:t>
            </a:r>
            <a:r>
              <a:rPr lang="ja-JP" altLang="en-US"/>
              <a:t>年</a:t>
            </a:r>
            <a:r>
              <a:rPr lang="en-US" altLang="ja-JP"/>
              <a:t>10</a:t>
            </a:r>
            <a:r>
              <a:rPr lang="ja-JP" altLang="en-US"/>
              <a:t>月</a:t>
            </a:r>
            <a:r>
              <a:rPr lang="en-US" altLang="ja-JP"/>
              <a:t>29</a:t>
            </a:r>
            <a:r>
              <a:rPr lang="ja-JP" altLang="en-US"/>
              <a:t>日 </a:t>
            </a:r>
            <a:r>
              <a:rPr lang="en-US" altLang="ja-JP"/>
              <a:t>6</a:t>
            </a:r>
            <a:r>
              <a:rPr lang="ja-JP" altLang="en-US"/>
              <a:t>限目 グループ活動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グループとしての内容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 C11セキュリティライブラリについて説明する</a:t>
            </a:r>
            <a:endParaRPr lang="ja-JP" altLang="en-US"/>
          </a:p>
          <a:p>
            <a:r>
              <a:rPr lang="ja-JP" altLang="en-US"/>
              <a:t> 代表的なものをピックアップして検証する</a:t>
            </a:r>
            <a:endParaRPr lang="ja-JP" altLang="en-US"/>
          </a:p>
          <a:p>
            <a:r>
              <a:rPr lang="ja-JP" altLang="en-US"/>
              <a:t> セキュア</a:t>
            </a:r>
            <a:r>
              <a:rPr lang="ja-JP" altLang="en-US"/>
              <a:t>関数を使った場合と使っていない場合の差を検証する</a:t>
            </a:r>
            <a:endParaRPr lang="ja-JP" altLang="en-US"/>
          </a:p>
          <a:p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本日行った作業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メンバーの環境構築を実施</a:t>
            </a:r>
            <a:endParaRPr lang="ja-JP" altLang="en-US"/>
          </a:p>
          <a:p>
            <a:pPr lvl="1"/>
            <a:r>
              <a:rPr lang="ja-JP" altLang="en-US"/>
              <a:t>動作を確認</a:t>
            </a:r>
            <a:endParaRPr lang="ja-JP" altLang="en-US"/>
          </a:p>
          <a:p>
            <a:pPr lvl="1"/>
            <a:r>
              <a:rPr lang="ja-JP" altLang="en-US"/>
              <a:t>サンプルコードを使って動作を確認</a:t>
            </a:r>
            <a:endParaRPr lang="ja-JP" altLang="en-US"/>
          </a:p>
          <a:p>
            <a:pPr lvl="1"/>
            <a:r>
              <a:rPr lang="en-US" altLang="ja-JP"/>
              <a:t>Vagrant Box</a:t>
            </a:r>
            <a:r>
              <a:rPr lang="ja-JP" altLang="en-US"/>
              <a:t>を更新</a:t>
            </a:r>
            <a:endParaRPr lang="ja-JP" altLang="en-US"/>
          </a:p>
          <a:p>
            <a:pPr lvl="0"/>
            <a:r>
              <a:rPr lang="en-US" altLang="ja-JP"/>
              <a:t>Git-Bub</a:t>
            </a:r>
            <a:r>
              <a:rPr lang="ja-JP" altLang="en-US"/>
              <a:t>に作業用のリポジトリを作成</a:t>
            </a:r>
            <a:endParaRPr lang="ja-JP" altLang="en-US"/>
          </a:p>
          <a:p>
            <a:pPr marL="0" lvl="0" indent="0">
              <a:buNone/>
            </a:pPr>
            <a:endParaRPr lang="ja-JP" altLang="en-US"/>
          </a:p>
          <a:p>
            <a:pPr lvl="1"/>
            <a:endParaRPr lang="en-US" altLang="ja-JP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動作確認に使ったコード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838200" y="1456690"/>
            <a:ext cx="10515600" cy="4732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 sz="1600"/>
              <a:t>#define __STDC_WANT_LIB_EXT1__ 1</a:t>
            </a:r>
            <a:endParaRPr lang="ja-JP" altLang="en-US" sz="1600"/>
          </a:p>
          <a:p>
            <a:pPr marL="0" indent="0">
              <a:buNone/>
            </a:pPr>
            <a:r>
              <a:rPr lang="ja-JP" altLang="en-US" sz="1600"/>
              <a:t>#include &lt;stdio.h&gt;</a:t>
            </a:r>
            <a:endParaRPr lang="ja-JP" altLang="en-US" sz="1600"/>
          </a:p>
          <a:p>
            <a:pPr marL="0" indent="0">
              <a:buNone/>
            </a:pPr>
            <a:r>
              <a:rPr lang="ja-JP" altLang="en-US" sz="1600"/>
              <a:t>#include "libsafec/safe_lib.h"</a:t>
            </a:r>
            <a:endParaRPr lang="ja-JP" altLang="en-US" sz="1600"/>
          </a:p>
          <a:p>
            <a:pPr marL="0" indent="0">
              <a:buNone/>
            </a:pPr>
            <a:r>
              <a:rPr lang="ja-JP" altLang="en-US" sz="1600"/>
              <a:t> </a:t>
            </a:r>
            <a:endParaRPr lang="ja-JP" altLang="en-US" sz="1600"/>
          </a:p>
          <a:p>
            <a:pPr marL="0" indent="0">
              <a:buNone/>
            </a:pPr>
            <a:r>
              <a:rPr lang="ja-JP" altLang="en-US" sz="1600"/>
              <a:t> int main(void)</a:t>
            </a:r>
            <a:endParaRPr lang="ja-JP" altLang="en-US" sz="1600"/>
          </a:p>
          <a:p>
            <a:pPr marL="0" indent="0">
              <a:buNone/>
            </a:pPr>
            <a:r>
              <a:rPr lang="ja-JP" altLang="en-US" sz="1600"/>
              <a:t>  {</a:t>
            </a:r>
            <a:endParaRPr lang="ja-JP" altLang="en-US" sz="1600"/>
          </a:p>
          <a:p>
            <a:pPr marL="0" indent="0">
              <a:buNone/>
            </a:pPr>
            <a:r>
              <a:rPr lang="ja-JP" altLang="en-US" sz="1600"/>
              <a:t>    char buf[16];</a:t>
            </a:r>
            <a:endParaRPr lang="ja-JP" altLang="en-US" sz="1600"/>
          </a:p>
          <a:p>
            <a:pPr marL="0" indent="0">
              <a:buNone/>
            </a:pPr>
            <a:r>
              <a:rPr lang="ja-JP" altLang="en-US" sz="1600"/>
              <a:t> </a:t>
            </a:r>
            <a:endParaRPr lang="ja-JP" altLang="en-US" sz="1600"/>
          </a:p>
          <a:p>
            <a:pPr marL="0" indent="0">
              <a:buNone/>
            </a:pPr>
            <a:r>
              <a:rPr lang="ja-JP" altLang="en-US" sz="1600"/>
              <a:t>　  puts( "何か入力してください。" );</a:t>
            </a:r>
            <a:endParaRPr lang="ja-JP" altLang="en-US" sz="1600"/>
          </a:p>
          <a:p>
            <a:pPr marL="0" indent="0">
              <a:buNone/>
            </a:pPr>
            <a:r>
              <a:rPr lang="ja-JP" altLang="en-US" sz="1600"/>
              <a:t> 　 gets_s( buf, sizeof(buf) );</a:t>
            </a:r>
            <a:endParaRPr lang="ja-JP" altLang="en-US" sz="1600"/>
          </a:p>
          <a:p>
            <a:pPr marL="0" indent="0">
              <a:buNone/>
            </a:pPr>
            <a:r>
              <a:rPr lang="ja-JP" altLang="en-US" sz="1600"/>
              <a:t> 　 puts( buf );</a:t>
            </a:r>
            <a:endParaRPr lang="ja-JP" altLang="en-US" sz="1600"/>
          </a:p>
          <a:p>
            <a:pPr marL="0" indent="0">
              <a:buNone/>
            </a:pPr>
            <a:endParaRPr lang="ja-JP" altLang="en-US" sz="1600"/>
          </a:p>
          <a:p>
            <a:pPr marL="0" indent="0">
              <a:buNone/>
            </a:pPr>
            <a:r>
              <a:rPr lang="ja-JP" altLang="en-US" sz="1600"/>
              <a:t>　  return 0;</a:t>
            </a:r>
            <a:endParaRPr lang="ja-JP" altLang="en-US" sz="1600"/>
          </a:p>
          <a:p>
            <a:pPr marL="0" indent="0">
              <a:buNone/>
            </a:pPr>
            <a:r>
              <a:rPr lang="ja-JP" altLang="en-US" sz="1600"/>
              <a:t> }</a:t>
            </a:r>
            <a:endParaRPr lang="ja-JP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参照サイト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第10章 著名な脆弱性対策 C11：2011年以降のC言語仕様</a:t>
            </a:r>
            <a:endParaRPr lang="ja-JP" altLang="en-US"/>
          </a:p>
          <a:p>
            <a:pPr lvl="1"/>
            <a:r>
              <a:rPr lang="ja-JP" altLang="en-US"/>
              <a:t>https://www.ipa.go.jp/security/awareness/vendor/programmingv2/contents/c910.html</a:t>
            </a:r>
            <a:endParaRPr lang="ja-JP" altLang="en-US"/>
          </a:p>
          <a:p>
            <a:pPr lvl="0"/>
            <a:r>
              <a:rPr lang="en-US" altLang="ja-JP" sz="2800"/>
              <a:t>Git-Hub</a:t>
            </a:r>
            <a:r>
              <a:rPr lang="ja-JP" altLang="en-US" sz="2800"/>
              <a:t>のページ：</a:t>
            </a:r>
            <a:r>
              <a:rPr lang="ja-JP" altLang="en-US">
                <a:sym typeface="+mn-ea"/>
              </a:rPr>
              <a:t>rurban/safeclib</a:t>
            </a:r>
            <a:endParaRPr lang="ja-JP" altLang="en-US"/>
          </a:p>
          <a:p>
            <a:pPr lvl="1"/>
            <a:r>
              <a:rPr lang="ja-JP" altLang="en-US"/>
              <a:t>https://github.com/rurban/safeclib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成果物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en-US"/>
              <a:t>検証環境の</a:t>
            </a:r>
            <a:r>
              <a:rPr lang="en-US" altLang="ja-JP"/>
              <a:t>Vagrant box</a:t>
            </a:r>
            <a:r>
              <a:rPr lang="ja-JP" altLang="en-US"/>
              <a:t>イメージ</a:t>
            </a:r>
            <a:endParaRPr lang="ja-JP" altLang="en-US"/>
          </a:p>
          <a:p>
            <a:pPr lvl="1"/>
            <a:r>
              <a:rPr lang="ja-JP" altLang="en-US"/>
              <a:t>aiit-alpha-team/CentOS-7.5_2018_SecurePrograming_group2 </a:t>
            </a:r>
            <a:endParaRPr lang="ja-JP" altLang="en-US"/>
          </a:p>
          <a:p>
            <a:pPr lvl="0"/>
            <a:r>
              <a:rPr lang="en-US" altLang="ja-JP"/>
              <a:t>git-hub</a:t>
            </a:r>
            <a:r>
              <a:rPr lang="ja-JP" altLang="en-US"/>
              <a:t>リポジトリ</a:t>
            </a:r>
            <a:endParaRPr lang="ja-JP" altLang="en-US"/>
          </a:p>
          <a:p>
            <a:pPr lvl="1"/>
            <a:r>
              <a:rPr lang="ja-JP" altLang="en-US"/>
              <a:t>a1852rw/aiit_004_SecurePrograming</a:t>
            </a:r>
            <a:endParaRPr lang="ja-JP" altLang="en-US"/>
          </a:p>
          <a:p>
            <a:pPr lvl="0"/>
            <a:r>
              <a:rPr lang="ja-JP" altLang="en-US"/>
              <a:t>グループ発表スライド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Presentation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RW</dc:creator>
  <cp:lastModifiedBy>RW</cp:lastModifiedBy>
  <cp:revision>9</cp:revision>
  <dcterms:created xsi:type="dcterms:W3CDTF">2018-10-29T09:43:14Z</dcterms:created>
  <dcterms:modified xsi:type="dcterms:W3CDTF">2018-10-29T10:45:26Z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1041-10.8.0.6186</vt:lpwstr>
  </property>
</Properties>
</file>