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738D4-1256-394A-AD72-0B2021F50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グループ２ー発表資料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73C75D-7545-CA45-A58B-F0202783E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C11</a:t>
            </a:r>
            <a:r>
              <a:rPr lang="ja-JP" altLang="en-US" dirty="0"/>
              <a:t>セキュリティライブラリ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名前：</a:t>
            </a:r>
            <a:r>
              <a:rPr kumimoji="1" lang="en-US" altLang="ja-JP" dirty="0"/>
              <a:t>W</a:t>
            </a:r>
            <a:r>
              <a:rPr lang="ja-JP" altLang="en-US" dirty="0" err="1"/>
              <a:t>、</a:t>
            </a:r>
            <a:r>
              <a:rPr lang="en-US" altLang="ja-JP" dirty="0"/>
              <a:t>K</a:t>
            </a:r>
            <a:r>
              <a:rPr lang="ja-JP" altLang="en-US" dirty="0" err="1"/>
              <a:t>、</a:t>
            </a:r>
            <a:r>
              <a:rPr lang="en-US" altLang="ja-JP" dirty="0"/>
              <a:t>F(</a:t>
            </a:r>
            <a:r>
              <a:rPr lang="ja-JP" altLang="en-US"/>
              <a:t>最後に書き込み</a:t>
            </a:r>
            <a:r>
              <a:rPr lang="en-US" altLang="ja-JP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51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88825-7E74-8E4A-A42B-238AA2F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１、</a:t>
            </a:r>
            <a:r>
              <a:rPr lang="en-US" altLang="ja-JP" dirty="0"/>
              <a:t>C11</a:t>
            </a:r>
            <a:r>
              <a:rPr lang="ja-JP" altLang="en-US" dirty="0"/>
              <a:t>セキュアライブラリの概要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623ED-57DF-CE41-9635-0286DE78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7680"/>
            <a:ext cx="9905999" cy="448180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C11</a:t>
            </a:r>
            <a:r>
              <a:rPr lang="ja-JP" altLang="en-US" dirty="0"/>
              <a:t>の仕様は</a:t>
            </a:r>
            <a:r>
              <a:rPr lang="en-US" altLang="ja-JP" dirty="0"/>
              <a:t>2011</a:t>
            </a:r>
            <a:r>
              <a:rPr lang="ja-JP" altLang="en-US" dirty="0"/>
              <a:t>年に規格化された。</a:t>
            </a:r>
            <a:endParaRPr lang="en-US" altLang="ja-JP" dirty="0"/>
          </a:p>
          <a:p>
            <a:r>
              <a:rPr lang="en-US" altLang="ja-JP" dirty="0"/>
              <a:t>C11</a:t>
            </a:r>
            <a:r>
              <a:rPr lang="ja-JP" altLang="en-US" dirty="0"/>
              <a:t>の特徴の</a:t>
            </a:r>
            <a:r>
              <a:rPr lang="en-US" altLang="ja-JP" dirty="0"/>
              <a:t>1</a:t>
            </a:r>
            <a:r>
              <a:rPr lang="ja-JP" altLang="en-US" dirty="0"/>
              <a:t>つとして、</a:t>
            </a:r>
            <a:r>
              <a:rPr lang="en-US" altLang="ja-JP" dirty="0"/>
              <a:t>C99</a:t>
            </a:r>
            <a:r>
              <a:rPr lang="ja-JP" altLang="en-US" dirty="0"/>
              <a:t>では不十分だった脆弱（ぜいじゃく）性対応に力が注がれている点が挙げられる。</a:t>
            </a:r>
            <a:endParaRPr lang="en-US" altLang="ja-JP" dirty="0"/>
          </a:p>
          <a:p>
            <a:r>
              <a:rPr lang="en-US" altLang="ja-JP" dirty="0"/>
              <a:t>C99</a:t>
            </a:r>
            <a:r>
              <a:rPr lang="ja-JP" altLang="en-US" dirty="0"/>
              <a:t>でも</a:t>
            </a:r>
            <a:r>
              <a:rPr lang="en-US" altLang="ja-JP" dirty="0" err="1"/>
              <a:t>snprintf</a:t>
            </a:r>
            <a:r>
              <a:rPr lang="ja-JP" altLang="en-US" dirty="0"/>
              <a:t>関数の導入など、バッファーオーバーランへの対策は入っていたが、</a:t>
            </a:r>
            <a:r>
              <a:rPr lang="en-US" altLang="ja-JP" dirty="0"/>
              <a:t>C11</a:t>
            </a:r>
            <a:r>
              <a:rPr lang="ja-JP" altLang="en-US" dirty="0"/>
              <a:t>では</a:t>
            </a:r>
            <a:r>
              <a:rPr lang="en-US" altLang="ja-JP" dirty="0"/>
              <a:t>gets</a:t>
            </a:r>
            <a:r>
              <a:rPr lang="ja-JP" altLang="en-US" dirty="0"/>
              <a:t>関数の削除や、</a:t>
            </a:r>
            <a:r>
              <a:rPr lang="en-US" altLang="ja-JP" dirty="0" err="1"/>
              <a:t>printf</a:t>
            </a:r>
            <a:r>
              <a:rPr lang="ja-JP" altLang="en-US" dirty="0"/>
              <a:t>関数における「</a:t>
            </a:r>
            <a:r>
              <a:rPr lang="en-US" altLang="ja-JP" dirty="0"/>
              <a:t>%n</a:t>
            </a:r>
            <a:r>
              <a:rPr lang="ja-JP" altLang="en-US" dirty="0"/>
              <a:t>」書式の廃止、</a:t>
            </a:r>
            <a:r>
              <a:rPr lang="en-US" altLang="ja-JP" dirty="0" err="1"/>
              <a:t>fopen</a:t>
            </a:r>
            <a:r>
              <a:rPr lang="ja-JP" altLang="en-US" dirty="0"/>
              <a:t>関数への排他モードの追加など、さまざまな脆弱性対応が導入されている。</a:t>
            </a:r>
            <a:endParaRPr lang="en-US" altLang="ja-JP" dirty="0"/>
          </a:p>
          <a:p>
            <a:r>
              <a:rPr lang="en-US" altLang="ja-JP" dirty="0"/>
              <a:t>C11</a:t>
            </a:r>
            <a:r>
              <a:rPr lang="ja-JP" altLang="en-US" dirty="0"/>
              <a:t>はまだ規格化されて間もないため処理系によるサポートはこれから進んでいくだろうが、</a:t>
            </a:r>
            <a:r>
              <a:rPr lang="en-US" altLang="ja-JP" dirty="0"/>
              <a:t>C99</a:t>
            </a:r>
            <a:r>
              <a:rPr lang="ja-JP" altLang="en-US" dirty="0"/>
              <a:t>のときとは異なり言語仕様そのものへの変更よりは、ライブラリの変更が主なので、対応にそれほど時間は要さないものと思われる。</a:t>
            </a:r>
            <a:endParaRPr lang="en-US" altLang="ja-JP" dirty="0"/>
          </a:p>
          <a:p>
            <a:r>
              <a:rPr lang="ja-JP" altLang="en-US" dirty="0"/>
              <a:t>なお、今回紹介する機能の多くは</a:t>
            </a:r>
            <a:r>
              <a:rPr lang="en-US" altLang="ja-JP" dirty="0"/>
              <a:t>C11</a:t>
            </a:r>
            <a:r>
              <a:rPr lang="ja-JP" altLang="en-US" dirty="0"/>
              <a:t>仕様の</a:t>
            </a:r>
            <a:r>
              <a:rPr lang="en-US" altLang="ja-JP" dirty="0"/>
              <a:t>Annex K</a:t>
            </a:r>
            <a:r>
              <a:rPr lang="ja-JP" altLang="en-US" dirty="0"/>
              <a:t>で定められているものであり、これらは実装がオプション扱いとなっているので、まだ実装が進んでいない。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87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0499E-DA25-484C-B65A-B4E19729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89BCD-0E74-400A-9C1A-3C107971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6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9A214-2519-C14C-9E78-BAD45468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２、利用するライブラリの紹介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C8253E-40B2-3249-BF17-945AE22E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rurban</a:t>
            </a:r>
            <a:r>
              <a:rPr lang="en-US" altLang="ja-JP" dirty="0"/>
              <a:t>/</a:t>
            </a:r>
            <a:r>
              <a:rPr lang="en-US" altLang="ja-JP" dirty="0" err="1"/>
              <a:t>safeclib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1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A343D-FF89-1F45-944D-ECD5C58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３．環境構築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E7E46F-BFE6-FC47-8E4F-98B1B323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4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65D9A-B881-B14C-9F63-A0235D0A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４．実行結果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9116C-1A94-2C4A-9998-8B43E387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99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B0E69-6A9B-DF49-9BF4-E95330F1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５．ソース分析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18E28-DAC5-4E4E-A9B9-BEB2B7A0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47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20</TotalTime>
  <Words>236</Words>
  <Application>Microsoft Office PowerPoint</Application>
  <PresentationFormat>ワイド画面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Trebuchet MS</vt:lpstr>
      <vt:lpstr>Tw Cen MT</vt:lpstr>
      <vt:lpstr>回路</vt:lpstr>
      <vt:lpstr>グループ２ー発表資料</vt:lpstr>
      <vt:lpstr>１、C11セキュアライブラリの概要</vt:lpstr>
      <vt:lpstr>PowerPoint プレゼンテーション</vt:lpstr>
      <vt:lpstr>２、利用するライブラリの紹介</vt:lpstr>
      <vt:lpstr>３．環境構築</vt:lpstr>
      <vt:lpstr>４．実行結果</vt:lpstr>
      <vt:lpstr>５．ソース分析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グループ２ー発表資料</dc:title>
  <dc:creator>Microsoft Office User</dc:creator>
  <cp:lastModifiedBy>朝考 進士</cp:lastModifiedBy>
  <cp:revision>8</cp:revision>
  <dcterms:created xsi:type="dcterms:W3CDTF">2018-11-07T10:17:34Z</dcterms:created>
  <dcterms:modified xsi:type="dcterms:W3CDTF">2018-11-07T10:50:21Z</dcterms:modified>
</cp:coreProperties>
</file>