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3132-4C75-A718-0FDB-B9007F8C1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48D36-A4AB-B065-239E-51CC47D2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397F2-DC62-DD3C-6BE0-E7A565D3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18451-D94A-1DAE-5C73-6F427BEC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D9CF3-646C-FD93-54DF-1DA89969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8397D-3764-CA65-4E62-DECEF49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01B2E-9A1B-1688-BC56-AF443343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08A9D-CD4F-D1B9-E8CB-1B23620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EE142-4323-2860-AF7C-A9A2779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B93BA-8AED-128B-8678-0FCB103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EB933C-A9B0-E4F5-1250-957BAAD8D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237BE-BE96-77D8-B299-7071C85B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00FE0-CD99-CFCC-5334-4ADCE928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5DEBC-C536-5BF5-F94E-28DAD233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C4A20-056A-8CA3-3D00-48B622E4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4D1B6-F32E-41EC-FDC5-14170027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9CA95-332B-7880-5F1B-77FB2DCE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A1D03-D174-22C1-BC53-63557B34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3FD1B-EB48-B554-C13B-5F2F45B4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D3C11-EF1D-6398-572D-FFADCB2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576B-03BE-7E55-6BF7-F2E79FE8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A8B36-35F1-4961-425F-1F3B3FB4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718B-2EDC-CD49-7E77-E6444143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80472-272D-77B8-15E5-ECCA3EAB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47A15-C77D-5750-696B-70C1F0F4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3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7F62-8590-50B6-E72C-A0D09468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DD94D-574B-5C65-1B4E-59C7032B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AC5FFF-E7AB-91E7-D6EC-EBBDC2E3A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756AF-19E8-78EB-570B-85FCDBCC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0181F-48CA-7C98-595B-25B4A853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A26C5-3AD7-4468-9223-0E9123F9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CBFE-05C4-2C55-D554-DC9D1A91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07CBF-7D01-1232-A328-E64BC211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19683-6D8B-0D4D-62A6-D07CB283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99DA3-D2C1-600E-7B7E-335E1A4D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985D55-8F66-284C-E7D0-73E2B000F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D32077-0DBA-03D2-66FC-F3015BCE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F09C82-0614-2043-A7F8-46CD1745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EC9509-97E8-3AE1-62F5-CE29FB81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1AFF2-935D-EE86-4C18-501185FF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2D10B7-7615-23D4-7887-D4A68A5F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11A04-73FE-490A-0481-BBD1C35A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15E7F-DF29-A095-A94F-14F5640A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4E25C-05F2-ECC5-45F8-C8A7D923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5F677-97FF-EF8F-867C-1C24D970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B7668-F52A-132D-7009-43FA4722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275A-86E4-02FF-8031-DBA94BC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93CEF-5408-B8AC-9A27-FB1EBCBEF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0AE49B-412B-C794-628F-17D4E4F1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D6F19-2E37-EDD3-457F-D18473CF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918C-7DCC-4B36-601D-A90BF63C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ECE4B-2AD2-F779-BA97-FD9404A2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5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FA52E-EDB1-66C4-5CD6-6167A0B3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A912C-BC8F-8039-8BEB-67C858611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A9355-4EF3-42DE-BFB3-810BFC1B4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55F2D-2565-E8B2-1CE8-DBC4537A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1A0CC-0FEC-8BF6-D067-9CEF65F3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9F8A9-6155-D318-0068-037487D3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7DC3C7-9FD0-25C1-9F03-7C3E95C4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399A7-381C-0997-E184-D0EEA149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04D0D-9BE8-6DD4-1F69-3438006AC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9D08-42A7-45FD-952F-E234D5BF149F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91D8D-E4C8-22E7-5FF4-DB11E0C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4EFD-8C7A-AAA3-4AA3-FC6C6029E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6B36-B1D3-411B-924B-E97F3604A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5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4D1890-3665-82BC-74C5-AB8EEF233B31}"/>
              </a:ext>
            </a:extLst>
          </p:cNvPr>
          <p:cNvSpPr/>
          <p:nvPr/>
        </p:nvSpPr>
        <p:spPr>
          <a:xfrm>
            <a:off x="432619" y="2766060"/>
            <a:ext cx="707923" cy="41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91F0A-9A3C-DD08-32F3-E128C1E94157}"/>
              </a:ext>
            </a:extLst>
          </p:cNvPr>
          <p:cNvSpPr/>
          <p:nvPr/>
        </p:nvSpPr>
        <p:spPr>
          <a:xfrm>
            <a:off x="1641495" y="918888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004C27-9636-3F20-BF22-60C927066DD4}"/>
              </a:ext>
            </a:extLst>
          </p:cNvPr>
          <p:cNvSpPr/>
          <p:nvPr/>
        </p:nvSpPr>
        <p:spPr>
          <a:xfrm>
            <a:off x="2826283" y="918888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F1B945-2AE1-EC0D-D448-82C7AE13DF38}"/>
              </a:ext>
            </a:extLst>
          </p:cNvPr>
          <p:cNvSpPr/>
          <p:nvPr/>
        </p:nvSpPr>
        <p:spPr>
          <a:xfrm>
            <a:off x="1641495" y="1222982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B15B20D-A4B6-3A03-6F4A-3903B80A2E03}"/>
              </a:ext>
            </a:extLst>
          </p:cNvPr>
          <p:cNvSpPr/>
          <p:nvPr/>
        </p:nvSpPr>
        <p:spPr>
          <a:xfrm>
            <a:off x="1641495" y="1527076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09E74C1-5144-4CCE-6889-7DF602E53A8A}"/>
              </a:ext>
            </a:extLst>
          </p:cNvPr>
          <p:cNvSpPr/>
          <p:nvPr/>
        </p:nvSpPr>
        <p:spPr>
          <a:xfrm>
            <a:off x="1678366" y="2093843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976BC0F-9E56-4A3C-00A5-691A29D0D75F}"/>
              </a:ext>
            </a:extLst>
          </p:cNvPr>
          <p:cNvSpPr/>
          <p:nvPr/>
        </p:nvSpPr>
        <p:spPr>
          <a:xfrm>
            <a:off x="1678366" y="2397937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E99937-C19D-137F-473A-831184FB05E5}"/>
              </a:ext>
            </a:extLst>
          </p:cNvPr>
          <p:cNvSpPr/>
          <p:nvPr/>
        </p:nvSpPr>
        <p:spPr>
          <a:xfrm>
            <a:off x="1678366" y="2702031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C9F1E4-568A-440C-F9B9-071AD94E34C4}"/>
              </a:ext>
            </a:extLst>
          </p:cNvPr>
          <p:cNvSpPr/>
          <p:nvPr/>
        </p:nvSpPr>
        <p:spPr>
          <a:xfrm>
            <a:off x="1678366" y="3199727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FC73F41-EF46-C70E-C18E-5691CF8B364B}"/>
              </a:ext>
            </a:extLst>
          </p:cNvPr>
          <p:cNvSpPr/>
          <p:nvPr/>
        </p:nvSpPr>
        <p:spPr>
          <a:xfrm>
            <a:off x="1678366" y="3503821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90ECAF-1E30-648E-84D0-5066B1806D6D}"/>
              </a:ext>
            </a:extLst>
          </p:cNvPr>
          <p:cNvSpPr/>
          <p:nvPr/>
        </p:nvSpPr>
        <p:spPr>
          <a:xfrm>
            <a:off x="1678366" y="3807915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216BC64-9225-59A5-8B41-8C524BDF5038}"/>
              </a:ext>
            </a:extLst>
          </p:cNvPr>
          <p:cNvSpPr/>
          <p:nvPr/>
        </p:nvSpPr>
        <p:spPr>
          <a:xfrm>
            <a:off x="1675908" y="4325766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BC5EA66-3E18-FE7A-AE82-E2A0E5A355AD}"/>
              </a:ext>
            </a:extLst>
          </p:cNvPr>
          <p:cNvSpPr/>
          <p:nvPr/>
        </p:nvSpPr>
        <p:spPr>
          <a:xfrm>
            <a:off x="1675908" y="4629860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1981DF-8669-A214-6FAB-514E3E8B04EA}"/>
              </a:ext>
            </a:extLst>
          </p:cNvPr>
          <p:cNvSpPr/>
          <p:nvPr/>
        </p:nvSpPr>
        <p:spPr>
          <a:xfrm>
            <a:off x="1675908" y="4933954"/>
            <a:ext cx="610092" cy="21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cnn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139FE4-D07C-D45F-F1D4-F4B929EAD9B4}"/>
              </a:ext>
            </a:extLst>
          </p:cNvPr>
          <p:cNvSpPr/>
          <p:nvPr/>
        </p:nvSpPr>
        <p:spPr>
          <a:xfrm>
            <a:off x="2826283" y="1222982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CBB9CD0-7F3C-4ADD-E158-FD0214D584F3}"/>
              </a:ext>
            </a:extLst>
          </p:cNvPr>
          <p:cNvSpPr/>
          <p:nvPr/>
        </p:nvSpPr>
        <p:spPr>
          <a:xfrm>
            <a:off x="2826283" y="1550380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087794A-E2A6-B295-BFDC-DD7B049990CA}"/>
              </a:ext>
            </a:extLst>
          </p:cNvPr>
          <p:cNvSpPr/>
          <p:nvPr/>
        </p:nvSpPr>
        <p:spPr>
          <a:xfrm>
            <a:off x="2826282" y="2093843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E989197-AC76-F1DC-F279-78B98E12EDC0}"/>
              </a:ext>
            </a:extLst>
          </p:cNvPr>
          <p:cNvSpPr/>
          <p:nvPr/>
        </p:nvSpPr>
        <p:spPr>
          <a:xfrm>
            <a:off x="2826282" y="2397937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B25405-7AC4-B859-4C4C-26447096EC98}"/>
              </a:ext>
            </a:extLst>
          </p:cNvPr>
          <p:cNvSpPr/>
          <p:nvPr/>
        </p:nvSpPr>
        <p:spPr>
          <a:xfrm>
            <a:off x="2826282" y="2725335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7CDB95E-254E-96FF-9378-E98DA2E58F75}"/>
              </a:ext>
            </a:extLst>
          </p:cNvPr>
          <p:cNvSpPr/>
          <p:nvPr/>
        </p:nvSpPr>
        <p:spPr>
          <a:xfrm>
            <a:off x="2826282" y="3199727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2C29F60-3B2D-0711-1A89-AD7A25EB4E19}"/>
              </a:ext>
            </a:extLst>
          </p:cNvPr>
          <p:cNvSpPr/>
          <p:nvPr/>
        </p:nvSpPr>
        <p:spPr>
          <a:xfrm>
            <a:off x="2826282" y="3503821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284AEB-1EAE-109B-FA68-F54F687409E3}"/>
              </a:ext>
            </a:extLst>
          </p:cNvPr>
          <p:cNvSpPr/>
          <p:nvPr/>
        </p:nvSpPr>
        <p:spPr>
          <a:xfrm>
            <a:off x="2826282" y="3831219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75C8EE6-F3A3-F34E-E088-8F0DF4CA9026}"/>
              </a:ext>
            </a:extLst>
          </p:cNvPr>
          <p:cNvSpPr/>
          <p:nvPr/>
        </p:nvSpPr>
        <p:spPr>
          <a:xfrm>
            <a:off x="2826282" y="4296872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E6BEF45-159D-D9FC-5C04-76CD7FCE22E0}"/>
              </a:ext>
            </a:extLst>
          </p:cNvPr>
          <p:cNvSpPr/>
          <p:nvPr/>
        </p:nvSpPr>
        <p:spPr>
          <a:xfrm>
            <a:off x="2826282" y="4600966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23D0217-800C-B0DC-83BC-88F8A4064339}"/>
              </a:ext>
            </a:extLst>
          </p:cNvPr>
          <p:cNvSpPr/>
          <p:nvPr/>
        </p:nvSpPr>
        <p:spPr>
          <a:xfrm>
            <a:off x="2826282" y="4928364"/>
            <a:ext cx="610092" cy="216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DNN</a:t>
            </a:r>
            <a:endParaRPr lang="zh-CN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28261D9-A48A-D873-0D6E-2EE9AF8043E6}"/>
              </a:ext>
            </a:extLst>
          </p:cNvPr>
          <p:cNvSpPr/>
          <p:nvPr/>
        </p:nvSpPr>
        <p:spPr>
          <a:xfrm>
            <a:off x="4138890" y="903466"/>
            <a:ext cx="610092" cy="2160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6278639-CC23-BF73-46AC-12D4479B8BF9}"/>
              </a:ext>
            </a:extLst>
          </p:cNvPr>
          <p:cNvSpPr/>
          <p:nvPr/>
        </p:nvSpPr>
        <p:spPr>
          <a:xfrm>
            <a:off x="4138890" y="1207560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q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AD90DB-E260-3B91-9CF0-E961BC3E597C}"/>
              </a:ext>
            </a:extLst>
          </p:cNvPr>
          <p:cNvSpPr/>
          <p:nvPr/>
        </p:nvSpPr>
        <p:spPr>
          <a:xfrm>
            <a:off x="4138890" y="1534958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0CF15C-DDB4-EDB7-EA2A-13BDEF977509}"/>
              </a:ext>
            </a:extLst>
          </p:cNvPr>
          <p:cNvSpPr/>
          <p:nvPr/>
        </p:nvSpPr>
        <p:spPr>
          <a:xfrm>
            <a:off x="4138890" y="3199727"/>
            <a:ext cx="610092" cy="2160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E10D31F-BE39-413C-809D-7309FBEC31E4}"/>
              </a:ext>
            </a:extLst>
          </p:cNvPr>
          <p:cNvSpPr/>
          <p:nvPr/>
        </p:nvSpPr>
        <p:spPr>
          <a:xfrm>
            <a:off x="4138890" y="3518295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q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231F5B8-4B9F-8AE9-50AE-0055B95B795C}"/>
              </a:ext>
            </a:extLst>
          </p:cNvPr>
          <p:cNvSpPr/>
          <p:nvPr/>
        </p:nvSpPr>
        <p:spPr>
          <a:xfrm>
            <a:off x="4138890" y="3828390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D1FFE1-EEB1-2BA9-1448-AD87CCC659F8}"/>
              </a:ext>
            </a:extLst>
          </p:cNvPr>
          <p:cNvSpPr/>
          <p:nvPr/>
        </p:nvSpPr>
        <p:spPr>
          <a:xfrm>
            <a:off x="4138890" y="2044611"/>
            <a:ext cx="610092" cy="2160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2C3235B-2DF8-1968-9304-B33B26044F5C}"/>
              </a:ext>
            </a:extLst>
          </p:cNvPr>
          <p:cNvSpPr/>
          <p:nvPr/>
        </p:nvSpPr>
        <p:spPr>
          <a:xfrm>
            <a:off x="4138890" y="2348705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q</a:t>
            </a:r>
            <a:endParaRPr lang="zh-CN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7AC113F-F3B2-9C3C-54F1-5505C52932B1}"/>
              </a:ext>
            </a:extLst>
          </p:cNvPr>
          <p:cNvSpPr/>
          <p:nvPr/>
        </p:nvSpPr>
        <p:spPr>
          <a:xfrm>
            <a:off x="4138890" y="2676103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</a:t>
            </a:r>
            <a:endParaRPr lang="zh-CN" altLang="en-US" sz="12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A1B1AC-36EE-8C42-2984-F9D82AD8B830}"/>
              </a:ext>
            </a:extLst>
          </p:cNvPr>
          <p:cNvSpPr/>
          <p:nvPr/>
        </p:nvSpPr>
        <p:spPr>
          <a:xfrm>
            <a:off x="4138890" y="4296872"/>
            <a:ext cx="610092" cy="2160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</a:t>
            </a:r>
            <a:endParaRPr lang="zh-CN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C7EE23-C006-FAE5-E2F2-278CC768D52B}"/>
              </a:ext>
            </a:extLst>
          </p:cNvPr>
          <p:cNvSpPr/>
          <p:nvPr/>
        </p:nvSpPr>
        <p:spPr>
          <a:xfrm>
            <a:off x="4138890" y="4615440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q</a:t>
            </a:r>
            <a:endParaRPr lang="zh-CN" altLang="en-US" sz="12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A0D842F-D433-91C3-EFD1-4828A54EB3AB}"/>
              </a:ext>
            </a:extLst>
          </p:cNvPr>
          <p:cNvSpPr/>
          <p:nvPr/>
        </p:nvSpPr>
        <p:spPr>
          <a:xfrm>
            <a:off x="4138890" y="4925535"/>
            <a:ext cx="610092" cy="216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</a:t>
            </a:r>
            <a:endParaRPr lang="zh-CN" altLang="en-US" sz="12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B500453-3C93-7BE8-8FEC-511C0812EC72}"/>
              </a:ext>
            </a:extLst>
          </p:cNvPr>
          <p:cNvSpPr/>
          <p:nvPr/>
        </p:nvSpPr>
        <p:spPr>
          <a:xfrm>
            <a:off x="5829791" y="1119530"/>
            <a:ext cx="2154003" cy="319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BCBEC4"/>
                </a:solidFill>
                <a:effectLst/>
                <a:latin typeface="JetBrains Mono"/>
              </a:rPr>
              <a:t>MultiheadAttention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9017685-AFF6-4AFE-7B0C-78A8E7499773}"/>
              </a:ext>
            </a:extLst>
          </p:cNvPr>
          <p:cNvSpPr/>
          <p:nvPr/>
        </p:nvSpPr>
        <p:spPr>
          <a:xfrm>
            <a:off x="5829790" y="4455682"/>
            <a:ext cx="2154003" cy="319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BCBEC4"/>
                </a:solidFill>
                <a:effectLst/>
                <a:latin typeface="JetBrains Mono"/>
              </a:rPr>
              <a:t>MultiheadAttention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2F0E2B7-76E9-825C-14D5-C76FDCFE71D0}"/>
              </a:ext>
            </a:extLst>
          </p:cNvPr>
          <p:cNvSpPr/>
          <p:nvPr/>
        </p:nvSpPr>
        <p:spPr>
          <a:xfrm>
            <a:off x="5829790" y="2152643"/>
            <a:ext cx="2154003" cy="319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BCBEC4"/>
                </a:solidFill>
                <a:effectLst/>
                <a:latin typeface="JetBrains Mono"/>
              </a:rPr>
              <a:t>MultiheadAttention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C55581C-47B7-5C9F-7149-DF523CD8D7FB}"/>
              </a:ext>
            </a:extLst>
          </p:cNvPr>
          <p:cNvSpPr/>
          <p:nvPr/>
        </p:nvSpPr>
        <p:spPr>
          <a:xfrm>
            <a:off x="5829790" y="3400369"/>
            <a:ext cx="2154003" cy="319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olidFill>
                  <a:srgbClr val="BCBEC4"/>
                </a:solidFill>
                <a:effectLst/>
                <a:latin typeface="JetBrains Mono"/>
              </a:rPr>
              <a:t>MultiheadAttention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AFD0D26-4BA2-7409-C049-091FAEDE87BB}"/>
              </a:ext>
            </a:extLst>
          </p:cNvPr>
          <p:cNvSpPr/>
          <p:nvPr/>
        </p:nvSpPr>
        <p:spPr>
          <a:xfrm>
            <a:off x="9825376" y="2676103"/>
            <a:ext cx="862289" cy="4150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DNN</a:t>
            </a:r>
            <a:endParaRPr lang="zh-CN" altLang="en-US" sz="14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33A20B4-F7F2-B0AC-769F-70D84C9B407E}"/>
              </a:ext>
            </a:extLst>
          </p:cNvPr>
          <p:cNvSpPr/>
          <p:nvPr/>
        </p:nvSpPr>
        <p:spPr>
          <a:xfrm>
            <a:off x="8755627" y="1550380"/>
            <a:ext cx="801328" cy="307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lstm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BF20E79-51BB-BB9A-73F0-9223F7BCE3DA}"/>
              </a:ext>
            </a:extLst>
          </p:cNvPr>
          <p:cNvSpPr/>
          <p:nvPr/>
        </p:nvSpPr>
        <p:spPr>
          <a:xfrm>
            <a:off x="11137984" y="2677796"/>
            <a:ext cx="707923" cy="41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result</a:t>
            </a:r>
            <a:endParaRPr lang="zh-CN" altLang="en-US" sz="14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E2C25AD-84F6-BFFA-D424-D194402D7153}"/>
              </a:ext>
            </a:extLst>
          </p:cNvPr>
          <p:cNvSpPr/>
          <p:nvPr/>
        </p:nvSpPr>
        <p:spPr>
          <a:xfrm>
            <a:off x="8755627" y="3915947"/>
            <a:ext cx="801328" cy="307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lstm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9B74BB6-8BB1-BC95-4351-D49F88A7AD84}"/>
              </a:ext>
            </a:extLst>
          </p:cNvPr>
          <p:cNvCxnSpPr/>
          <p:nvPr/>
        </p:nvCxnSpPr>
        <p:spPr>
          <a:xfrm flipV="1">
            <a:off x="1204944" y="1339163"/>
            <a:ext cx="274320" cy="15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82F1857-14E0-1E80-86E6-C8459F83C450}"/>
              </a:ext>
            </a:extLst>
          </p:cNvPr>
          <p:cNvCxnSpPr>
            <a:cxnSpLocks/>
          </p:cNvCxnSpPr>
          <p:nvPr/>
        </p:nvCxnSpPr>
        <p:spPr>
          <a:xfrm flipV="1">
            <a:off x="1204944" y="2505969"/>
            <a:ext cx="385917" cy="469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DCE9F7A-4AA5-F6A2-2AA1-5346F256ADF7}"/>
              </a:ext>
            </a:extLst>
          </p:cNvPr>
          <p:cNvCxnSpPr>
            <a:cxnSpLocks/>
          </p:cNvCxnSpPr>
          <p:nvPr/>
        </p:nvCxnSpPr>
        <p:spPr>
          <a:xfrm>
            <a:off x="1204944" y="3043853"/>
            <a:ext cx="385917" cy="527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E28F32D-46E2-4A7A-35AB-9AFCFFEADCFD}"/>
              </a:ext>
            </a:extLst>
          </p:cNvPr>
          <p:cNvCxnSpPr>
            <a:cxnSpLocks/>
          </p:cNvCxnSpPr>
          <p:nvPr/>
        </p:nvCxnSpPr>
        <p:spPr>
          <a:xfrm>
            <a:off x="1178396" y="3077747"/>
            <a:ext cx="404719" cy="1697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F9B31ED-FD2A-C524-1BD0-780326579EB5}"/>
              </a:ext>
            </a:extLst>
          </p:cNvPr>
          <p:cNvCxnSpPr>
            <a:cxnSpLocks/>
          </p:cNvCxnSpPr>
          <p:nvPr/>
        </p:nvCxnSpPr>
        <p:spPr>
          <a:xfrm>
            <a:off x="2397228" y="1026920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9602545A-B2C5-6EF2-22F7-DCDFFE719659}"/>
              </a:ext>
            </a:extLst>
          </p:cNvPr>
          <p:cNvCxnSpPr>
            <a:cxnSpLocks/>
          </p:cNvCxnSpPr>
          <p:nvPr/>
        </p:nvCxnSpPr>
        <p:spPr>
          <a:xfrm>
            <a:off x="2397226" y="1625708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5FCCC92-4D64-D801-2D0B-0DAF90673415}"/>
              </a:ext>
            </a:extLst>
          </p:cNvPr>
          <p:cNvCxnSpPr>
            <a:cxnSpLocks/>
          </p:cNvCxnSpPr>
          <p:nvPr/>
        </p:nvCxnSpPr>
        <p:spPr>
          <a:xfrm>
            <a:off x="2397227" y="1331014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EBD67DA-474B-0A33-75A6-8155CE686A6C}"/>
              </a:ext>
            </a:extLst>
          </p:cNvPr>
          <p:cNvCxnSpPr>
            <a:cxnSpLocks/>
          </p:cNvCxnSpPr>
          <p:nvPr/>
        </p:nvCxnSpPr>
        <p:spPr>
          <a:xfrm>
            <a:off x="2395628" y="2201875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4DF8B05-FB1D-708F-969D-314CA9C31C79}"/>
              </a:ext>
            </a:extLst>
          </p:cNvPr>
          <p:cNvCxnSpPr>
            <a:cxnSpLocks/>
          </p:cNvCxnSpPr>
          <p:nvPr/>
        </p:nvCxnSpPr>
        <p:spPr>
          <a:xfrm>
            <a:off x="2395627" y="2505969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6809E59-A9C9-FC17-67EC-A680F4F057AF}"/>
              </a:ext>
            </a:extLst>
          </p:cNvPr>
          <p:cNvCxnSpPr>
            <a:cxnSpLocks/>
          </p:cNvCxnSpPr>
          <p:nvPr/>
        </p:nvCxnSpPr>
        <p:spPr>
          <a:xfrm>
            <a:off x="2395626" y="2823967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A485E3D-64D6-ECE8-681C-ECD921543446}"/>
              </a:ext>
            </a:extLst>
          </p:cNvPr>
          <p:cNvCxnSpPr>
            <a:cxnSpLocks/>
          </p:cNvCxnSpPr>
          <p:nvPr/>
        </p:nvCxnSpPr>
        <p:spPr>
          <a:xfrm>
            <a:off x="2390218" y="3307505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E2D6C01-936D-20DA-F8EA-53EA79D9FA10}"/>
              </a:ext>
            </a:extLst>
          </p:cNvPr>
          <p:cNvCxnSpPr>
            <a:cxnSpLocks/>
          </p:cNvCxnSpPr>
          <p:nvPr/>
        </p:nvCxnSpPr>
        <p:spPr>
          <a:xfrm>
            <a:off x="2390218" y="3626327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514FF7E-C812-0A6D-F605-CEC7C41FD108}"/>
              </a:ext>
            </a:extLst>
          </p:cNvPr>
          <p:cNvCxnSpPr>
            <a:cxnSpLocks/>
          </p:cNvCxnSpPr>
          <p:nvPr/>
        </p:nvCxnSpPr>
        <p:spPr>
          <a:xfrm>
            <a:off x="3578328" y="1026920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62798FE-1460-0598-A972-0DA7090CCF64}"/>
              </a:ext>
            </a:extLst>
          </p:cNvPr>
          <p:cNvCxnSpPr>
            <a:cxnSpLocks/>
          </p:cNvCxnSpPr>
          <p:nvPr/>
        </p:nvCxnSpPr>
        <p:spPr>
          <a:xfrm>
            <a:off x="3578328" y="1339163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8E4AB44-9210-68C0-058D-DB6853D1306D}"/>
              </a:ext>
            </a:extLst>
          </p:cNvPr>
          <p:cNvCxnSpPr>
            <a:cxnSpLocks/>
          </p:cNvCxnSpPr>
          <p:nvPr/>
        </p:nvCxnSpPr>
        <p:spPr>
          <a:xfrm>
            <a:off x="3578328" y="1652822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BCDA7C6-5E50-F2FD-006F-FEF08470F747}"/>
              </a:ext>
            </a:extLst>
          </p:cNvPr>
          <p:cNvCxnSpPr>
            <a:cxnSpLocks/>
          </p:cNvCxnSpPr>
          <p:nvPr/>
        </p:nvCxnSpPr>
        <p:spPr>
          <a:xfrm>
            <a:off x="3578328" y="2200095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60BE9AA-A0A7-A0A8-8AB6-CB8AC5991DC1}"/>
              </a:ext>
            </a:extLst>
          </p:cNvPr>
          <p:cNvCxnSpPr>
            <a:cxnSpLocks/>
          </p:cNvCxnSpPr>
          <p:nvPr/>
        </p:nvCxnSpPr>
        <p:spPr>
          <a:xfrm>
            <a:off x="3578327" y="2505969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F0E30F5-A864-A668-C21C-9BEBF9C010DC}"/>
              </a:ext>
            </a:extLst>
          </p:cNvPr>
          <p:cNvCxnSpPr>
            <a:cxnSpLocks/>
          </p:cNvCxnSpPr>
          <p:nvPr/>
        </p:nvCxnSpPr>
        <p:spPr>
          <a:xfrm>
            <a:off x="3578327" y="2833367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79182C4-6562-F697-AAA6-82ECEB08C30A}"/>
              </a:ext>
            </a:extLst>
          </p:cNvPr>
          <p:cNvCxnSpPr>
            <a:cxnSpLocks/>
          </p:cNvCxnSpPr>
          <p:nvPr/>
        </p:nvCxnSpPr>
        <p:spPr>
          <a:xfrm>
            <a:off x="3578326" y="3936422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E2A54C2-6176-FD12-9203-D7B9B4B8FA16}"/>
              </a:ext>
            </a:extLst>
          </p:cNvPr>
          <p:cNvCxnSpPr>
            <a:cxnSpLocks/>
          </p:cNvCxnSpPr>
          <p:nvPr/>
        </p:nvCxnSpPr>
        <p:spPr>
          <a:xfrm>
            <a:off x="3578327" y="3307505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FED110A-F355-F8BD-2220-1EE5D2A00ED0}"/>
              </a:ext>
            </a:extLst>
          </p:cNvPr>
          <p:cNvCxnSpPr>
            <a:cxnSpLocks/>
          </p:cNvCxnSpPr>
          <p:nvPr/>
        </p:nvCxnSpPr>
        <p:spPr>
          <a:xfrm>
            <a:off x="3578326" y="3611853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30C8972E-BAC5-E8D6-C908-D23EB8D266C9}"/>
              </a:ext>
            </a:extLst>
          </p:cNvPr>
          <p:cNvCxnSpPr>
            <a:cxnSpLocks/>
          </p:cNvCxnSpPr>
          <p:nvPr/>
        </p:nvCxnSpPr>
        <p:spPr>
          <a:xfrm>
            <a:off x="2390217" y="3945519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DF0F9BD-8FC7-BC40-A8B1-14FD7B5BFD77}"/>
              </a:ext>
            </a:extLst>
          </p:cNvPr>
          <p:cNvCxnSpPr>
            <a:cxnSpLocks/>
          </p:cNvCxnSpPr>
          <p:nvPr/>
        </p:nvCxnSpPr>
        <p:spPr>
          <a:xfrm>
            <a:off x="2389228" y="5041986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1A67754-60A8-31CF-9C27-5012375F6BD1}"/>
              </a:ext>
            </a:extLst>
          </p:cNvPr>
          <p:cNvCxnSpPr>
            <a:cxnSpLocks/>
          </p:cNvCxnSpPr>
          <p:nvPr/>
        </p:nvCxnSpPr>
        <p:spPr>
          <a:xfrm>
            <a:off x="2390217" y="4418503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3B1FB1A-DBA8-470D-BA91-8DF42A1A7473}"/>
              </a:ext>
            </a:extLst>
          </p:cNvPr>
          <p:cNvCxnSpPr>
            <a:cxnSpLocks/>
          </p:cNvCxnSpPr>
          <p:nvPr/>
        </p:nvCxnSpPr>
        <p:spPr>
          <a:xfrm>
            <a:off x="2397914" y="4723472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864C140B-EF29-64AD-CE46-8CDFD64588B7}"/>
              </a:ext>
            </a:extLst>
          </p:cNvPr>
          <p:cNvCxnSpPr>
            <a:cxnSpLocks/>
          </p:cNvCxnSpPr>
          <p:nvPr/>
        </p:nvCxnSpPr>
        <p:spPr>
          <a:xfrm>
            <a:off x="3578326" y="4403263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F3C6355-D6E9-691E-BB48-47C046A6D3AA}"/>
              </a:ext>
            </a:extLst>
          </p:cNvPr>
          <p:cNvCxnSpPr>
            <a:cxnSpLocks/>
          </p:cNvCxnSpPr>
          <p:nvPr/>
        </p:nvCxnSpPr>
        <p:spPr>
          <a:xfrm>
            <a:off x="3578326" y="4708998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891DFD8-731F-6ADA-994E-92D10D9890CC}"/>
              </a:ext>
            </a:extLst>
          </p:cNvPr>
          <p:cNvCxnSpPr>
            <a:cxnSpLocks/>
          </p:cNvCxnSpPr>
          <p:nvPr/>
        </p:nvCxnSpPr>
        <p:spPr>
          <a:xfrm>
            <a:off x="3578326" y="5041986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645CF37-9EB1-6F04-C6F1-87FF74831DFE}"/>
              </a:ext>
            </a:extLst>
          </p:cNvPr>
          <p:cNvCxnSpPr>
            <a:cxnSpLocks/>
          </p:cNvCxnSpPr>
          <p:nvPr/>
        </p:nvCxnSpPr>
        <p:spPr>
          <a:xfrm>
            <a:off x="4882872" y="1026920"/>
            <a:ext cx="755928" cy="180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7C3F78B-CB06-98E8-8253-A70ACD546290}"/>
              </a:ext>
            </a:extLst>
          </p:cNvPr>
          <p:cNvCxnSpPr>
            <a:cxnSpLocks/>
          </p:cNvCxnSpPr>
          <p:nvPr/>
        </p:nvCxnSpPr>
        <p:spPr>
          <a:xfrm flipV="1">
            <a:off x="4882872" y="1315592"/>
            <a:ext cx="755928" cy="1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83953F4-EF47-41C5-CE6D-37B2C3D7BF2C}"/>
              </a:ext>
            </a:extLst>
          </p:cNvPr>
          <p:cNvCxnSpPr>
            <a:cxnSpLocks/>
          </p:cNvCxnSpPr>
          <p:nvPr/>
        </p:nvCxnSpPr>
        <p:spPr>
          <a:xfrm flipV="1">
            <a:off x="4892127" y="1423624"/>
            <a:ext cx="746673" cy="21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182D03D-339B-4973-499B-242AEFDA9A2F}"/>
              </a:ext>
            </a:extLst>
          </p:cNvPr>
          <p:cNvCxnSpPr>
            <a:cxnSpLocks/>
          </p:cNvCxnSpPr>
          <p:nvPr/>
        </p:nvCxnSpPr>
        <p:spPr>
          <a:xfrm>
            <a:off x="4882872" y="2152643"/>
            <a:ext cx="755928" cy="157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06D4411-AD1F-94DD-233A-575DBDEAF78F}"/>
              </a:ext>
            </a:extLst>
          </p:cNvPr>
          <p:cNvCxnSpPr>
            <a:cxnSpLocks/>
          </p:cNvCxnSpPr>
          <p:nvPr/>
        </p:nvCxnSpPr>
        <p:spPr>
          <a:xfrm>
            <a:off x="4892127" y="2425162"/>
            <a:ext cx="746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AC10C5A-BFCA-3BE0-0A62-242D19487A37}"/>
              </a:ext>
            </a:extLst>
          </p:cNvPr>
          <p:cNvCxnSpPr>
            <a:cxnSpLocks/>
          </p:cNvCxnSpPr>
          <p:nvPr/>
        </p:nvCxnSpPr>
        <p:spPr>
          <a:xfrm flipV="1">
            <a:off x="4892127" y="2505969"/>
            <a:ext cx="746673" cy="23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7A1B45D-4194-25F9-D1F4-43732EF03AFC}"/>
              </a:ext>
            </a:extLst>
          </p:cNvPr>
          <p:cNvCxnSpPr>
            <a:cxnSpLocks/>
          </p:cNvCxnSpPr>
          <p:nvPr/>
        </p:nvCxnSpPr>
        <p:spPr>
          <a:xfrm>
            <a:off x="4860062" y="3346557"/>
            <a:ext cx="755928" cy="157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E7C5713E-DFB3-75C4-19CF-8BCF0A975E74}"/>
              </a:ext>
            </a:extLst>
          </p:cNvPr>
          <p:cNvCxnSpPr>
            <a:cxnSpLocks/>
          </p:cNvCxnSpPr>
          <p:nvPr/>
        </p:nvCxnSpPr>
        <p:spPr>
          <a:xfrm>
            <a:off x="4860062" y="3637473"/>
            <a:ext cx="746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54FB196E-74D2-727F-172A-04D213C1716A}"/>
              </a:ext>
            </a:extLst>
          </p:cNvPr>
          <p:cNvCxnSpPr>
            <a:cxnSpLocks/>
          </p:cNvCxnSpPr>
          <p:nvPr/>
        </p:nvCxnSpPr>
        <p:spPr>
          <a:xfrm flipV="1">
            <a:off x="4860061" y="3719885"/>
            <a:ext cx="746674" cy="196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7FD39-9D1B-C94A-99FD-18CFF389D988}"/>
              </a:ext>
            </a:extLst>
          </p:cNvPr>
          <p:cNvCxnSpPr>
            <a:cxnSpLocks/>
          </p:cNvCxnSpPr>
          <p:nvPr/>
        </p:nvCxnSpPr>
        <p:spPr>
          <a:xfrm>
            <a:off x="4850807" y="4403263"/>
            <a:ext cx="755928" cy="157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3FD43DE-827A-81D0-490A-3941D679683F}"/>
              </a:ext>
            </a:extLst>
          </p:cNvPr>
          <p:cNvCxnSpPr>
            <a:cxnSpLocks/>
          </p:cNvCxnSpPr>
          <p:nvPr/>
        </p:nvCxnSpPr>
        <p:spPr>
          <a:xfrm flipV="1">
            <a:off x="4850807" y="4681736"/>
            <a:ext cx="755928" cy="6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9E863F9F-0245-5A66-CA13-5A09A9CF26C2}"/>
              </a:ext>
            </a:extLst>
          </p:cNvPr>
          <p:cNvCxnSpPr>
            <a:cxnSpLocks/>
          </p:cNvCxnSpPr>
          <p:nvPr/>
        </p:nvCxnSpPr>
        <p:spPr>
          <a:xfrm flipV="1">
            <a:off x="4850807" y="4756455"/>
            <a:ext cx="755928" cy="236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9413ADF-E815-52E8-514F-130016E3CC28}"/>
              </a:ext>
            </a:extLst>
          </p:cNvPr>
          <p:cNvCxnSpPr>
            <a:cxnSpLocks/>
          </p:cNvCxnSpPr>
          <p:nvPr/>
        </p:nvCxnSpPr>
        <p:spPr>
          <a:xfrm>
            <a:off x="7999699" y="1376555"/>
            <a:ext cx="623191" cy="327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BEF006A-6C36-45D8-34CF-AE853D0FEF9E}"/>
              </a:ext>
            </a:extLst>
          </p:cNvPr>
          <p:cNvCxnSpPr>
            <a:cxnSpLocks/>
          </p:cNvCxnSpPr>
          <p:nvPr/>
        </p:nvCxnSpPr>
        <p:spPr>
          <a:xfrm flipV="1">
            <a:off x="8036642" y="1766444"/>
            <a:ext cx="586248" cy="50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D828A1D-6077-4A04-5BC2-9B69508B8115}"/>
              </a:ext>
            </a:extLst>
          </p:cNvPr>
          <p:cNvCxnSpPr>
            <a:cxnSpLocks/>
          </p:cNvCxnSpPr>
          <p:nvPr/>
        </p:nvCxnSpPr>
        <p:spPr>
          <a:xfrm>
            <a:off x="8036642" y="3525110"/>
            <a:ext cx="586248" cy="5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0B703CA-3D60-0A7B-DFCB-9D60873C1FD4}"/>
              </a:ext>
            </a:extLst>
          </p:cNvPr>
          <p:cNvCxnSpPr>
            <a:cxnSpLocks/>
          </p:cNvCxnSpPr>
          <p:nvPr/>
        </p:nvCxnSpPr>
        <p:spPr>
          <a:xfrm flipV="1">
            <a:off x="8060733" y="4069905"/>
            <a:ext cx="562157" cy="521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CC2647F-2023-839C-8BD7-06AD11A070BC}"/>
              </a:ext>
            </a:extLst>
          </p:cNvPr>
          <p:cNvCxnSpPr>
            <a:cxnSpLocks/>
          </p:cNvCxnSpPr>
          <p:nvPr/>
        </p:nvCxnSpPr>
        <p:spPr>
          <a:xfrm>
            <a:off x="9615789" y="1704338"/>
            <a:ext cx="209587" cy="10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C75AF9A-B0CC-720E-2ADC-FBD691D5C1F8}"/>
              </a:ext>
            </a:extLst>
          </p:cNvPr>
          <p:cNvCxnSpPr>
            <a:cxnSpLocks/>
          </p:cNvCxnSpPr>
          <p:nvPr/>
        </p:nvCxnSpPr>
        <p:spPr>
          <a:xfrm flipV="1">
            <a:off x="9615789" y="3077747"/>
            <a:ext cx="209587" cy="992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9D6E597-A579-7D02-6523-529BAD745C2A}"/>
              </a:ext>
            </a:extLst>
          </p:cNvPr>
          <p:cNvCxnSpPr>
            <a:cxnSpLocks/>
          </p:cNvCxnSpPr>
          <p:nvPr/>
        </p:nvCxnSpPr>
        <p:spPr>
          <a:xfrm>
            <a:off x="10687665" y="2901016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4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JetBrains Mono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a8227</dc:creator>
  <cp:lastModifiedBy>a8227</cp:lastModifiedBy>
  <cp:revision>1</cp:revision>
  <dcterms:created xsi:type="dcterms:W3CDTF">2023-08-29T13:20:43Z</dcterms:created>
  <dcterms:modified xsi:type="dcterms:W3CDTF">2023-08-29T13:48:55Z</dcterms:modified>
</cp:coreProperties>
</file>