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5378-8E24-4F46-9598-DF9AF302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6EA8E-8E78-3844-B31B-1A84C5FB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D2ED7-F614-D64B-B34D-439FCCC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F7A8C-FC5A-C241-9551-4AA1B609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A6139-A669-944A-A72F-FDB60E8F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40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976F-F6ED-2142-A475-2DC25F39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4952C-D0BC-A147-9F44-063A6CCB0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4F145-DD24-F74A-BDB4-042797B6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91A27-E456-FB46-944F-75E1380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B82D-936A-5E44-82E4-F8FB08E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9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320547-F4A0-AC48-97F5-2E81F8B4D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94E1A1-5EF8-AF41-AE84-9504A08A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8CB98-4ECC-BD4B-B3E2-F2C57F03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7B829-E49B-E447-A3F0-30B08ECD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5049-01B3-3740-B99E-610F610E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35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92F94-F723-774B-B080-63B951E1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6D645-DD99-AF43-8F89-9732E6A8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95D1C-86A4-9043-92D4-7DA4A6DF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F1E83-008E-F744-8375-EA2FEB3E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17183-46CF-D347-8300-D77DE70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3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7FD6-D47A-834A-B051-4C9F1A35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F339-EA75-AF45-811D-5EC23812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B87F0-2FCD-B94C-9779-15A60152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9001D-0562-F841-B61E-CBB3B3E7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4755F-0106-6B4C-BBAA-D9103AE1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87D72-38B0-A044-BB2D-427D973F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C3B58-97CA-8C43-8651-4BF353E9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8BC0C-B26A-7A45-9344-4617A31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B7116-39E3-D441-8B55-DDFE852E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A7BA4-1992-024E-A408-F12906B1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07ABF-A5F6-1B46-9F4B-403F6CD8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29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69F2B-963C-DB4C-B0AB-1B10A637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63139-0959-114E-9E38-3FC96897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F1A2E-BB26-8F4A-A645-61FB1FD3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2B6DD-8AD0-B644-895D-937AEC05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1267CB-7A3D-B547-9269-AF025CCE9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66739-9848-F643-8ED2-763FD53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E5B11-8484-8947-8151-B967CF7B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768CC-60CA-EE4E-821A-5F881F9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9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C3EDA-23FD-1C4B-ACD1-BCE745E2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1D93A-E3D1-AE46-BD92-B7F54E1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BA123-9899-7343-A1F6-EF4DEFC6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9ED46-0828-EF4C-B27C-59ADDA43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3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76BC6-33D0-2648-80F7-9E0FEC6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02DED-97D4-2C42-97F6-AFBFFA0D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A1DE6-2B16-984D-A848-2A8AC965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4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E7D44-AE9E-E942-A7A7-6CD98631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1AEC8-8733-644D-ABE5-FA358963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3BDA2-9B96-6241-BA73-0F0B9963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3CD1C-95AF-FB43-A8DD-5E559CDD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06762-F7FF-9D42-BC83-900BFA38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616CD-DE91-FE41-ABD5-8F225B99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71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11AB-37C3-7641-90BC-6B75F55C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1DDBA-3EB6-C240-BBC4-068094242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35ABFE-7813-104A-BF55-AA4101D3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9EC3-6CF3-A24A-A8A6-CB2E01CF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723F2-111A-9B46-9C55-5727CA8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84D98-0D01-6041-BF48-30A059C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3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4AB5A-9CA8-C141-BC7F-DE1353B9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548F0-2388-5D44-BFAE-E13C6CA9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3A8A7-BCA2-EF4D-BC9D-8787002B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3DB4-A09E-0F42-960F-53360D93B860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090F5-1939-714B-A7D3-659B5A6D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7552A-C1DA-0C42-B052-A8F6DD2C0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8828-802C-A14A-BC92-F8ACDD44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8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mware.com/post/5a99e68380aca714d19d5b9a/places-searches-using-ionic-3-angular-5-and-google-maps-and-places-apis" TargetMode="External"/><Relationship Id="rId2" Type="http://schemas.openxmlformats.org/officeDocument/2006/relationships/hyperlink" Target="https://developers.google.com/maps/documentation/embed/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ellar.org/developers/horizon/reference/index.html" TargetMode="External"/><Relationship Id="rId5" Type="http://schemas.openxmlformats.org/officeDocument/2006/relationships/hyperlink" Target="https://www.stellar.org/" TargetMode="External"/><Relationship Id="rId4" Type="http://schemas.openxmlformats.org/officeDocument/2006/relationships/hyperlink" Target="https://github.com/a1908848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C4192-A709-2B41-A987-0A192AFCB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54A42A-2360-C741-AB54-8AC31C49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Team: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winwinwin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4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D6EE-E781-DD48-97F3-A5661EA8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Reg.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F0141A-88F5-7A4D-AEA6-AA8E84FD5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080" y="1825625"/>
            <a:ext cx="2249839" cy="4351338"/>
          </a:xfrm>
        </p:spPr>
      </p:pic>
    </p:spTree>
    <p:extLst>
      <p:ext uri="{BB962C8B-B14F-4D97-AF65-F5344CB8AC3E}">
        <p14:creationId xmlns:p14="http://schemas.microsoft.com/office/powerpoint/2010/main" val="125199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53C9-7E6F-EB4C-9A8A-7261C75A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Accept shop shown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6968C1-45AB-3547-9DD7-1EE5DFBB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715" y="1825625"/>
            <a:ext cx="2440570" cy="4351338"/>
          </a:xfrm>
        </p:spPr>
      </p:pic>
    </p:spTree>
    <p:extLst>
      <p:ext uri="{BB962C8B-B14F-4D97-AF65-F5344CB8AC3E}">
        <p14:creationId xmlns:p14="http://schemas.microsoft.com/office/powerpoint/2010/main" val="759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7A17F-DD44-E94E-8B1D-D37C948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EDF5F-1E18-184F-98FD-C2A58C41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https://developers.google.com/maps/documentation/embed/guide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https://www.djamware.com/post/5a99e68380aca714d19d5b9a/places-searches-using-ionic-3-angular-5-and-google-maps-and-places-apis</a:t>
            </a:r>
            <a:endParaRPr lang="en-US" altLang="zh-CN" dirty="0"/>
          </a:p>
          <a:p>
            <a:r>
              <a:rPr kumimoji="1" lang="en-US" altLang="zh-CN" dirty="0">
                <a:hlinkClick r:id="rId4"/>
              </a:rPr>
              <a:t>https://github.com/a190884810</a:t>
            </a:r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https://www.stellar.org</a:t>
            </a:r>
            <a:endParaRPr kumimoji="1" lang="en-US" altLang="zh-CN" dirty="0"/>
          </a:p>
          <a:p>
            <a:r>
              <a:rPr kumimoji="1" lang="en-US" altLang="zh-CN" dirty="0">
                <a:hlinkClick r:id="rId6"/>
              </a:rPr>
              <a:t>https://www.stellar.org/developers/horizon/reference/index.html</a:t>
            </a:r>
            <a:endParaRPr kumimoji="1" lang="en-US" altLang="zh-CN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77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4C54-A093-3C41-B07D-82D8E87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Account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B23FC3-EF2C-B642-9FA4-1821EED9F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335" y="1825625"/>
            <a:ext cx="10111329" cy="4351338"/>
          </a:xfrm>
        </p:spPr>
      </p:pic>
    </p:spTree>
    <p:extLst>
      <p:ext uri="{BB962C8B-B14F-4D97-AF65-F5344CB8AC3E}">
        <p14:creationId xmlns:p14="http://schemas.microsoft.com/office/powerpoint/2010/main" val="40028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FABD-6E58-254A-8137-FB93F146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Dapp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E4E867-19A4-5F4C-B4E5-FD57CCDE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485"/>
            <a:ext cx="10515600" cy="3463617"/>
          </a:xfrm>
        </p:spPr>
      </p:pic>
    </p:spTree>
    <p:extLst>
      <p:ext uri="{BB962C8B-B14F-4D97-AF65-F5344CB8AC3E}">
        <p14:creationId xmlns:p14="http://schemas.microsoft.com/office/powerpoint/2010/main" val="15094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6604-06ED-9A45-AF43-04162469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Token Issuance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636CE9-92FB-1A42-B738-7408E66A6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043" y="1825625"/>
            <a:ext cx="5013913" cy="4351338"/>
          </a:xfrm>
        </p:spPr>
      </p:pic>
    </p:spTree>
    <p:extLst>
      <p:ext uri="{BB962C8B-B14F-4D97-AF65-F5344CB8AC3E}">
        <p14:creationId xmlns:p14="http://schemas.microsoft.com/office/powerpoint/2010/main" val="33536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C8CE-2E71-6041-9508-A0D34956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Receipt 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94FCB7-3622-C042-BC5A-DBC29676B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31" y="1825625"/>
            <a:ext cx="7081337" cy="4351338"/>
          </a:xfrm>
        </p:spPr>
      </p:pic>
    </p:spTree>
    <p:extLst>
      <p:ext uri="{BB962C8B-B14F-4D97-AF65-F5344CB8AC3E}">
        <p14:creationId xmlns:p14="http://schemas.microsoft.com/office/powerpoint/2010/main" val="183105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0216C-7BDC-434D-AD8F-59140ED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Deposit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6486D9-6D10-4140-8FB4-9183568B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701" y="1825625"/>
            <a:ext cx="6260598" cy="4351338"/>
          </a:xfrm>
        </p:spPr>
      </p:pic>
    </p:spTree>
    <p:extLst>
      <p:ext uri="{BB962C8B-B14F-4D97-AF65-F5344CB8AC3E}">
        <p14:creationId xmlns:p14="http://schemas.microsoft.com/office/powerpoint/2010/main" val="24199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501C5-D65C-2B4D-B6E6-8518206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Account Operation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90B723-CBA8-4547-8D8C-D44F7D28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92" y="1825625"/>
            <a:ext cx="6375216" cy="4351338"/>
          </a:xfrm>
        </p:spPr>
      </p:pic>
    </p:spTree>
    <p:extLst>
      <p:ext uri="{BB962C8B-B14F-4D97-AF65-F5344CB8AC3E}">
        <p14:creationId xmlns:p14="http://schemas.microsoft.com/office/powerpoint/2010/main" val="119374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BCD9-8C03-8D46-A03E-3665A7C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Commune Mobile App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3FB11E-1E9F-7B4E-ABBA-0C17749B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279" y="1825625"/>
            <a:ext cx="2115442" cy="4351338"/>
          </a:xfrm>
        </p:spPr>
      </p:pic>
    </p:spTree>
    <p:extLst>
      <p:ext uri="{BB962C8B-B14F-4D97-AF65-F5344CB8AC3E}">
        <p14:creationId xmlns:p14="http://schemas.microsoft.com/office/powerpoint/2010/main" val="399008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CABD-3BCA-D64C-9CA6-AC10A4E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4585E3-0724-6C4B-8C5B-EEB929B8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628" y="1825625"/>
            <a:ext cx="2296743" cy="4351338"/>
          </a:xfrm>
        </p:spPr>
      </p:pic>
    </p:spTree>
    <p:extLst>
      <p:ext uri="{BB962C8B-B14F-4D97-AF65-F5344CB8AC3E}">
        <p14:creationId xmlns:p14="http://schemas.microsoft.com/office/powerpoint/2010/main" val="21579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</Words>
  <Application>Microsoft Macintosh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Deployment of Commune</vt:lpstr>
      <vt:lpstr>Test Account</vt:lpstr>
      <vt:lpstr>Dapp</vt:lpstr>
      <vt:lpstr>Token Issuance</vt:lpstr>
      <vt:lpstr>Receipt </vt:lpstr>
      <vt:lpstr>Deposit</vt:lpstr>
      <vt:lpstr>Account Operation</vt:lpstr>
      <vt:lpstr>Commune Mobile App</vt:lpstr>
      <vt:lpstr>Login</vt:lpstr>
      <vt:lpstr>Reg.</vt:lpstr>
      <vt:lpstr>Accept shop shown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Commune</dc:title>
  <dc:creator>Xie, Tian Cheng (UMKC-Student)</dc:creator>
  <cp:lastModifiedBy>Xie, Tian Cheng (UMKC-Student)</cp:lastModifiedBy>
  <cp:revision>4</cp:revision>
  <dcterms:created xsi:type="dcterms:W3CDTF">2019-04-08T01:46:34Z</dcterms:created>
  <dcterms:modified xsi:type="dcterms:W3CDTF">2019-04-08T02:37:21Z</dcterms:modified>
</cp:coreProperties>
</file>