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15" r:id="rId2"/>
    <p:sldMasterId id="2147483727" r:id="rId3"/>
  </p:sldMasterIdLst>
  <p:notesMasterIdLst>
    <p:notesMasterId r:id="rId44"/>
  </p:notesMasterIdLst>
  <p:sldIdLst>
    <p:sldId id="256" r:id="rId4"/>
    <p:sldId id="462" r:id="rId5"/>
    <p:sldId id="482" r:id="rId6"/>
    <p:sldId id="457" r:id="rId7"/>
    <p:sldId id="451" r:id="rId8"/>
    <p:sldId id="286" r:id="rId9"/>
    <p:sldId id="289" r:id="rId10"/>
    <p:sldId id="291" r:id="rId11"/>
    <p:sldId id="294" r:id="rId12"/>
    <p:sldId id="293" r:id="rId13"/>
    <p:sldId id="295" r:id="rId14"/>
    <p:sldId id="320" r:id="rId15"/>
    <p:sldId id="456" r:id="rId16"/>
    <p:sldId id="452" r:id="rId17"/>
    <p:sldId id="455" r:id="rId18"/>
    <p:sldId id="454" r:id="rId19"/>
    <p:sldId id="450" r:id="rId20"/>
    <p:sldId id="458" r:id="rId21"/>
    <p:sldId id="483" r:id="rId22"/>
    <p:sldId id="461" r:id="rId23"/>
    <p:sldId id="463" r:id="rId24"/>
    <p:sldId id="464" r:id="rId25"/>
    <p:sldId id="465" r:id="rId26"/>
    <p:sldId id="466" r:id="rId27"/>
    <p:sldId id="469" r:id="rId28"/>
    <p:sldId id="470" r:id="rId29"/>
    <p:sldId id="471" r:id="rId30"/>
    <p:sldId id="472" r:id="rId31"/>
    <p:sldId id="473" r:id="rId32"/>
    <p:sldId id="474" r:id="rId33"/>
    <p:sldId id="475" r:id="rId34"/>
    <p:sldId id="476" r:id="rId35"/>
    <p:sldId id="477" r:id="rId36"/>
    <p:sldId id="480" r:id="rId37"/>
    <p:sldId id="478" r:id="rId38"/>
    <p:sldId id="481" r:id="rId39"/>
    <p:sldId id="479" r:id="rId40"/>
    <p:sldId id="484" r:id="rId41"/>
    <p:sldId id="460" r:id="rId42"/>
    <p:sldId id="459"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EFEAC-8D59-453B-A3B6-0D568FD1D6DA}" type="datetimeFigureOut">
              <a:rPr kumimoji="1" lang="ja-JP" altLang="en-US" smtClean="0"/>
              <a:t>2021/1/17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A4FC7-D89F-44E5-BB9D-1F760BB58FAA}" type="slidenum">
              <a:rPr kumimoji="1" lang="ja-JP" altLang="en-US" smtClean="0"/>
              <a:t>‹#›</a:t>
            </a:fld>
            <a:endParaRPr kumimoji="1" lang="ja-JP" altLang="en-US"/>
          </a:p>
        </p:txBody>
      </p:sp>
    </p:spTree>
    <p:extLst>
      <p:ext uri="{BB962C8B-B14F-4D97-AF65-F5344CB8AC3E}">
        <p14:creationId xmlns:p14="http://schemas.microsoft.com/office/powerpoint/2010/main" val="4129417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7BA4FC7-D89F-44E5-BB9D-1F760BB58FAA}" type="slidenum">
              <a:rPr kumimoji="1" lang="ja-JP" altLang="en-US" smtClean="0"/>
              <a:t>1</a:t>
            </a:fld>
            <a:endParaRPr kumimoji="1" lang="ja-JP" altLang="en-US"/>
          </a:p>
        </p:txBody>
      </p:sp>
    </p:spTree>
    <p:extLst>
      <p:ext uri="{BB962C8B-B14F-4D97-AF65-F5344CB8AC3E}">
        <p14:creationId xmlns:p14="http://schemas.microsoft.com/office/powerpoint/2010/main" val="238503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7BA4FC7-D89F-44E5-BB9D-1F760BB58FAA}" type="slidenum">
              <a:rPr kumimoji="1" lang="ja-JP" altLang="en-US" smtClean="0"/>
              <a:t>7</a:t>
            </a:fld>
            <a:endParaRPr kumimoji="1" lang="ja-JP" altLang="en-US"/>
          </a:p>
        </p:txBody>
      </p:sp>
    </p:spTree>
    <p:extLst>
      <p:ext uri="{BB962C8B-B14F-4D97-AF65-F5344CB8AC3E}">
        <p14:creationId xmlns:p14="http://schemas.microsoft.com/office/powerpoint/2010/main" val="20634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7F76098-6FA1-470A-BEF4-E4B0AC75E8FE}"/>
              </a:ext>
            </a:extLst>
          </p:cNvPr>
          <p:cNvSpPr>
            <a:spLocks noGrp="1"/>
          </p:cNvSpPr>
          <p:nvPr>
            <p:ph type="title"/>
          </p:nvPr>
        </p:nvSpPr>
        <p:spPr>
          <a:xfrm>
            <a:off x="838200" y="645105"/>
            <a:ext cx="10515600" cy="82905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 xmlns:a16="http://schemas.microsoft.com/office/drawing/2014/main" id="{4B647ABC-6745-43B6-8A64-6E191BD65CA2}"/>
              </a:ext>
            </a:extLst>
          </p:cNvPr>
          <p:cNvSpPr>
            <a:spLocks noGrp="1"/>
          </p:cNvSpPr>
          <p:nvPr>
            <p:ph sz="half" idx="1"/>
          </p:nvPr>
        </p:nvSpPr>
        <p:spPr>
          <a:xfrm>
            <a:off x="838200" y="1595091"/>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 xmlns:a16="http://schemas.microsoft.com/office/drawing/2014/main"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11"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2"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3"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13662304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97648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408238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943076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9729248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57312847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16423365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322013878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Tree>
    <p:extLst>
      <p:ext uri="{BB962C8B-B14F-4D97-AF65-F5344CB8AC3E}">
        <p14:creationId xmlns:p14="http://schemas.microsoft.com/office/powerpoint/2010/main" val="30778617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7F76098-6FA1-470A-BEF4-E4B0AC75E8FE}"/>
              </a:ext>
            </a:extLst>
          </p:cNvPr>
          <p:cNvSpPr>
            <a:spLocks noGrp="1"/>
          </p:cNvSpPr>
          <p:nvPr>
            <p:ph type="title"/>
          </p:nvPr>
        </p:nvSpPr>
        <p:spPr>
          <a:xfrm>
            <a:off x="838200" y="645105"/>
            <a:ext cx="10515600" cy="829056"/>
          </a:xfrm>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 xmlns:a16="http://schemas.microsoft.com/office/drawing/2014/main" id="{4B647ABC-6745-43B6-8A64-6E191BD65CA2}"/>
              </a:ext>
            </a:extLst>
          </p:cNvPr>
          <p:cNvSpPr>
            <a:spLocks noGrp="1"/>
          </p:cNvSpPr>
          <p:nvPr>
            <p:ph sz="half" idx="1"/>
          </p:nvPr>
        </p:nvSpPr>
        <p:spPr>
          <a:xfrm>
            <a:off x="838200" y="1595091"/>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 xmlns:a16="http://schemas.microsoft.com/office/drawing/2014/main"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8" name="日付プレースホルダー 3"/>
          <p:cNvSpPr>
            <a:spLocks noGrp="1"/>
          </p:cNvSpPr>
          <p:nvPr>
            <p:ph type="dt" sz="half" idx="12"/>
          </p:nvPr>
        </p:nvSpPr>
        <p:spPr>
          <a:xfrm>
            <a:off x="143662" y="649296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a:p>
        </p:txBody>
      </p:sp>
      <p:sp>
        <p:nvSpPr>
          <p:cNvPr id="9" name="フッター プレースホルダー 4"/>
          <p:cNvSpPr>
            <a:spLocks noGrp="1"/>
          </p:cNvSpPr>
          <p:nvPr>
            <p:ph type="ftr" sz="quarter" idx="14"/>
          </p:nvPr>
        </p:nvSpPr>
        <p:spPr>
          <a:xfrm>
            <a:off x="4064000" y="6492964"/>
            <a:ext cx="4114800" cy="365125"/>
          </a:xfrm>
          <a:prstGeom prst="rect">
            <a:avLst/>
          </a:prstGeom>
        </p:spPr>
        <p:txBody>
          <a:bodyPr/>
          <a:lstStyle>
            <a:lvl1pPr algn="ct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a:p>
        </p:txBody>
      </p:sp>
      <p:sp>
        <p:nvSpPr>
          <p:cNvPr id="14" name="スライド番号プレースホルダー 5"/>
          <p:cNvSpPr>
            <a:spLocks noGrp="1"/>
          </p:cNvSpPr>
          <p:nvPr>
            <p:ph type="sldNum" sz="quarter" idx="15"/>
          </p:nvPr>
        </p:nvSpPr>
        <p:spPr>
          <a:xfrm>
            <a:off x="9355938" y="6492964"/>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33532793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キャプション付きの画像 2">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690E0AA-5363-4861-AB6B-0E4D34D74B92}"/>
              </a:ext>
            </a:extLst>
          </p:cNvPr>
          <p:cNvSpPr>
            <a:spLocks noGrp="1"/>
          </p:cNvSpPr>
          <p:nvPr>
            <p:ph type="title"/>
          </p:nvPr>
        </p:nvSpPr>
        <p:spPr>
          <a:xfrm>
            <a:off x="643944" y="524607"/>
            <a:ext cx="5102374" cy="663405"/>
          </a:xfrm>
        </p:spPr>
        <p:txBody>
          <a:bodyPr rtlCol="0" anchor="b"/>
          <a:lstStyle>
            <a:lvl1pPr>
              <a:defRPr sz="3200">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4" name="テキスト プレースホルダー 3">
            <a:extLst>
              <a:ext uri="{FF2B5EF4-FFF2-40B4-BE49-F238E27FC236}">
                <a16:creationId xmlns="" xmlns:a16="http://schemas.microsoft.com/office/drawing/2014/main" id="{EA79774D-36EB-4201-B1AC-922DD2E06640}"/>
              </a:ext>
            </a:extLst>
          </p:cNvPr>
          <p:cNvSpPr>
            <a:spLocks noGrp="1"/>
          </p:cNvSpPr>
          <p:nvPr>
            <p:ph type="body" sz="half" idx="2"/>
          </p:nvPr>
        </p:nvSpPr>
        <p:spPr>
          <a:xfrm>
            <a:off x="6375043" y="1192697"/>
            <a:ext cx="4977170"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smtClean="0"/>
              <a:t>マスター テキストの書式設定</a:t>
            </a:r>
          </a:p>
        </p:txBody>
      </p:sp>
      <p:sp>
        <p:nvSpPr>
          <p:cNvPr id="14" name="テキスト プレースホルダー 3">
            <a:extLst>
              <a:ext uri="{FF2B5EF4-FFF2-40B4-BE49-F238E27FC236}">
                <a16:creationId xmlns="" xmlns:a16="http://schemas.microsoft.com/office/drawing/2014/main" id="{7F0C3496-EA4B-43E5-9704-968F80A8552C}"/>
              </a:ext>
            </a:extLst>
          </p:cNvPr>
          <p:cNvSpPr>
            <a:spLocks noGrp="1"/>
          </p:cNvSpPr>
          <p:nvPr>
            <p:ph type="body" sz="half" idx="23"/>
          </p:nvPr>
        </p:nvSpPr>
        <p:spPr>
          <a:xfrm>
            <a:off x="6375044" y="2880357"/>
            <a:ext cx="4977168"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dirty="0" smtClean="0"/>
              <a:t>マスター テキストの書式設定</a:t>
            </a:r>
          </a:p>
        </p:txBody>
      </p:sp>
      <p:sp>
        <p:nvSpPr>
          <p:cNvPr id="16" name="テキスト プレースホルダー 3">
            <a:extLst>
              <a:ext uri="{FF2B5EF4-FFF2-40B4-BE49-F238E27FC236}">
                <a16:creationId xmlns="" xmlns:a16="http://schemas.microsoft.com/office/drawing/2014/main" id="{8EC97C88-8B4C-4665-845B-95CE8F237779}"/>
              </a:ext>
            </a:extLst>
          </p:cNvPr>
          <p:cNvSpPr>
            <a:spLocks noGrp="1"/>
          </p:cNvSpPr>
          <p:nvPr>
            <p:ph type="body" sz="half" idx="25"/>
          </p:nvPr>
        </p:nvSpPr>
        <p:spPr>
          <a:xfrm>
            <a:off x="6375044" y="4568018"/>
            <a:ext cx="4977168" cy="1431234"/>
          </a:xfrm>
        </p:spPr>
        <p:txBody>
          <a:bodyPr rtlCol="0"/>
          <a:lstStyle>
            <a:lvl1pPr marL="0" indent="0">
              <a:buNone/>
              <a:defRPr sz="1600">
                <a:solidFill>
                  <a:schemeClr val="bg2">
                    <a:lumMod val="40000"/>
                    <a:lumOff val="60000"/>
                  </a:schemeClr>
                </a:solidFill>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smtClean="0"/>
              <a:t>マスター テキストの書式設定</a:t>
            </a:r>
          </a:p>
        </p:txBody>
      </p:sp>
      <p:sp>
        <p:nvSpPr>
          <p:cNvPr id="20" name="コンテンツ プレースホルダー 3">
            <a:extLst>
              <a:ext uri="{FF2B5EF4-FFF2-40B4-BE49-F238E27FC236}">
                <a16:creationId xmlns="" xmlns:a16="http://schemas.microsoft.com/office/drawing/2014/main" id="{6A313FB9-6D6C-4F61-9E7A-76E686D06C25}"/>
              </a:ext>
            </a:extLst>
          </p:cNvPr>
          <p:cNvSpPr>
            <a:spLocks noGrp="1"/>
          </p:cNvSpPr>
          <p:nvPr>
            <p:ph sz="half" idx="26"/>
          </p:nvPr>
        </p:nvSpPr>
        <p:spPr>
          <a:xfrm>
            <a:off x="643944" y="1571222"/>
            <a:ext cx="5102374" cy="442802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3"/>
          <p:cNvSpPr>
            <a:spLocks noGrp="1"/>
          </p:cNvSpPr>
          <p:nvPr>
            <p:ph type="dt" sz="half" idx="27"/>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1"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2"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4992142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6"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7"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824763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ontent Slide">
    <p:bg>
      <p:bgPr>
        <a:solidFill>
          <a:schemeClr val="bg1"/>
        </a:solidFill>
        <a:effectLst/>
      </p:bgPr>
    </p:bg>
    <p:spTree>
      <p:nvGrpSpPr>
        <p:cNvPr id="1" name=""/>
        <p:cNvGrpSpPr/>
        <p:nvPr/>
      </p:nvGrpSpPr>
      <p:grpSpPr>
        <a:xfrm>
          <a:off x="0" y="0"/>
          <a:ext cx="0" cy="0"/>
          <a:chOff x="0" y="0"/>
          <a:chExt cx="0" cy="0"/>
        </a:xfrm>
      </p:grpSpPr>
      <p:sp>
        <p:nvSpPr>
          <p:cNvPr id="6" name="タイトル 1">
            <a:extLst>
              <a:ext uri="{FF2B5EF4-FFF2-40B4-BE49-F238E27FC236}">
                <a16:creationId xmlns="" xmlns:a16="http://schemas.microsoft.com/office/drawing/2014/main" id="{36F6BFCE-8107-9847-B995-893582FE215C}"/>
              </a:ext>
            </a:extLst>
          </p:cNvPr>
          <p:cNvSpPr>
            <a:spLocks noGrp="1"/>
          </p:cNvSpPr>
          <p:nvPr>
            <p:ph type="title" hasCustomPrompt="1"/>
          </p:nvPr>
        </p:nvSpPr>
        <p:spPr>
          <a:xfrm>
            <a:off x="143662" y="113712"/>
            <a:ext cx="11457788" cy="830079"/>
          </a:xfrm>
          <a:prstGeom prst="rect">
            <a:avLst/>
          </a:prstGeom>
        </p:spPr>
        <p:txBody>
          <a:bodyPr anchor="ctr" anchorCtr="0">
            <a:normAutofit/>
          </a:bodyPr>
          <a:lstStyle>
            <a:lvl1pPr>
              <a:defRPr sz="3600" b="0">
                <a:latin typeface="游ゴシック" panose="020B0400000000000000" pitchFamily="50" charset="-128"/>
                <a:ea typeface="游ゴシック" panose="020B0400000000000000" pitchFamily="50" charset="-128"/>
              </a:defRPr>
            </a:lvl1pPr>
          </a:lstStyle>
          <a:p>
            <a:r>
              <a:rPr kumimoji="1" lang="en-US" altLang="ja-JP" dirty="0"/>
              <a:t>Title</a:t>
            </a:r>
            <a:endParaRPr kumimoji="1" lang="ja-JP" altLang="en-US" dirty="0"/>
          </a:p>
        </p:txBody>
      </p:sp>
      <p:cxnSp>
        <p:nvCxnSpPr>
          <p:cNvPr id="3" name="直線コネクタ 2">
            <a:extLst>
              <a:ext uri="{FF2B5EF4-FFF2-40B4-BE49-F238E27FC236}">
                <a16:creationId xmlns="" xmlns:a16="http://schemas.microsoft.com/office/drawing/2014/main" id="{8DAFD6CD-38DB-4966-ABA1-19D018FBF2A3}"/>
              </a:ext>
            </a:extLst>
          </p:cNvPr>
          <p:cNvCxnSpPr>
            <a:cxnSpLocks/>
          </p:cNvCxnSpPr>
          <p:nvPr userDrawn="1"/>
        </p:nvCxnSpPr>
        <p:spPr>
          <a:xfrm>
            <a:off x="143662" y="943792"/>
            <a:ext cx="11982737" cy="0"/>
          </a:xfrm>
          <a:prstGeom prst="line">
            <a:avLst/>
          </a:prstGeom>
          <a:ln w="57150">
            <a:gradFill flip="none" rotWithShape="1">
              <a:gsLst>
                <a:gs pos="0">
                  <a:schemeClr val="bg1">
                    <a:lumMod val="50000"/>
                  </a:schemeClr>
                </a:gs>
                <a:gs pos="51000">
                  <a:schemeClr val="bg1">
                    <a:lumMod val="85000"/>
                  </a:schemeClr>
                </a:gs>
                <a:gs pos="69000">
                  <a:schemeClr val="bg1">
                    <a:lumMod val="85000"/>
                  </a:schemeClr>
                </a:gs>
                <a:gs pos="84000">
                  <a:schemeClr val="bg2">
                    <a:lumMod val="20000"/>
                    <a:lumOff val="80000"/>
                  </a:schemeClr>
                </a:gs>
                <a:gs pos="100000">
                  <a:schemeClr val="bg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 name="テキスト プレースホルダー 2"/>
          <p:cNvSpPr>
            <a:spLocks noGrp="1"/>
          </p:cNvSpPr>
          <p:nvPr>
            <p:ph idx="1"/>
          </p:nvPr>
        </p:nvSpPr>
        <p:spPr>
          <a:xfrm>
            <a:off x="143662" y="1061356"/>
            <a:ext cx="11457788" cy="5167993"/>
          </a:xfrm>
          <a:prstGeom prst="rect">
            <a:avLst/>
          </a:prstGeom>
        </p:spPr>
        <p:txBody>
          <a:bodyPr vert="horz" lIns="91440" tIns="45720" rIns="91440" bIns="45720" rtlCol="0">
            <a:normAutofit/>
          </a:bodyPr>
          <a:lstStyle>
            <a:lvl1pPr>
              <a:defRPr>
                <a:latin typeface="游ゴシック Light" panose="020B0300000000000000" pitchFamily="50" charset="-128"/>
                <a:ea typeface="游ゴシック Light" panose="020B0300000000000000" pitchFamily="50" charset="-128"/>
              </a:defRPr>
            </a:lvl1pPr>
            <a:lvl2pPr>
              <a:defRPr>
                <a:latin typeface="游ゴシック Light" panose="020B0300000000000000" pitchFamily="50" charset="-128"/>
                <a:ea typeface="游ゴシック Light" panose="020B0300000000000000" pitchFamily="50" charset="-128"/>
              </a:defRPr>
            </a:lvl2pPr>
            <a:lvl3pPr>
              <a:defRPr>
                <a:latin typeface="游ゴシック Light" panose="020B0300000000000000" pitchFamily="50" charset="-128"/>
                <a:ea typeface="游ゴシック Light" panose="020B0300000000000000" pitchFamily="50" charset="-128"/>
              </a:defRPr>
            </a:lvl3pPr>
            <a:lvl4pPr>
              <a:defRPr>
                <a:latin typeface="游ゴシック Light" panose="020B0300000000000000" pitchFamily="50" charset="-128"/>
                <a:ea typeface="游ゴシック Light" panose="020B0300000000000000" pitchFamily="50" charset="-128"/>
              </a:defRPr>
            </a:lvl4pPr>
            <a:lvl5pPr>
              <a:defRPr>
                <a:latin typeface="游ゴシック Light" panose="020B0300000000000000" pitchFamily="50" charset="-128"/>
                <a:ea typeface="游ゴシック Light" panose="020B0300000000000000"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9"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10"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1"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6743313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2つの Horisontal コンテンツ">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E7F76098-6FA1-470A-BEF4-E4B0AC75E8FE}"/>
              </a:ext>
            </a:extLst>
          </p:cNvPr>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dirty="0" smtClean="0"/>
              <a:t>マスター タイトルの書式設定</a:t>
            </a:r>
            <a:endParaRPr lang="ja-JP" altLang="en-US" noProof="0" dirty="0"/>
          </a:p>
        </p:txBody>
      </p:sp>
      <p:sp>
        <p:nvSpPr>
          <p:cNvPr id="3" name="コンテンツ プレースホルダー 2">
            <a:extLst>
              <a:ext uri="{FF2B5EF4-FFF2-40B4-BE49-F238E27FC236}">
                <a16:creationId xmlns="" xmlns:a16="http://schemas.microsoft.com/office/drawing/2014/main" id="{4B647ABC-6745-43B6-8A64-6E191BD65CA2}"/>
              </a:ext>
            </a:extLst>
          </p:cNvPr>
          <p:cNvSpPr>
            <a:spLocks noGrp="1"/>
          </p:cNvSpPr>
          <p:nvPr>
            <p:ph sz="half" idx="1"/>
          </p:nvPr>
        </p:nvSpPr>
        <p:spPr>
          <a:xfrm>
            <a:off x="838200" y="1790163"/>
            <a:ext cx="10515600" cy="4386799"/>
          </a:xfrm>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オブジェクト 18" descr="ベージュの長方形">
            <a:extLst>
              <a:ext uri="{FF2B5EF4-FFF2-40B4-BE49-F238E27FC236}">
                <a16:creationId xmlns="" xmlns:a16="http://schemas.microsoft.com/office/drawing/2014/main"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8"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9"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14"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9902767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413924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3438233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dirty="0"/>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281702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r>
              <a:rPr kumimoji="1" lang="en-US" altLang="ja-JP" smtClean="0"/>
              <a:t>2020/08/01</a:t>
            </a:r>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r>
              <a:rPr kumimoji="1" lang="ja-JP" altLang="en-US" smtClean="0"/>
              <a:t>定量分析T、スキルトランスファー</a:t>
            </a:r>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369D13D3-91F0-4073-ABE6-57A7943A44F9}" type="slidenum">
              <a:rPr kumimoji="1" lang="ja-JP" altLang="en-US" smtClean="0"/>
              <a:t>‹#›</a:t>
            </a:fld>
            <a:endParaRPr kumimoji="1" lang="ja-JP" altLang="en-US"/>
          </a:p>
        </p:txBody>
      </p:sp>
    </p:spTree>
    <p:extLst>
      <p:ext uri="{BB962C8B-B14F-4D97-AF65-F5344CB8AC3E}">
        <p14:creationId xmlns:p14="http://schemas.microsoft.com/office/powerpoint/2010/main" val="623052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smtClean="0"/>
              <a:t>マスター タイトルの書式設定</a:t>
            </a:r>
            <a:endParaRPr lang="ja-JP" altLang="en-US" noProof="0" dirty="0"/>
          </a:p>
        </p:txBody>
      </p:sp>
      <p:sp>
        <p:nvSpPr>
          <p:cNvPr id="3" name="テキスト プレースホルダー 2">
            <a:extLst>
              <a:ext uri="{FF2B5EF4-FFF2-40B4-BE49-F238E27FC236}">
                <a16:creationId xmlns=""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7" name="オブジェクト 18" descr="ベージュの長方形">
            <a:extLst>
              <a:ext uri="{FF2B5EF4-FFF2-40B4-BE49-F238E27FC236}">
                <a16:creationId xmlns="" xmlns:a16="http://schemas.microsoft.com/office/drawing/2014/main" id="{7593E25A-C238-4F4D-B05B-996628D42B7D}"/>
              </a:ext>
            </a:extLst>
          </p:cNvPr>
          <p:cNvSpPr/>
          <p:nvPr userDrawn="1"/>
        </p:nvSpPr>
        <p:spPr>
          <a:xfrm>
            <a:off x="927187" y="1346810"/>
            <a:ext cx="1656000" cy="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kumimoji="0" lang="ja-JP" altLang="en-US" dirty="0">
              <a:solidFill>
                <a:prstClr val="black"/>
              </a:solidFill>
              <a:latin typeface="Meiryo UI" panose="020B0604030504040204" pitchFamily="50" charset="-128"/>
              <a:ea typeface="Meiryo UI" panose="020B0604030504040204" pitchFamily="50" charset="-128"/>
            </a:endParaRPr>
          </a:p>
        </p:txBody>
      </p:sp>
      <p:sp>
        <p:nvSpPr>
          <p:cNvPr id="5"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6"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3698489077"/>
      </p:ext>
    </p:extLst>
  </p:cSld>
  <p:clrMap bg1="lt1" tx1="dk1" bg2="lt2" tx2="dk2" accent1="accent1" accent2="accent2" accent3="accent3" accent4="accent4" accent5="accent5" accent6="accent6" hlink="hlink" folHlink="folHlink"/>
  <p:sldLayoutIdLst>
    <p:sldLayoutId id="2147483706" r:id="rId1"/>
    <p:sldLayoutId id="2147483711" r:id="rId2"/>
    <p:sldLayoutId id="2147483710" r:id="rId3"/>
    <p:sldLayoutId id="2147483714" r:id="rId4"/>
    <p:sldLayoutId id="2147483712" r:id="rId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a:solidFill>
            <a:schemeClr val="accent2"/>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t>2020/08/01</a:t>
            </a:r>
            <a:endParaRPr lang="ja-JP" altLang="en-US" dirty="0"/>
          </a:p>
        </p:txBody>
      </p:sp>
      <p:sp>
        <p:nvSpPr>
          <p:cNvPr id="8"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t>定量分析T、スキルトランスファー</a:t>
            </a:r>
            <a:endParaRPr lang="ja-JP" altLang="en-US" dirty="0"/>
          </a:p>
        </p:txBody>
      </p:sp>
      <p:sp>
        <p:nvSpPr>
          <p:cNvPr id="9"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pPr/>
              <a:t>‹#›</a:t>
            </a:fld>
            <a:endParaRPr lang="ja-JP" altLang="en-US"/>
          </a:p>
        </p:txBody>
      </p:sp>
    </p:spTree>
    <p:extLst>
      <p:ext uri="{BB962C8B-B14F-4D97-AF65-F5344CB8AC3E}">
        <p14:creationId xmlns:p14="http://schemas.microsoft.com/office/powerpoint/2010/main" val="264303285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smtClean="0"/>
              <a:t>マスター タイトルの書式設定</a:t>
            </a:r>
            <a:endParaRPr lang="ja-JP" altLang="en-US" noProof="0" dirty="0"/>
          </a:p>
        </p:txBody>
      </p:sp>
      <p:sp>
        <p:nvSpPr>
          <p:cNvPr id="3" name="テキスト プレースホルダー 2">
            <a:extLst>
              <a:ext uri="{FF2B5EF4-FFF2-40B4-BE49-F238E27FC236}">
                <a16:creationId xmlns=""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smtClean="0"/>
              <a:t>マスター テキストの書式設定</a:t>
            </a:r>
          </a:p>
          <a:p>
            <a:pPr lvl="1" rtl="0"/>
            <a:r>
              <a:rPr lang="ja-JP" altLang="en-US" noProof="0" dirty="0" smtClean="0"/>
              <a:t>第 </a:t>
            </a:r>
            <a:r>
              <a:rPr lang="en-US" altLang="ja-JP" noProof="0" dirty="0" smtClean="0"/>
              <a:t>2 </a:t>
            </a:r>
            <a:r>
              <a:rPr lang="ja-JP" altLang="en-US" noProof="0" dirty="0" smtClean="0"/>
              <a:t>レベル</a:t>
            </a:r>
          </a:p>
          <a:p>
            <a:pPr lvl="2" rtl="0"/>
            <a:r>
              <a:rPr lang="ja-JP" altLang="en-US" noProof="0" dirty="0" smtClean="0"/>
              <a:t>第 </a:t>
            </a:r>
            <a:r>
              <a:rPr lang="en-US" altLang="ja-JP" noProof="0" dirty="0" smtClean="0"/>
              <a:t>3 </a:t>
            </a:r>
            <a:r>
              <a:rPr lang="ja-JP" altLang="en-US" noProof="0" dirty="0" smtClean="0"/>
              <a:t>レベル</a:t>
            </a:r>
          </a:p>
          <a:p>
            <a:pPr lvl="3" rtl="0"/>
            <a:r>
              <a:rPr lang="ja-JP" altLang="en-US" noProof="0" dirty="0" smtClean="0"/>
              <a:t>第 </a:t>
            </a:r>
            <a:r>
              <a:rPr lang="en-US" altLang="ja-JP" noProof="0" dirty="0" smtClean="0"/>
              <a:t>4 </a:t>
            </a:r>
            <a:r>
              <a:rPr lang="ja-JP" altLang="en-US" noProof="0" dirty="0" smtClean="0"/>
              <a:t>レベル</a:t>
            </a:r>
          </a:p>
          <a:p>
            <a:pPr lvl="4" rtl="0"/>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5" name="日付プレースホルダー 3"/>
          <p:cNvSpPr>
            <a:spLocks noGrp="1"/>
          </p:cNvSpPr>
          <p:nvPr>
            <p:ph type="dt" sz="half" idx="2"/>
          </p:nvPr>
        </p:nvSpPr>
        <p:spPr>
          <a:xfrm>
            <a:off x="143662" y="6516114"/>
            <a:ext cx="27432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en-US" altLang="ja-JP" smtClean="0">
                <a:solidFill>
                  <a:prstClr val="white">
                    <a:lumMod val="75000"/>
                  </a:prstClr>
                </a:solidFill>
              </a:rPr>
              <a:t>2020/08/01</a:t>
            </a:r>
            <a:endParaRPr lang="ja-JP" altLang="en-US">
              <a:solidFill>
                <a:prstClr val="white">
                  <a:lumMod val="75000"/>
                </a:prstClr>
              </a:solidFill>
            </a:endParaRPr>
          </a:p>
        </p:txBody>
      </p:sp>
      <p:sp>
        <p:nvSpPr>
          <p:cNvPr id="6" name="フッター プレースホルダー 4"/>
          <p:cNvSpPr>
            <a:spLocks noGrp="1"/>
          </p:cNvSpPr>
          <p:nvPr>
            <p:ph type="ftr" sz="quarter" idx="3"/>
          </p:nvPr>
        </p:nvSpPr>
        <p:spPr>
          <a:xfrm>
            <a:off x="4064000" y="6516114"/>
            <a:ext cx="4114800" cy="365125"/>
          </a:xfrm>
          <a:prstGeom prst="rect">
            <a:avLst/>
          </a:prstGeom>
        </p:spPr>
        <p:txBody>
          <a:bodyPr/>
          <a:lstStyle>
            <a:lvl1pPr>
              <a:defRPr sz="1400">
                <a:solidFill>
                  <a:schemeClr val="bg1">
                    <a:lumMod val="75000"/>
                  </a:schemeClr>
                </a:solidFill>
                <a:latin typeface="メイリオ" panose="020B0604030504040204" pitchFamily="50" charset="-128"/>
                <a:ea typeface="メイリオ" panose="020B0604030504040204" pitchFamily="50" charset="-128"/>
              </a:defRPr>
            </a:lvl1pPr>
          </a:lstStyle>
          <a:p>
            <a:r>
              <a:rPr lang="ja-JP" altLang="en-US" smtClean="0">
                <a:solidFill>
                  <a:prstClr val="white">
                    <a:lumMod val="75000"/>
                  </a:prstClr>
                </a:solidFill>
              </a:rPr>
              <a:t>定量分析T、スキルトランスファー</a:t>
            </a:r>
            <a:endParaRPr lang="ja-JP" altLang="en-US">
              <a:solidFill>
                <a:prstClr val="white">
                  <a:lumMod val="75000"/>
                </a:prstClr>
              </a:solidFill>
            </a:endParaRPr>
          </a:p>
        </p:txBody>
      </p:sp>
      <p:sp>
        <p:nvSpPr>
          <p:cNvPr id="8" name="スライド番号プレースホルダー 5"/>
          <p:cNvSpPr>
            <a:spLocks noGrp="1"/>
          </p:cNvSpPr>
          <p:nvPr>
            <p:ph type="sldNum" sz="quarter" idx="4"/>
          </p:nvPr>
        </p:nvSpPr>
        <p:spPr>
          <a:xfrm>
            <a:off x="9355938" y="6541872"/>
            <a:ext cx="2743200" cy="365125"/>
          </a:xfrm>
          <a:prstGeom prst="rect">
            <a:avLst/>
          </a:prstGeom>
        </p:spPr>
        <p:txBody>
          <a:bodyPr/>
          <a:lstStyle>
            <a:lvl1pPr algn="r">
              <a:defRPr sz="1400">
                <a:solidFill>
                  <a:schemeClr val="bg1">
                    <a:lumMod val="75000"/>
                  </a:schemeClr>
                </a:solidFill>
                <a:latin typeface="メイリオ" panose="020B0604030504040204" pitchFamily="50" charset="-128"/>
                <a:ea typeface="メイリオ" panose="020B0604030504040204" pitchFamily="50" charset="-128"/>
              </a:defRPr>
            </a:lvl1pPr>
          </a:lstStyle>
          <a:p>
            <a:fld id="{CB6FF75C-19E1-41C6-B89F-A224F87244FA}" type="slidenum">
              <a:rPr lang="ja-JP" altLang="en-US" smtClean="0">
                <a:solidFill>
                  <a:prstClr val="white">
                    <a:lumMod val="75000"/>
                  </a:prstClr>
                </a:solidFill>
              </a:rPr>
              <a:pPr/>
              <a:t>‹#›</a:t>
            </a:fld>
            <a:endParaRPr lang="ja-JP" altLang="en-US">
              <a:solidFill>
                <a:prstClr val="white">
                  <a:lumMod val="75000"/>
                </a:prstClr>
              </a:solidFill>
            </a:endParaRPr>
          </a:p>
        </p:txBody>
      </p:sp>
    </p:spTree>
    <p:extLst>
      <p:ext uri="{BB962C8B-B14F-4D97-AF65-F5344CB8AC3E}">
        <p14:creationId xmlns:p14="http://schemas.microsoft.com/office/powerpoint/2010/main" val="3672535087"/>
      </p:ext>
    </p:extLst>
  </p:cSld>
  <p:clrMap bg1="lt1" tx1="dk1" bg2="lt2" tx2="dk2" accent1="accent1" accent2="accent2" accent3="accent3" accent4="accent4" accent5="accent5" accent6="accent6" hlink="hlink" folHlink="folHlink"/>
  <p:sldLayoutIdLst>
    <p:sldLayoutId id="2147483728" r:id="rId1"/>
    <p:sldLayoutId id="2147483729"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a:solidFill>
            <a:schemeClr val="accent2"/>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ikegami-yukino/mecab/releases/tag/v0.996" TargetMode="Externa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rive.google.com/drive/folders/1MM6FIaxiyjk8849f10F5eLtRrZkM6oG1?usp=sharing"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drive/folders/1IuugClWaOjkS0mQhkXwbuoFtFbM7ikZ7?usp=sharing" TargetMode="Externa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repo.anaconda.com/archive/Anaconda3-2020.11-Windows-x86_64.exe"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repo.anaconda.com/archive/Anaconda3-2020.02-Windows-x86_64.exe"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repo.anaconda.com/archive/Anaconda3-2020.02-Windows-x86.ex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24098" y="1214438"/>
            <a:ext cx="9543803" cy="2387600"/>
          </a:xfrm>
        </p:spPr>
        <p:txBody>
          <a:bodyPr>
            <a:noAutofit/>
          </a:bodyPr>
          <a:lstStyle/>
          <a:p>
            <a:r>
              <a:rPr lang="ja-JP" altLang="en-US" dirty="0" smtClean="0"/>
              <a:t>環境構築</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機能検討チーム</a:t>
            </a:r>
            <a:endParaRPr kumimoji="1" lang="en-US" altLang="ja-JP" dirty="0" smtClean="0"/>
          </a:p>
          <a:p>
            <a:r>
              <a:rPr lang="ja-JP" altLang="en-US" dirty="0" smtClean="0"/>
              <a:t>上野、江、鶴沢</a:t>
            </a:r>
            <a:endParaRPr lang="en-US" altLang="ja-JP" dirty="0" smtClean="0"/>
          </a:p>
          <a:p>
            <a:r>
              <a:rPr kumimoji="1" lang="en-US" altLang="ja-JP" smtClean="0"/>
              <a:t>2021/01/17</a:t>
            </a:r>
            <a:endParaRPr kumimoji="1" lang="ja-JP" altLang="en-US" dirty="0"/>
          </a:p>
        </p:txBody>
      </p:sp>
    </p:spTree>
    <p:extLst>
      <p:ext uri="{BB962C8B-B14F-4D97-AF65-F5344CB8AC3E}">
        <p14:creationId xmlns:p14="http://schemas.microsoft.com/office/powerpoint/2010/main" val="807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p:cNvPicPr>
            <a:picLocks noChangeAspect="1"/>
          </p:cNvPicPr>
          <p:nvPr/>
        </p:nvPicPr>
        <p:blipFill>
          <a:blip r:embed="rId2"/>
          <a:stretch>
            <a:fillRect/>
          </a:stretch>
        </p:blipFill>
        <p:spPr>
          <a:xfrm>
            <a:off x="992823" y="2755029"/>
            <a:ext cx="4752975" cy="3695700"/>
          </a:xfrm>
          <a:prstGeom prst="rect">
            <a:avLst/>
          </a:prstGeom>
        </p:spPr>
      </p:pic>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465871"/>
            <a:ext cx="10515600" cy="1089806"/>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r>
              <a:rPr lang="en-US" altLang="ja-JP" dirty="0" smtClean="0">
                <a:solidFill>
                  <a:schemeClr val="bg1">
                    <a:lumMod val="65000"/>
                  </a:schemeClr>
                </a:solidFill>
              </a:rPr>
              <a:t>User</a:t>
            </a:r>
            <a:r>
              <a:rPr lang="ja-JP" altLang="en-US" dirty="0" smtClean="0">
                <a:solidFill>
                  <a:schemeClr val="bg1">
                    <a:lumMod val="65000"/>
                  </a:schemeClr>
                </a:solidFill>
              </a:rPr>
              <a:t>（</a:t>
            </a:r>
            <a:r>
              <a:rPr lang="en-US" altLang="ja-JP" dirty="0" smtClean="0">
                <a:solidFill>
                  <a:schemeClr val="bg1">
                    <a:lumMod val="65000"/>
                  </a:schemeClr>
                </a:solidFill>
              </a:rPr>
              <a:t>require admin privileges</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ja-JP" altLang="en-US" dirty="0" smtClean="0"/>
              <a:t>＞「</a:t>
            </a:r>
            <a:r>
              <a:rPr lang="en-US" altLang="ja-JP" b="1" dirty="0" smtClean="0">
                <a:solidFill>
                  <a:srgbClr val="0070C0"/>
                </a:solidFill>
              </a:rPr>
              <a:t>Install</a:t>
            </a:r>
            <a:r>
              <a:rPr lang="ja-JP" altLang="en-US" dirty="0" smtClean="0"/>
              <a:t>」＞「</a:t>
            </a:r>
            <a:r>
              <a:rPr lang="en-US" altLang="ja-JP" b="1" dirty="0" smtClean="0">
                <a:solidFill>
                  <a:srgbClr val="0070C0"/>
                </a:solidFill>
              </a:rPr>
              <a:t>Next</a:t>
            </a:r>
            <a:r>
              <a:rPr lang="ja-JP" altLang="en-US" dirty="0" smtClean="0"/>
              <a:t>」</a:t>
            </a: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5" name="スライド番号プレースホルダー 4"/>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10</a:t>
            </a:fld>
            <a:endParaRPr lang="ja-JP" altLang="en-US"/>
          </a:p>
        </p:txBody>
      </p:sp>
      <p:sp>
        <p:nvSpPr>
          <p:cNvPr id="10" name="正方形/長方形 9"/>
          <p:cNvSpPr/>
          <p:nvPr/>
        </p:nvSpPr>
        <p:spPr>
          <a:xfrm>
            <a:off x="992823" y="3838449"/>
            <a:ext cx="3122439"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064000" y="6052021"/>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3"/>
          <a:stretch>
            <a:fillRect/>
          </a:stretch>
        </p:blipFill>
        <p:spPr>
          <a:xfrm>
            <a:off x="6497002" y="2797264"/>
            <a:ext cx="4752975" cy="3695700"/>
          </a:xfrm>
          <a:prstGeom prst="rect">
            <a:avLst/>
          </a:prstGeom>
        </p:spPr>
      </p:pic>
      <p:cxnSp>
        <p:nvCxnSpPr>
          <p:cNvPr id="16" name="カギ線コネクタ 15"/>
          <p:cNvCxnSpPr>
            <a:stCxn id="13" idx="3"/>
            <a:endCxn id="29" idx="1"/>
          </p:cNvCxnSpPr>
          <p:nvPr/>
        </p:nvCxnSpPr>
        <p:spPr>
          <a:xfrm flipV="1">
            <a:off x="4941062" y="4645114"/>
            <a:ext cx="1555940" cy="1606261"/>
          </a:xfrm>
          <a:prstGeom prst="bentConnector3">
            <a:avLst>
              <a:gd name="adj1" fmla="val 659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9222261" y="6052022"/>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8130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6211476" y="2675071"/>
            <a:ext cx="4752975" cy="3695700"/>
          </a:xfrm>
          <a:prstGeom prst="rect">
            <a:avLst/>
          </a:prstGeom>
        </p:spPr>
      </p:pic>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501347"/>
            <a:ext cx="10515600" cy="1175667"/>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r>
              <a:rPr lang="en-US" altLang="ja-JP" dirty="0" smtClean="0">
                <a:solidFill>
                  <a:schemeClr val="bg1">
                    <a:lumMod val="65000"/>
                  </a:schemeClr>
                </a:solidFill>
              </a:rPr>
              <a:t>User</a:t>
            </a:r>
            <a:r>
              <a:rPr lang="ja-JP" altLang="en-US" dirty="0" smtClean="0">
                <a:solidFill>
                  <a:schemeClr val="bg1">
                    <a:lumMod val="65000"/>
                  </a:schemeClr>
                </a:solidFill>
              </a:rPr>
              <a:t>（</a:t>
            </a:r>
            <a:r>
              <a:rPr lang="en-US" altLang="ja-JP" dirty="0" smtClean="0">
                <a:solidFill>
                  <a:schemeClr val="bg1">
                    <a:lumMod val="65000"/>
                  </a:schemeClr>
                </a:solidFill>
              </a:rPr>
              <a:t>require admin privileges</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Install</a:t>
            </a: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ja-JP" altLang="en-US" dirty="0"/>
              <a:t>＞「</a:t>
            </a:r>
            <a:r>
              <a:rPr lang="en-US" altLang="ja-JP" b="1" dirty="0">
                <a:solidFill>
                  <a:srgbClr val="0070C0"/>
                </a:solidFill>
              </a:rPr>
              <a:t>Install</a:t>
            </a:r>
            <a:r>
              <a:rPr lang="ja-JP" altLang="en-US" dirty="0"/>
              <a:t>」＞</a:t>
            </a:r>
            <a:r>
              <a:rPr lang="ja-JP" altLang="en-US" dirty="0" smtClean="0"/>
              <a:t>「</a:t>
            </a:r>
            <a:r>
              <a:rPr lang="en-US" altLang="ja-JP" b="1" dirty="0" smtClean="0">
                <a:solidFill>
                  <a:srgbClr val="0070C0"/>
                </a:solidFill>
              </a:rPr>
              <a:t>Finis</a:t>
            </a:r>
            <a:r>
              <a:rPr lang="en-US" altLang="ja-JP" b="1" dirty="0">
                <a:solidFill>
                  <a:srgbClr val="0070C0"/>
                </a:solidFill>
              </a:rPr>
              <a:t>h</a:t>
            </a:r>
            <a:r>
              <a:rPr lang="ja-JP" altLang="en-US" dirty="0" smtClean="0"/>
              <a:t>」</a:t>
            </a:r>
            <a:endParaRPr lang="en-US" altLang="ja-JP" dirty="0"/>
          </a:p>
          <a:p>
            <a:pPr marL="457200" lvl="1" indent="0">
              <a:buNone/>
            </a:pP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7" name="スライド番号プレースホルダー 6"/>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11</a:t>
            </a:fld>
            <a:endParaRPr lang="ja-JP" altLang="en-US"/>
          </a:p>
        </p:txBody>
      </p:sp>
      <p:pic>
        <p:nvPicPr>
          <p:cNvPr id="3" name="図 2"/>
          <p:cNvPicPr>
            <a:picLocks noChangeAspect="1"/>
          </p:cNvPicPr>
          <p:nvPr/>
        </p:nvPicPr>
        <p:blipFill>
          <a:blip r:embed="rId3"/>
          <a:stretch>
            <a:fillRect/>
          </a:stretch>
        </p:blipFill>
        <p:spPr>
          <a:xfrm>
            <a:off x="838200" y="2692961"/>
            <a:ext cx="4752975" cy="3695700"/>
          </a:xfrm>
          <a:prstGeom prst="rect">
            <a:avLst/>
          </a:prstGeom>
        </p:spPr>
      </p:pic>
      <p:sp>
        <p:nvSpPr>
          <p:cNvPr id="13" name="正方形/長方形 12"/>
          <p:cNvSpPr/>
          <p:nvPr/>
        </p:nvSpPr>
        <p:spPr>
          <a:xfrm>
            <a:off x="3833334" y="5972065"/>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3"/>
            <a:endCxn id="5" idx="1"/>
          </p:cNvCxnSpPr>
          <p:nvPr/>
        </p:nvCxnSpPr>
        <p:spPr>
          <a:xfrm flipV="1">
            <a:off x="4710396" y="4522921"/>
            <a:ext cx="1501080" cy="1648498"/>
          </a:xfrm>
          <a:prstGeom prst="bentConnector3">
            <a:avLst>
              <a:gd name="adj1" fmla="val 7274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9195147" y="5972064"/>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6841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err="1" smtClean="0"/>
              <a:t>IIIDEAaaS</a:t>
            </a:r>
            <a:r>
              <a:rPr kumimoji="1" lang="ja-JP" altLang="en-US" dirty="0" smtClean="0"/>
              <a:t>環境　</a:t>
            </a:r>
            <a:endParaRPr kumimoji="1" lang="ja-JP" altLang="en-US" dirty="0"/>
          </a:p>
        </p:txBody>
      </p:sp>
      <p:sp>
        <p:nvSpPr>
          <p:cNvPr id="6" name="サブタイトル 5"/>
          <p:cNvSpPr>
            <a:spLocks noGrp="1"/>
          </p:cNvSpPr>
          <p:nvPr>
            <p:ph type="subTitle" idx="1"/>
          </p:nvPr>
        </p:nvSpPr>
        <p:spPr/>
        <p:txBody>
          <a:bodyPr/>
          <a:lstStyle/>
          <a:p>
            <a:r>
              <a:rPr kumimoji="1" lang="en-US" altLang="ja-JP" dirty="0" smtClean="0"/>
              <a:t>python</a:t>
            </a:r>
            <a:r>
              <a:rPr kumimoji="1" lang="ja-JP" altLang="en-US" dirty="0" smtClean="0"/>
              <a:t>必要なライブラリ</a:t>
            </a:r>
            <a:endParaRPr kumimoji="1" lang="ja-JP" altLang="en-US" dirty="0"/>
          </a:p>
        </p:txBody>
      </p:sp>
    </p:spTree>
    <p:extLst>
      <p:ext uri="{BB962C8B-B14F-4D97-AF65-F5344CB8AC3E}">
        <p14:creationId xmlns:p14="http://schemas.microsoft.com/office/powerpoint/2010/main" val="2368878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zh-TW" altLang="en-US" dirty="0"/>
              <a:t>自然言語処理</a:t>
            </a:r>
            <a:r>
              <a:rPr lang="ja-JP" altLang="en-US" dirty="0"/>
              <a:t>（</a:t>
            </a:r>
            <a:r>
              <a:rPr lang="en-US" altLang="ja-JP" dirty="0"/>
              <a:t>Natural Language Processing</a:t>
            </a:r>
            <a:r>
              <a:rPr lang="ja-JP" altLang="en-US" dirty="0"/>
              <a:t>）関連</a:t>
            </a:r>
            <a:endParaRPr kumimoji="1" lang="ja-JP" altLang="en-US" dirty="0"/>
          </a:p>
        </p:txBody>
      </p:sp>
      <p:graphicFrame>
        <p:nvGraphicFramePr>
          <p:cNvPr id="5" name="コンテンツ プレースホルダー 4"/>
          <p:cNvGraphicFramePr>
            <a:graphicFrameLocks noGrp="1"/>
          </p:cNvGraphicFramePr>
          <p:nvPr>
            <p:ph sz="half" idx="1"/>
            <p:extLst>
              <p:ext uri="{D42A27DB-BD31-4B8C-83A1-F6EECF244321}">
                <p14:modId xmlns:p14="http://schemas.microsoft.com/office/powerpoint/2010/main" val="1126718275"/>
              </p:ext>
            </p:extLst>
          </p:nvPr>
        </p:nvGraphicFramePr>
        <p:xfrm>
          <a:off x="635000" y="1554352"/>
          <a:ext cx="11260938" cy="3581400"/>
        </p:xfrm>
        <a:graphic>
          <a:graphicData uri="http://schemas.openxmlformats.org/drawingml/2006/table">
            <a:tbl>
              <a:tblPr firstRow="1" bandRow="1">
                <a:tableStyleId>{00A15C55-8517-42AA-B614-E9B94910E393}</a:tableStyleId>
              </a:tblPr>
              <a:tblGrid>
                <a:gridCol w="576258"/>
                <a:gridCol w="2035542"/>
                <a:gridCol w="8649138"/>
              </a:tblGrid>
              <a:tr h="370840">
                <a:tc>
                  <a:txBody>
                    <a:bodyPr/>
                    <a:lstStyle/>
                    <a:p>
                      <a:r>
                        <a:rPr kumimoji="1" lang="en-US" altLang="ja-JP" sz="1600" b="0" dirty="0" smtClean="0">
                          <a:latin typeface="メイリオ" panose="020B0604030504040204" pitchFamily="50" charset="-128"/>
                          <a:ea typeface="メイリオ" panose="020B0604030504040204" pitchFamily="50" charset="-128"/>
                        </a:rPr>
                        <a:t>No.</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latin typeface="メイリオ" panose="020B0604030504040204" pitchFamily="50" charset="-128"/>
                          <a:ea typeface="メイリオ" panose="020B0604030504040204" pitchFamily="50" charset="-128"/>
                        </a:rPr>
                        <a:t>ライブラリ</a:t>
                      </a:r>
                      <a:endParaRPr lang="en-US" altLang="ja-JP" sz="1600" b="0" dirty="0" smtClean="0">
                        <a:latin typeface="メイリオ" panose="020B0604030504040204" pitchFamily="50" charset="-128"/>
                        <a:ea typeface="メイリオ" panose="020B0604030504040204" pitchFamily="50" charset="-128"/>
                      </a:endParaRP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内容</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latin typeface="メイリオ" panose="020B0604030504040204" pitchFamily="50" charset="-128"/>
                          <a:ea typeface="メイリオ" panose="020B0604030504040204" pitchFamily="50" charset="-128"/>
                        </a:rPr>
                        <a:t>Janome</a:t>
                      </a:r>
                      <a:r>
                        <a:rPr lang="en-US" altLang="ja-JP" sz="1600" b="0" dirty="0" smtClean="0">
                          <a:latin typeface="メイリオ" panose="020B0604030504040204" pitchFamily="50" charset="-128"/>
                          <a:ea typeface="メイリオ" panose="020B0604030504040204" pitchFamily="50" charset="-128"/>
                        </a:rPr>
                        <a:t>[1]</a:t>
                      </a:r>
                    </a:p>
                  </a:txBody>
                  <a:tcPr anchor="ctr"/>
                </a:tc>
                <a:tc>
                  <a:txBody>
                    <a:bodyPr/>
                    <a:lstStyle/>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形態素解析ライブラリ（辞書内包の形態素解析ライブラリ）</a:t>
                      </a:r>
                      <a:endParaRPr kumimoji="1" lang="en-US" altLang="ja-JP" sz="1600" b="0" i="0" kern="1200" dirty="0" smtClean="0">
                        <a:solidFill>
                          <a:schemeClr val="dk1"/>
                        </a:solidFill>
                        <a:effectLst/>
                        <a:latin typeface="メイリオ" panose="020B0604030504040204" pitchFamily="50" charset="-128"/>
                        <a:ea typeface="メイリオ" panose="020B0604030504040204" pitchFamily="50" charset="-128"/>
                        <a:cs typeface="+mn-cs"/>
                      </a:endParaRPr>
                    </a:p>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自然言語で書かれた文を言語上の最小単位である形態素に分割し、それぞれの品詞や変化などを割り出す</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smtClean="0">
                          <a:latin typeface="メイリオ" panose="020B0604030504040204" pitchFamily="50" charset="-128"/>
                          <a:ea typeface="メイリオ" panose="020B0604030504040204" pitchFamily="50" charset="-128"/>
                        </a:rPr>
                        <a:t>Sumy[2]</a:t>
                      </a: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文章要約</a:t>
                      </a:r>
                      <a:endParaRPr kumimoji="1" lang="en-US" altLang="ja-JP" sz="1600" b="0" dirty="0" smtClean="0">
                        <a:latin typeface="メイリオ" panose="020B0604030504040204" pitchFamily="50" charset="-128"/>
                        <a:ea typeface="メイリオ" panose="020B0604030504040204" pitchFamily="50" charset="-128"/>
                      </a:endParaRPr>
                    </a:p>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文章要約の技術には要約元の文章から新しい文章を自動生成する「抽象型」と文章の内容を表す上で重要な文を何らかのアルゴリズムを用いて抽出する「抽出型」があり、</a:t>
                      </a:r>
                      <a:r>
                        <a:rPr kumimoji="1" lang="en-US" altLang="ja-JP" sz="1600" b="0" i="0" kern="1200" dirty="0" err="1" smtClean="0">
                          <a:solidFill>
                            <a:schemeClr val="dk1"/>
                          </a:solidFill>
                          <a:effectLst/>
                          <a:latin typeface="メイリオ" panose="020B0604030504040204" pitchFamily="50" charset="-128"/>
                          <a:ea typeface="メイリオ" panose="020B0604030504040204" pitchFamily="50" charset="-128"/>
                          <a:cs typeface="+mn-cs"/>
                        </a:rPr>
                        <a:t>sumy</a:t>
                      </a:r>
                      <a:r>
                        <a:rPr kumimoji="1" lang="ja-JP" altLang="en-US" sz="1600" b="0" i="0" kern="1200" dirty="0" err="1" smtClean="0">
                          <a:solidFill>
                            <a:schemeClr val="dk1"/>
                          </a:solidFill>
                          <a:effectLst/>
                          <a:latin typeface="メイリオ" panose="020B0604030504040204" pitchFamily="50" charset="-128"/>
                          <a:ea typeface="メイリオ" panose="020B0604030504040204" pitchFamily="50" charset="-128"/>
                          <a:cs typeface="+mn-cs"/>
                        </a:rPr>
                        <a:t>は抽</a:t>
                      </a:r>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出型の要約を行うことができるパッケージ</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err="1" smtClean="0">
                          <a:latin typeface="メイリオ" panose="020B0604030504040204" pitchFamily="50" charset="-128"/>
                          <a:ea typeface="メイリオ" panose="020B0604030504040204" pitchFamily="50" charset="-128"/>
                        </a:rPr>
                        <a:t>Tinysegmenter</a:t>
                      </a:r>
                      <a:r>
                        <a:rPr lang="en-US" altLang="ja-JP" sz="1600" b="0" dirty="0" smtClean="0">
                          <a:latin typeface="メイリオ" panose="020B0604030504040204" pitchFamily="50" charset="-128"/>
                          <a:ea typeface="メイリオ" panose="020B0604030504040204" pitchFamily="50" charset="-128"/>
                        </a:rPr>
                        <a:t>[3]</a:t>
                      </a:r>
                    </a:p>
                  </a:txBody>
                  <a:tcPr anchor="ctr"/>
                </a:tc>
                <a:tc>
                  <a:txBody>
                    <a:bodyPr/>
                    <a:lstStyle/>
                    <a:p>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形態素解析、分かち書き</a:t>
                      </a:r>
                      <a:endParaRPr kumimoji="1" lang="ja-JP" altLang="en-US" sz="1600" b="0" dirty="0">
                        <a:latin typeface="メイリオ" panose="020B0604030504040204" pitchFamily="50" charset="-128"/>
                        <a:ea typeface="メイリオ" panose="020B0604030504040204" pitchFamily="50" charset="-128"/>
                      </a:endParaRP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r>
                        <a:rPr lang="en-US" altLang="ja-JP" sz="1600" b="0" dirty="0" err="1" smtClean="0">
                          <a:latin typeface="メイリオ" panose="020B0604030504040204" pitchFamily="50" charset="-128"/>
                          <a:ea typeface="メイリオ" panose="020B0604030504040204" pitchFamily="50" charset="-128"/>
                        </a:rPr>
                        <a:t>Pysummarization</a:t>
                      </a:r>
                      <a:r>
                        <a:rPr lang="en-US" altLang="ja-JP" sz="1600" b="0" dirty="0" smtClean="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smtClean="0">
                          <a:solidFill>
                            <a:schemeClr val="dk1"/>
                          </a:solidFill>
                          <a:effectLst/>
                          <a:latin typeface="メイリオ" panose="020B0604030504040204" pitchFamily="50" charset="-128"/>
                          <a:ea typeface="メイリオ" panose="020B0604030504040204" pitchFamily="50" charset="-128"/>
                          <a:cs typeface="+mn-cs"/>
                        </a:rPr>
                        <a:t>AI(LSTM)</a:t>
                      </a:r>
                      <a:r>
                        <a:rPr kumimoji="1" lang="ja-JP" altLang="en-US" sz="1600" b="0" i="0" kern="1200" dirty="0" smtClean="0">
                          <a:solidFill>
                            <a:schemeClr val="dk1"/>
                          </a:solidFill>
                          <a:effectLst/>
                          <a:latin typeface="メイリオ" panose="020B0604030504040204" pitchFamily="50" charset="-128"/>
                          <a:ea typeface="メイリオ" panose="020B0604030504040204" pitchFamily="50" charset="-128"/>
                          <a:cs typeface="+mn-cs"/>
                        </a:rPr>
                        <a:t>による文書要約、自動要約ライブラリ</a:t>
                      </a:r>
                    </a:p>
                  </a:txBody>
                  <a:tcPr anchor="ctr"/>
                </a:tc>
              </a:tr>
              <a:tr h="370840">
                <a:tc>
                  <a:txBody>
                    <a:bodyPr/>
                    <a:lstStyle/>
                    <a:p>
                      <a:r>
                        <a:rPr kumimoji="1" lang="en-US" altLang="ja-JP" sz="1600" b="0" dirty="0" smtClean="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dirty="0" err="1" smtClean="0">
                          <a:latin typeface="メイリオ" panose="020B0604030504040204" pitchFamily="50" charset="-128"/>
                          <a:ea typeface="メイリオ" panose="020B0604030504040204" pitchFamily="50" charset="-128"/>
                        </a:rPr>
                        <a:t>MeCab</a:t>
                      </a:r>
                      <a:r>
                        <a:rPr lang="en-US" altLang="ja-JP" sz="1600" b="0" dirty="0" smtClean="0">
                          <a:latin typeface="メイリオ" panose="020B0604030504040204" pitchFamily="50" charset="-128"/>
                          <a:ea typeface="メイリオ" panose="020B0604030504040204" pitchFamily="50" charset="-128"/>
                        </a:rPr>
                        <a:t>[5]</a:t>
                      </a:r>
                    </a:p>
                  </a:txBody>
                  <a:tcPr anchor="ctr"/>
                </a:tc>
                <a:tc>
                  <a:txBody>
                    <a:bodyPr/>
                    <a:lstStyle/>
                    <a:p>
                      <a:r>
                        <a:rPr kumimoji="1" lang="ja-JP" altLang="en-US" sz="1600" b="0" dirty="0" smtClean="0">
                          <a:latin typeface="メイリオ" panose="020B0604030504040204" pitchFamily="50" charset="-128"/>
                          <a:ea typeface="メイリオ" panose="020B0604030504040204" pitchFamily="50" charset="-128"/>
                        </a:rPr>
                        <a:t>形態素解析（言語, 辞書,コーパスに依存しない汎用的な設計）</a:t>
                      </a:r>
                      <a:endParaRPr kumimoji="1" lang="ja-JP" altLang="en-US" sz="1600" b="0" dirty="0">
                        <a:latin typeface="メイリオ" panose="020B0604030504040204" pitchFamily="50" charset="-128"/>
                        <a:ea typeface="メイリオ" panose="020B0604030504040204" pitchFamily="50" charset="-128"/>
                      </a:endParaRPr>
                    </a:p>
                  </a:txBody>
                  <a:tcPr anchor="ctr"/>
                </a:tc>
              </a:tr>
            </a:tbl>
          </a:graphicData>
        </a:graphic>
      </p:graphicFrame>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13</a:t>
            </a:fld>
            <a:endParaRPr lang="ja-JP" altLang="en-US"/>
          </a:p>
        </p:txBody>
      </p:sp>
      <p:sp>
        <p:nvSpPr>
          <p:cNvPr id="6" name="正方形/長方形 5"/>
          <p:cNvSpPr/>
          <p:nvPr/>
        </p:nvSpPr>
        <p:spPr>
          <a:xfrm>
            <a:off x="649615" y="5215943"/>
            <a:ext cx="8706323" cy="1569660"/>
          </a:xfrm>
          <a:prstGeom prst="rect">
            <a:avLst/>
          </a:prstGeom>
        </p:spPr>
        <p:txBody>
          <a:bodyPr wrap="square">
            <a:spAutoFit/>
          </a:bodyPr>
          <a:lstStyle/>
          <a:p>
            <a:r>
              <a:rPr lang="en-US" altLang="ja-JP" sz="1200" dirty="0" smtClean="0"/>
              <a:t>[1]</a:t>
            </a:r>
            <a:r>
              <a:rPr lang="ja-JP" altLang="en-US" sz="1200" dirty="0"/>
              <a:t> https://mocobeta.github.io/janome</a:t>
            </a:r>
            <a:r>
              <a:rPr lang="ja-JP" altLang="en-US" sz="1200" dirty="0" smtClean="0"/>
              <a:t>/</a:t>
            </a:r>
            <a:endParaRPr lang="en-US" altLang="ja-JP" sz="1200" dirty="0" smtClean="0"/>
          </a:p>
          <a:p>
            <a:r>
              <a:rPr lang="en-US" altLang="ja-JP" sz="1200" dirty="0"/>
              <a:t> </a:t>
            </a:r>
            <a:r>
              <a:rPr lang="en-US" altLang="ja-JP" sz="1200" dirty="0" smtClean="0"/>
              <a:t>    </a:t>
            </a:r>
            <a:r>
              <a:rPr lang="ja-JP" altLang="en-US" sz="1200" dirty="0" smtClean="0"/>
              <a:t>https</a:t>
            </a:r>
            <a:r>
              <a:rPr lang="ja-JP" altLang="en-US" sz="1200" dirty="0"/>
              <a:t>://note.nkmk.me/python-janome-tutorial</a:t>
            </a:r>
            <a:r>
              <a:rPr lang="ja-JP" altLang="en-US" sz="1200" dirty="0" smtClean="0"/>
              <a:t>/</a:t>
            </a:r>
            <a:endParaRPr lang="en-US" altLang="ja-JP" sz="1200" dirty="0" smtClean="0"/>
          </a:p>
          <a:p>
            <a:r>
              <a:rPr lang="en-US" altLang="ja-JP" sz="1200" dirty="0" smtClean="0"/>
              <a:t>[2]</a:t>
            </a:r>
            <a:r>
              <a:rPr lang="en-US" altLang="ja-JP" sz="1200" dirty="0"/>
              <a:t> </a:t>
            </a:r>
            <a:r>
              <a:rPr lang="ja-JP" altLang="en-US" sz="1200" dirty="0"/>
              <a:t>https://pypi.org/project/sumy</a:t>
            </a:r>
            <a:r>
              <a:rPr lang="ja-JP" altLang="en-US" sz="1200" dirty="0" smtClean="0"/>
              <a:t>/</a:t>
            </a:r>
            <a:endParaRPr lang="en-US" altLang="ja-JP" sz="1200" dirty="0" smtClean="0"/>
          </a:p>
          <a:p>
            <a:r>
              <a:rPr lang="en-US" altLang="ja-JP" sz="1200" dirty="0"/>
              <a:t> </a:t>
            </a:r>
            <a:r>
              <a:rPr lang="en-US" altLang="ja-JP" sz="1200" dirty="0" smtClean="0"/>
              <a:t>    </a:t>
            </a:r>
            <a:r>
              <a:rPr lang="ja-JP" altLang="en-US" sz="1200" dirty="0" smtClean="0"/>
              <a:t>https</a:t>
            </a:r>
            <a:r>
              <a:rPr lang="ja-JP" altLang="en-US" sz="1200" dirty="0"/>
              <a:t>://deepblue-ts.co.jp/python/sumy-extractives-ummarization</a:t>
            </a:r>
            <a:r>
              <a:rPr lang="ja-JP" altLang="en-US" sz="1200" dirty="0" smtClean="0"/>
              <a:t>/</a:t>
            </a:r>
            <a:endParaRPr lang="en-US" altLang="ja-JP" sz="1200" dirty="0" smtClean="0"/>
          </a:p>
          <a:p>
            <a:r>
              <a:rPr lang="en-US" altLang="ja-JP" sz="1200" dirty="0" smtClean="0"/>
              <a:t>[3]</a:t>
            </a:r>
            <a:r>
              <a:rPr lang="ja-JP" altLang="en-US" sz="1200" dirty="0"/>
              <a:t> https://pypi.org/project/tinysegmenter3</a:t>
            </a:r>
            <a:r>
              <a:rPr lang="ja-JP" altLang="en-US" sz="1200" dirty="0" smtClean="0"/>
              <a:t>/</a:t>
            </a:r>
            <a:endParaRPr lang="en-US" altLang="ja-JP" sz="1200" dirty="0" smtClean="0"/>
          </a:p>
          <a:p>
            <a:r>
              <a:rPr lang="en-US" altLang="ja-JP" sz="1200" dirty="0" smtClean="0"/>
              <a:t>[4]</a:t>
            </a:r>
            <a:r>
              <a:rPr lang="ja-JP" altLang="en-US" sz="1200" dirty="0"/>
              <a:t> https://software-data-mining.com/pythonライブラリpysummarizationを用いたailstmによる文書要約</a:t>
            </a:r>
            <a:r>
              <a:rPr lang="ja-JP" altLang="en-US" sz="1200" dirty="0" smtClean="0"/>
              <a:t>/</a:t>
            </a:r>
            <a:endParaRPr lang="en-US" altLang="ja-JP" sz="1200" dirty="0" smtClean="0"/>
          </a:p>
          <a:p>
            <a:r>
              <a:rPr lang="en-US" altLang="ja-JP" sz="1200" dirty="0" smtClean="0"/>
              <a:t>[5]</a:t>
            </a:r>
            <a:r>
              <a:rPr lang="ja-JP" altLang="en-US" sz="1200" dirty="0"/>
              <a:t> taku910.github.io/mecab</a:t>
            </a:r>
            <a:r>
              <a:rPr lang="ja-JP" altLang="en-US" sz="1200" dirty="0" smtClean="0"/>
              <a:t>/</a:t>
            </a:r>
            <a:endParaRPr lang="en-US" altLang="ja-JP" sz="1200" dirty="0" smtClean="0"/>
          </a:p>
          <a:p>
            <a:r>
              <a:rPr lang="ja-JP" altLang="en-US" sz="1200" dirty="0"/>
              <a:t>https://zerofromlight.com/blogs/detail/35</a:t>
            </a:r>
            <a:r>
              <a:rPr lang="ja-JP" altLang="en-US" sz="1200" dirty="0" smtClean="0"/>
              <a:t>/</a:t>
            </a:r>
            <a:endParaRPr lang="ja-JP" altLang="en-US" sz="1200" dirty="0"/>
          </a:p>
        </p:txBody>
      </p:sp>
    </p:spTree>
    <p:extLst>
      <p:ext uri="{BB962C8B-B14F-4D97-AF65-F5344CB8AC3E}">
        <p14:creationId xmlns:p14="http://schemas.microsoft.com/office/powerpoint/2010/main" val="384846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err="1" smtClean="0"/>
              <a:t>MeCab</a:t>
            </a:r>
            <a:r>
              <a:rPr kumimoji="1" lang="en-US" altLang="ja-JP" dirty="0" smtClean="0"/>
              <a:t> </a:t>
            </a:r>
            <a:r>
              <a:rPr lang="en-US" altLang="ja-JP" dirty="0" smtClean="0"/>
              <a:t>Windows</a:t>
            </a:r>
            <a:r>
              <a:rPr lang="ja-JP" altLang="en-US" dirty="0" smtClean="0"/>
              <a:t>にインストール</a:t>
            </a:r>
            <a:endParaRPr kumimoji="1" lang="ja-JP" altLang="en-US" dirty="0"/>
          </a:p>
        </p:txBody>
      </p:sp>
      <p:sp>
        <p:nvSpPr>
          <p:cNvPr id="11" name="コンテンツ プレースホルダー 10"/>
          <p:cNvSpPr>
            <a:spLocks noGrp="1"/>
          </p:cNvSpPr>
          <p:nvPr>
            <p:ph sz="half" idx="1"/>
          </p:nvPr>
        </p:nvSpPr>
        <p:spPr/>
        <p:txBody>
          <a:bodyPr/>
          <a:lstStyle/>
          <a:p>
            <a:r>
              <a:rPr lang="en-US" altLang="ja-JP" b="1" dirty="0" err="1"/>
              <a:t>MeCab</a:t>
            </a:r>
            <a:r>
              <a:rPr lang="en-US" altLang="ja-JP" b="1" dirty="0"/>
              <a:t> 0.996 64bit version</a:t>
            </a:r>
            <a:r>
              <a:rPr lang="ja-JP" altLang="en-US" b="1" dirty="0"/>
              <a:t>の</a:t>
            </a:r>
            <a:r>
              <a:rPr lang="ja-JP" altLang="en-US" b="1" dirty="0" smtClean="0"/>
              <a:t>インストール </a:t>
            </a:r>
            <a:r>
              <a:rPr lang="en-US" altLang="ja-JP" dirty="0"/>
              <a:t>(※)</a:t>
            </a:r>
            <a:r>
              <a:rPr lang="en-US" altLang="ja-JP" dirty="0" smtClean="0"/>
              <a:t>2020/12/10</a:t>
            </a:r>
            <a:endParaRPr lang="ja-JP" altLang="en-US" b="1" dirty="0"/>
          </a:p>
          <a:p>
            <a:r>
              <a:rPr lang="en-US" altLang="ja-JP" dirty="0" smtClean="0">
                <a:hlinkClick r:id="rId2"/>
              </a:rPr>
              <a:t>https</a:t>
            </a:r>
            <a:r>
              <a:rPr lang="en-US" altLang="ja-JP" dirty="0">
                <a:hlinkClick r:id="rId2"/>
              </a:rPr>
              <a:t>://</a:t>
            </a:r>
            <a:r>
              <a:rPr lang="en-US" altLang="ja-JP" dirty="0" smtClean="0">
                <a:hlinkClick r:id="rId2"/>
              </a:rPr>
              <a:t>github.com/ikegami-yukino/mecab/releases/tag/v0.996</a:t>
            </a:r>
            <a:endParaRPr lang="en-US" altLang="ja-JP" dirty="0" smtClean="0"/>
          </a:p>
          <a:p>
            <a:r>
              <a:rPr lang="ja-JP" altLang="en-US" dirty="0"/>
              <a:t>「</a:t>
            </a:r>
            <a:r>
              <a:rPr lang="en-US" altLang="ja-JP" dirty="0"/>
              <a:t>C:\Program Files\</a:t>
            </a:r>
            <a:r>
              <a:rPr lang="en-US" altLang="ja-JP" dirty="0" err="1"/>
              <a:t>MeCab</a:t>
            </a:r>
            <a:r>
              <a:rPr lang="ja-JP" altLang="en-US" dirty="0"/>
              <a:t>」に</a:t>
            </a:r>
            <a:r>
              <a:rPr lang="ja-JP" altLang="en-US" dirty="0" smtClean="0"/>
              <a:t>インストールする</a:t>
            </a:r>
            <a:endParaRPr kumimoji="1" lang="ja-JP" altLang="en-US" dirty="0"/>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14</a:t>
            </a:fld>
            <a:endParaRPr lang="ja-JP" altLang="en-US"/>
          </a:p>
        </p:txBody>
      </p:sp>
      <p:pic>
        <p:nvPicPr>
          <p:cNvPr id="12" name="図 11"/>
          <p:cNvPicPr>
            <a:picLocks noChangeAspect="1"/>
          </p:cNvPicPr>
          <p:nvPr/>
        </p:nvPicPr>
        <p:blipFill>
          <a:blip r:embed="rId3"/>
          <a:stretch>
            <a:fillRect/>
          </a:stretch>
        </p:blipFill>
        <p:spPr>
          <a:xfrm>
            <a:off x="838200" y="2625814"/>
            <a:ext cx="9620250" cy="3867150"/>
          </a:xfrm>
          <a:prstGeom prst="rect">
            <a:avLst/>
          </a:prstGeom>
        </p:spPr>
      </p:pic>
      <p:sp>
        <p:nvSpPr>
          <p:cNvPr id="7" name="正方形/長方形 6"/>
          <p:cNvSpPr/>
          <p:nvPr/>
        </p:nvSpPr>
        <p:spPr>
          <a:xfrm>
            <a:off x="1075257" y="5403490"/>
            <a:ext cx="2600325" cy="280088"/>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30816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ja-JP" altLang="en-US" dirty="0">
                <a:solidFill>
                  <a:srgbClr val="0070C0"/>
                </a:solidFill>
              </a:rPr>
              <a:t>システム</a:t>
            </a:r>
            <a:r>
              <a:rPr lang="ja-JP" altLang="en-US" dirty="0" smtClean="0">
                <a:solidFill>
                  <a:srgbClr val="0070C0"/>
                </a:solidFill>
              </a:rPr>
              <a:t>環境変数追加（</a:t>
            </a:r>
            <a:r>
              <a:rPr lang="en-US" altLang="ja-JP" dirty="0" smtClean="0">
                <a:solidFill>
                  <a:srgbClr val="0070C0"/>
                </a:solidFill>
              </a:rPr>
              <a:t>PATH</a:t>
            </a:r>
            <a:r>
              <a:rPr lang="ja-JP" altLang="en-US" dirty="0" smtClean="0">
                <a:solidFill>
                  <a:srgbClr val="0070C0"/>
                </a:solidFill>
              </a:rPr>
              <a:t>）</a:t>
            </a:r>
            <a:endParaRPr lang="en-US" altLang="ja-JP" dirty="0" smtClean="0">
              <a:solidFill>
                <a:srgbClr val="0070C0"/>
              </a:solidFill>
            </a:endParaRPr>
          </a:p>
          <a:p>
            <a:pPr marL="0" indent="0">
              <a:buNone/>
            </a:pPr>
            <a:r>
              <a:rPr lang="ja-JP" altLang="en-US" dirty="0" smtClean="0">
                <a:solidFill>
                  <a:srgbClr val="0070C0"/>
                </a:solidFill>
              </a:rPr>
              <a:t>　　</a:t>
            </a:r>
            <a:r>
              <a:rPr lang="en-US" altLang="ja-JP" dirty="0" smtClean="0">
                <a:solidFill>
                  <a:srgbClr val="0070C0"/>
                </a:solidFill>
              </a:rPr>
              <a:t>WIN</a:t>
            </a:r>
            <a:r>
              <a:rPr lang="ja-JP" altLang="en-US" dirty="0" smtClean="0">
                <a:solidFill>
                  <a:srgbClr val="0070C0"/>
                </a:solidFill>
              </a:rPr>
              <a:t>＞コントロールパネル＞システムとセキュルティ＞システム＞システムの詳細設定＞環境変数（</a:t>
            </a:r>
            <a:r>
              <a:rPr lang="en-US" altLang="ja-JP" dirty="0" smtClean="0">
                <a:solidFill>
                  <a:srgbClr val="0070C0"/>
                </a:solidFill>
              </a:rPr>
              <a:t>N</a:t>
            </a:r>
            <a:r>
              <a:rPr lang="ja-JP" altLang="en-US" dirty="0" smtClean="0">
                <a:solidFill>
                  <a:srgbClr val="0070C0"/>
                </a:solidFill>
              </a:rPr>
              <a:t>）</a:t>
            </a:r>
            <a:r>
              <a:rPr lang="en-US" altLang="ja-JP" dirty="0" smtClean="0">
                <a:solidFill>
                  <a:srgbClr val="0070C0"/>
                </a:solidFill>
              </a:rPr>
              <a:t>...</a:t>
            </a:r>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15</a:t>
            </a:fld>
            <a:endParaRPr lang="ja-JP" altLang="en-US"/>
          </a:p>
        </p:txBody>
      </p:sp>
      <p:pic>
        <p:nvPicPr>
          <p:cNvPr id="4" name="図 3"/>
          <p:cNvPicPr>
            <a:picLocks noChangeAspect="1"/>
          </p:cNvPicPr>
          <p:nvPr/>
        </p:nvPicPr>
        <p:blipFill>
          <a:blip r:embed="rId2"/>
          <a:stretch>
            <a:fillRect/>
          </a:stretch>
        </p:blipFill>
        <p:spPr>
          <a:xfrm>
            <a:off x="1031374" y="2389649"/>
            <a:ext cx="4191000" cy="2419350"/>
          </a:xfrm>
          <a:prstGeom prst="rect">
            <a:avLst/>
          </a:prstGeom>
        </p:spPr>
      </p:pic>
      <p:sp>
        <p:nvSpPr>
          <p:cNvPr id="8" name="正方形/長方形 7"/>
          <p:cNvSpPr/>
          <p:nvPr/>
        </p:nvSpPr>
        <p:spPr>
          <a:xfrm>
            <a:off x="1031374" y="4167909"/>
            <a:ext cx="1261444" cy="259625"/>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2" name="カギ線コネクタ 11"/>
          <p:cNvCxnSpPr>
            <a:stCxn id="8" idx="3"/>
            <a:endCxn id="7" idx="0"/>
          </p:cNvCxnSpPr>
          <p:nvPr/>
        </p:nvCxnSpPr>
        <p:spPr>
          <a:xfrm flipV="1">
            <a:off x="2292818" y="2610697"/>
            <a:ext cx="4752377" cy="1687025"/>
          </a:xfrm>
          <a:prstGeom prst="bentConnector4">
            <a:avLst>
              <a:gd name="adj1" fmla="val 32854"/>
              <a:gd name="adj2" fmla="val 11355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stretch>
            <a:fillRect/>
          </a:stretch>
        </p:blipFill>
        <p:spPr>
          <a:xfrm>
            <a:off x="5415548" y="2610697"/>
            <a:ext cx="3259294" cy="3626730"/>
          </a:xfrm>
          <a:prstGeom prst="rect">
            <a:avLst/>
          </a:prstGeom>
        </p:spPr>
      </p:pic>
      <p:sp>
        <p:nvSpPr>
          <p:cNvPr id="10" name="正方形/長方形 9"/>
          <p:cNvSpPr/>
          <p:nvPr/>
        </p:nvSpPr>
        <p:spPr>
          <a:xfrm>
            <a:off x="7430414" y="5504147"/>
            <a:ext cx="1137652" cy="278517"/>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105294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MeCab</a:t>
            </a:r>
            <a:r>
              <a:rPr kumimoji="1" lang="en-US" altLang="ja-JP" dirty="0" smtClean="0"/>
              <a:t> </a:t>
            </a:r>
            <a:r>
              <a:rPr lang="en-US" altLang="ja-JP" dirty="0" smtClean="0"/>
              <a:t>0.996 (※)2020/12/10</a:t>
            </a:r>
            <a:br>
              <a:rPr lang="en-US" altLang="ja-JP" dirty="0" smtClean="0"/>
            </a:br>
            <a:r>
              <a:rPr lang="en-US" altLang="ja-JP" dirty="0"/>
              <a:t>64Bit</a:t>
            </a:r>
            <a:r>
              <a:rPr lang="ja-JP" altLang="en-US" dirty="0"/>
              <a:t>版</a:t>
            </a:r>
            <a:r>
              <a:rPr lang="en-US" altLang="ja-JP" dirty="0"/>
              <a:t>Windows10</a:t>
            </a:r>
            <a:r>
              <a:rPr lang="ja-JP" altLang="en-US" dirty="0"/>
              <a:t>で</a:t>
            </a:r>
            <a:r>
              <a:rPr lang="en-US" altLang="ja-JP" dirty="0" err="1"/>
              <a:t>Mecab</a:t>
            </a:r>
            <a:r>
              <a:rPr lang="ja-JP" altLang="en-US" dirty="0"/>
              <a:t>をインストールする</a:t>
            </a:r>
            <a:r>
              <a:rPr lang="ja-JP" altLang="en-US" dirty="0" smtClean="0"/>
              <a:t>方法</a:t>
            </a:r>
            <a:endParaRPr kumimoji="1" lang="ja-JP" altLang="en-US" dirty="0"/>
          </a:p>
        </p:txBody>
      </p:sp>
      <p:sp>
        <p:nvSpPr>
          <p:cNvPr id="11" name="コンテンツ プレースホルダー 10"/>
          <p:cNvSpPr>
            <a:spLocks noGrp="1"/>
          </p:cNvSpPr>
          <p:nvPr>
            <p:ph sz="half" idx="1"/>
          </p:nvPr>
        </p:nvSpPr>
        <p:spPr/>
        <p:txBody>
          <a:bodyPr/>
          <a:lstStyle/>
          <a:p>
            <a:r>
              <a:rPr lang="ja-JP" altLang="en-US" dirty="0">
                <a:solidFill>
                  <a:srgbClr val="0070C0"/>
                </a:solidFill>
              </a:rPr>
              <a:t>システム</a:t>
            </a:r>
            <a:r>
              <a:rPr lang="ja-JP" altLang="en-US" dirty="0" smtClean="0">
                <a:solidFill>
                  <a:srgbClr val="0070C0"/>
                </a:solidFill>
              </a:rPr>
              <a:t>環境変数追加（</a:t>
            </a:r>
            <a:r>
              <a:rPr lang="en-US" altLang="ja-JP" dirty="0" smtClean="0">
                <a:solidFill>
                  <a:srgbClr val="0070C0"/>
                </a:solidFill>
              </a:rPr>
              <a:t>PATH</a:t>
            </a:r>
            <a:r>
              <a:rPr lang="ja-JP" altLang="en-US" dirty="0" smtClean="0">
                <a:solidFill>
                  <a:srgbClr val="0070C0"/>
                </a:solidFill>
              </a:rPr>
              <a:t>）</a:t>
            </a:r>
            <a:endParaRPr lang="en-US" altLang="ja-JP" dirty="0" smtClean="0">
              <a:solidFill>
                <a:srgbClr val="0070C0"/>
              </a:solidFill>
            </a:endParaRPr>
          </a:p>
          <a:p>
            <a:pPr marL="0" indent="0">
              <a:buNone/>
            </a:pPr>
            <a:r>
              <a:rPr kumimoji="1" lang="ja-JP" altLang="en-US" dirty="0" smtClean="0">
                <a:solidFill>
                  <a:srgbClr val="0070C0"/>
                </a:solidFill>
              </a:rPr>
              <a:t>　　</a:t>
            </a:r>
            <a:r>
              <a:rPr lang="ja-JP" altLang="en-US" dirty="0">
                <a:solidFill>
                  <a:srgbClr val="0070C0"/>
                </a:solidFill>
              </a:rPr>
              <a:t>システム</a:t>
            </a:r>
            <a:r>
              <a:rPr lang="ja-JP" altLang="en-US" dirty="0" smtClean="0">
                <a:solidFill>
                  <a:srgbClr val="0070C0"/>
                </a:solidFill>
              </a:rPr>
              <a:t>環境変数＞</a:t>
            </a:r>
            <a:r>
              <a:rPr lang="en-US" altLang="ja-JP" dirty="0" smtClean="0">
                <a:solidFill>
                  <a:srgbClr val="0070C0"/>
                </a:solidFill>
              </a:rPr>
              <a:t>Path</a:t>
            </a:r>
            <a:r>
              <a:rPr lang="ja-JP" altLang="en-US" dirty="0" smtClean="0">
                <a:solidFill>
                  <a:srgbClr val="0070C0"/>
                </a:solidFill>
              </a:rPr>
              <a:t>＞編集</a:t>
            </a:r>
            <a:r>
              <a:rPr lang="en-US" altLang="ja-JP" dirty="0" smtClean="0">
                <a:solidFill>
                  <a:srgbClr val="0070C0"/>
                </a:solidFill>
              </a:rPr>
              <a:t>...</a:t>
            </a:r>
            <a:r>
              <a:rPr lang="ja-JP" altLang="en-US" dirty="0" smtClean="0">
                <a:solidFill>
                  <a:srgbClr val="0070C0"/>
                </a:solidFill>
              </a:rPr>
              <a:t>＞新規「</a:t>
            </a:r>
            <a:r>
              <a:rPr lang="en-US" altLang="ja-JP" dirty="0" smtClean="0"/>
              <a:t>C</a:t>
            </a:r>
            <a:r>
              <a:rPr lang="en-US" altLang="ja-JP" dirty="0"/>
              <a:t>:\Program </a:t>
            </a:r>
            <a:r>
              <a:rPr lang="en-US" altLang="ja-JP" dirty="0" smtClean="0"/>
              <a:t>Files\</a:t>
            </a:r>
            <a:r>
              <a:rPr lang="en-US" altLang="ja-JP" dirty="0" err="1" smtClean="0"/>
              <a:t>MeCab</a:t>
            </a:r>
            <a:r>
              <a:rPr lang="en-US" altLang="ja-JP" dirty="0" smtClean="0"/>
              <a:t>\bin</a:t>
            </a:r>
            <a:r>
              <a:rPr lang="ja-JP" altLang="en-US" dirty="0" smtClean="0"/>
              <a:t>」追加</a:t>
            </a:r>
            <a:endParaRPr lang="ja-JP" altLang="en-US" dirty="0">
              <a:solidFill>
                <a:srgbClr val="0070C0"/>
              </a:solidFill>
            </a:endParaRPr>
          </a:p>
          <a:p>
            <a:pPr marL="0" indent="0">
              <a:buNone/>
            </a:pPr>
            <a:endParaRPr kumimoji="1" lang="ja-JP" altLang="en-US" dirty="0">
              <a:solidFill>
                <a:srgbClr val="0070C0"/>
              </a:solidFill>
            </a:endParaRPr>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16</a:t>
            </a:fld>
            <a:endParaRPr lang="ja-JP" altLang="en-US"/>
          </a:p>
        </p:txBody>
      </p:sp>
      <p:pic>
        <p:nvPicPr>
          <p:cNvPr id="28" name="図 27"/>
          <p:cNvPicPr>
            <a:picLocks noChangeAspect="1"/>
          </p:cNvPicPr>
          <p:nvPr/>
        </p:nvPicPr>
        <p:blipFill>
          <a:blip r:embed="rId2"/>
          <a:stretch>
            <a:fillRect/>
          </a:stretch>
        </p:blipFill>
        <p:spPr>
          <a:xfrm>
            <a:off x="1019651" y="2635810"/>
            <a:ext cx="4021273" cy="3806544"/>
          </a:xfrm>
          <a:prstGeom prst="rect">
            <a:avLst/>
          </a:prstGeom>
        </p:spPr>
      </p:pic>
      <p:pic>
        <p:nvPicPr>
          <p:cNvPr id="32" name="図 31"/>
          <p:cNvPicPr>
            <a:picLocks noChangeAspect="1"/>
          </p:cNvPicPr>
          <p:nvPr/>
        </p:nvPicPr>
        <p:blipFill>
          <a:blip r:embed="rId3"/>
          <a:stretch>
            <a:fillRect/>
          </a:stretch>
        </p:blipFill>
        <p:spPr>
          <a:xfrm>
            <a:off x="6005433" y="2635810"/>
            <a:ext cx="3971223" cy="3775300"/>
          </a:xfrm>
          <a:prstGeom prst="rect">
            <a:avLst/>
          </a:prstGeom>
        </p:spPr>
      </p:pic>
      <p:sp>
        <p:nvSpPr>
          <p:cNvPr id="33" name="正方形/長方形 32"/>
          <p:cNvSpPr/>
          <p:nvPr/>
        </p:nvSpPr>
        <p:spPr>
          <a:xfrm>
            <a:off x="3664942" y="5788776"/>
            <a:ext cx="589936" cy="221581"/>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sp>
        <p:nvSpPr>
          <p:cNvPr id="8" name="正方形/長方形 7"/>
          <p:cNvSpPr/>
          <p:nvPr/>
        </p:nvSpPr>
        <p:spPr>
          <a:xfrm>
            <a:off x="9166678" y="2982309"/>
            <a:ext cx="819810" cy="259625"/>
          </a:xfrm>
          <a:prstGeom prst="rect">
            <a:avLst/>
          </a:prstGeom>
          <a:solidFill>
            <a:srgbClr val="FFFFFF">
              <a:alpha val="0"/>
            </a:srgbClr>
          </a:solidFill>
          <a:ln w="28575" cap="flat" cmpd="sng" algn="ctr">
            <a:solidFill>
              <a:srgbClr xmlns:mc="http://schemas.openxmlformats.org/markup-compatibility/2006" xmlns:a14="http://schemas.microsoft.com/office/drawing/2010/main" val="FF0000" mc:Ignorable="a14" a14:legacySpreadsheetColorIndex="10"/>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100"/>
          </a:p>
        </p:txBody>
      </p:sp>
      <p:cxnSp>
        <p:nvCxnSpPr>
          <p:cNvPr id="12" name="カギ線コネクタ 11"/>
          <p:cNvCxnSpPr>
            <a:stCxn id="33" idx="3"/>
            <a:endCxn id="8" idx="0"/>
          </p:cNvCxnSpPr>
          <p:nvPr/>
        </p:nvCxnSpPr>
        <p:spPr>
          <a:xfrm flipV="1">
            <a:off x="4254878" y="2982309"/>
            <a:ext cx="5321705" cy="2917258"/>
          </a:xfrm>
          <a:prstGeom prst="bentConnector4">
            <a:avLst>
              <a:gd name="adj1" fmla="val 23978"/>
              <a:gd name="adj2" fmla="val 11794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001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IIIDEAaaS</a:t>
            </a:r>
            <a:r>
              <a:rPr kumimoji="1" lang="en-US" altLang="ja-JP" dirty="0" smtClean="0"/>
              <a:t> </a:t>
            </a:r>
            <a:r>
              <a:rPr lang="zh-TW" altLang="en-US" dirty="0" smtClean="0"/>
              <a:t>自然</a:t>
            </a:r>
            <a:r>
              <a:rPr lang="zh-TW" altLang="en-US" dirty="0"/>
              <a:t>言語処理</a:t>
            </a:r>
            <a:r>
              <a:rPr lang="ja-JP" altLang="en-US" dirty="0"/>
              <a:t>（</a:t>
            </a:r>
            <a:r>
              <a:rPr lang="en-US" altLang="ja-JP" dirty="0"/>
              <a:t>Natural Language Processing</a:t>
            </a:r>
            <a:r>
              <a:rPr lang="ja-JP" altLang="en-US" dirty="0" smtClean="0"/>
              <a:t>）必要なライブラリインストール</a:t>
            </a:r>
            <a:endParaRPr kumimoji="1" lang="ja-JP" altLang="en-US" dirty="0"/>
          </a:p>
        </p:txBody>
      </p:sp>
      <p:sp>
        <p:nvSpPr>
          <p:cNvPr id="5" name="コンテンツ プレースホルダー 4"/>
          <p:cNvSpPr>
            <a:spLocks noGrp="1"/>
          </p:cNvSpPr>
          <p:nvPr>
            <p:ph sz="half" idx="1"/>
          </p:nvPr>
        </p:nvSpPr>
        <p:spPr>
          <a:xfrm>
            <a:off x="739878" y="1665680"/>
            <a:ext cx="10515600" cy="2317882"/>
          </a:xfrm>
        </p:spPr>
        <p:txBody>
          <a:bodyPr>
            <a:normAutofit/>
          </a:bodyPr>
          <a:lstStyle/>
          <a:p>
            <a:r>
              <a:rPr lang="ja-JP" altLang="en-US" sz="2400" dirty="0"/>
              <a:t>pip install </a:t>
            </a:r>
            <a:r>
              <a:rPr lang="ja-JP" altLang="en-US" sz="2400" dirty="0" smtClean="0"/>
              <a:t>janome</a:t>
            </a:r>
            <a:endParaRPr lang="en-US" altLang="ja-JP" sz="2400" dirty="0" smtClean="0"/>
          </a:p>
          <a:p>
            <a:r>
              <a:rPr lang="ja-JP" altLang="en-US" sz="2400" dirty="0"/>
              <a:t>pip install </a:t>
            </a:r>
            <a:r>
              <a:rPr lang="en-US" altLang="ja-JP" sz="2400" dirty="0" err="1" smtClean="0"/>
              <a:t>sumy</a:t>
            </a:r>
            <a:endParaRPr lang="en-US" altLang="ja-JP" sz="2400" dirty="0" smtClean="0"/>
          </a:p>
          <a:p>
            <a:r>
              <a:rPr lang="en-US" altLang="ja-JP" sz="2400" dirty="0"/>
              <a:t>pip install </a:t>
            </a:r>
            <a:r>
              <a:rPr lang="en-US" altLang="ja-JP" sz="2400" dirty="0" err="1" smtClean="0"/>
              <a:t>tinysegmenter</a:t>
            </a:r>
            <a:endParaRPr lang="en-US" altLang="ja-JP" sz="2400" dirty="0" smtClean="0"/>
          </a:p>
          <a:p>
            <a:r>
              <a:rPr lang="en-US" altLang="ja-JP" sz="2400" dirty="0"/>
              <a:t>pip install </a:t>
            </a:r>
            <a:r>
              <a:rPr lang="en-US" altLang="ja-JP" sz="2400" dirty="0" err="1" smtClean="0"/>
              <a:t>pysummarization</a:t>
            </a:r>
            <a:endParaRPr lang="en-US" altLang="ja-JP" sz="2400" dirty="0" smtClean="0"/>
          </a:p>
          <a:p>
            <a:r>
              <a:rPr lang="en-US" altLang="ja-JP" sz="2400" dirty="0"/>
              <a:t>pip install </a:t>
            </a:r>
            <a:r>
              <a:rPr lang="en-US" altLang="ja-JP" sz="2400" dirty="0" err="1" smtClean="0"/>
              <a:t>MeCab</a:t>
            </a:r>
            <a:endParaRPr lang="en-US" altLang="ja-JP" sz="2400" dirty="0" smtClean="0"/>
          </a:p>
          <a:p>
            <a:endParaRPr lang="en-US" altLang="ja-JP" sz="2400" dirty="0"/>
          </a:p>
        </p:txBody>
      </p:sp>
      <p:sp>
        <p:nvSpPr>
          <p:cNvPr id="8" name="スライド番号プレースホルダー 7"/>
          <p:cNvSpPr>
            <a:spLocks noGrp="1"/>
          </p:cNvSpPr>
          <p:nvPr>
            <p:ph type="sldNum" sz="quarter" idx="15"/>
          </p:nvPr>
        </p:nvSpPr>
        <p:spPr/>
        <p:txBody>
          <a:bodyPr/>
          <a:lstStyle/>
          <a:p>
            <a:fld id="{CB6FF75C-19E1-41C6-B89F-A224F87244FA}" type="slidenum">
              <a:rPr lang="ja-JP" altLang="en-US" smtClean="0"/>
              <a:pPr/>
              <a:t>17</a:t>
            </a:fld>
            <a:endParaRPr lang="ja-JP" altLang="en-US"/>
          </a:p>
        </p:txBody>
      </p:sp>
    </p:spTree>
    <p:extLst>
      <p:ext uri="{BB962C8B-B14F-4D97-AF65-F5344CB8AC3E}">
        <p14:creationId xmlns:p14="http://schemas.microsoft.com/office/powerpoint/2010/main" val="1733986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1004229" y="2087551"/>
            <a:ext cx="5147095" cy="2466761"/>
          </a:xfrm>
          <a:prstGeom prst="rect">
            <a:avLst/>
          </a:prstGeom>
        </p:spPr>
      </p:pic>
      <p:sp>
        <p:nvSpPr>
          <p:cNvPr id="2" name="タイトル 1"/>
          <p:cNvSpPr>
            <a:spLocks noGrp="1"/>
          </p:cNvSpPr>
          <p:nvPr>
            <p:ph type="title"/>
          </p:nvPr>
        </p:nvSpPr>
        <p:spPr/>
        <p:txBody>
          <a:bodyPr>
            <a:normAutofit/>
          </a:bodyPr>
          <a:lstStyle/>
          <a:p>
            <a:r>
              <a:rPr kumimoji="1" lang="ja-JP" altLang="en-US" dirty="0" smtClean="0"/>
              <a:t>ツール実行</a:t>
            </a:r>
            <a:r>
              <a:rPr lang="ja-JP" altLang="en-US" dirty="0" smtClean="0"/>
              <a:t>「</a:t>
            </a:r>
            <a:r>
              <a:rPr lang="en-US" altLang="ja-JP" dirty="0" smtClean="0"/>
              <a:t>IIIDEAaaMGUI.exe</a:t>
            </a:r>
            <a:r>
              <a:rPr lang="ja-JP" altLang="en-US" dirty="0" smtClean="0"/>
              <a:t>」</a:t>
            </a:r>
            <a:endParaRPr kumimoji="1" lang="ja-JP" altLang="en-US" dirty="0"/>
          </a:p>
        </p:txBody>
      </p:sp>
      <p:sp>
        <p:nvSpPr>
          <p:cNvPr id="3" name="コンテンツ プレースホルダー 2"/>
          <p:cNvSpPr>
            <a:spLocks noGrp="1"/>
          </p:cNvSpPr>
          <p:nvPr>
            <p:ph sz="half" idx="1"/>
          </p:nvPr>
        </p:nvSpPr>
        <p:spPr/>
        <p:txBody>
          <a:bodyPr/>
          <a:lstStyle/>
          <a:p>
            <a:r>
              <a:rPr kumimoji="1" lang="en-US" altLang="ja-JP" dirty="0" smtClean="0"/>
              <a:t>IIIDEAaaMGUI.exe</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18</a:t>
            </a:fld>
            <a:endParaRPr lang="ja-JP" altLang="en-US"/>
          </a:p>
        </p:txBody>
      </p:sp>
      <p:cxnSp>
        <p:nvCxnSpPr>
          <p:cNvPr id="10" name="カギ線コネクタ 9"/>
          <p:cNvCxnSpPr>
            <a:stCxn id="12" idx="3"/>
            <a:endCxn id="11" idx="1"/>
          </p:cNvCxnSpPr>
          <p:nvPr/>
        </p:nvCxnSpPr>
        <p:spPr>
          <a:xfrm flipV="1">
            <a:off x="6151324" y="2538040"/>
            <a:ext cx="941003" cy="960336"/>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4922990" y="3339613"/>
            <a:ext cx="1228334" cy="3175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a:blip r:embed="rId3"/>
          <a:stretch>
            <a:fillRect/>
          </a:stretch>
        </p:blipFill>
        <p:spPr>
          <a:xfrm>
            <a:off x="7092327" y="1352901"/>
            <a:ext cx="3514549" cy="2370277"/>
          </a:xfrm>
          <a:prstGeom prst="rect">
            <a:avLst/>
          </a:prstGeom>
        </p:spPr>
      </p:pic>
      <p:pic>
        <p:nvPicPr>
          <p:cNvPr id="21" name="図 20"/>
          <p:cNvPicPr>
            <a:picLocks noChangeAspect="1"/>
          </p:cNvPicPr>
          <p:nvPr/>
        </p:nvPicPr>
        <p:blipFill>
          <a:blip r:embed="rId4"/>
          <a:stretch>
            <a:fillRect/>
          </a:stretch>
        </p:blipFill>
        <p:spPr>
          <a:xfrm>
            <a:off x="7092326" y="3844107"/>
            <a:ext cx="3541977" cy="2504267"/>
          </a:xfrm>
          <a:prstGeom prst="rect">
            <a:avLst/>
          </a:prstGeom>
        </p:spPr>
      </p:pic>
      <p:cxnSp>
        <p:nvCxnSpPr>
          <p:cNvPr id="37" name="カギ線コネクタ 36"/>
          <p:cNvCxnSpPr>
            <a:stCxn id="38" idx="3"/>
            <a:endCxn id="21" idx="1"/>
          </p:cNvCxnSpPr>
          <p:nvPr/>
        </p:nvCxnSpPr>
        <p:spPr>
          <a:xfrm>
            <a:off x="6151324" y="4395549"/>
            <a:ext cx="941002" cy="700692"/>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4922990" y="4236786"/>
            <a:ext cx="1228334" cy="3175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457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smtClean="0"/>
              <a:t>ツールによる</a:t>
            </a:r>
            <a:r>
              <a:rPr kumimoji="1" lang="ja-JP" altLang="en-US" dirty="0" smtClean="0"/>
              <a:t>環境構築</a:t>
            </a:r>
            <a:endParaRPr kumimoji="1" lang="ja-JP" altLang="en-US" dirty="0"/>
          </a:p>
        </p:txBody>
      </p:sp>
      <p:sp>
        <p:nvSpPr>
          <p:cNvPr id="6" name="サブタイトル 5"/>
          <p:cNvSpPr>
            <a:spLocks noGrp="1"/>
          </p:cNvSpPr>
          <p:nvPr>
            <p:ph type="subTitle" idx="1"/>
          </p:nvPr>
        </p:nvSpPr>
        <p:spPr/>
        <p:txBody>
          <a:bodyPr/>
          <a:lstStyle/>
          <a:p>
            <a:endParaRPr kumimoji="1" lang="ja-JP" altLang="en-US" dirty="0"/>
          </a:p>
        </p:txBody>
      </p:sp>
      <p:sp>
        <p:nvSpPr>
          <p:cNvPr id="4" name="スライド番号プレースホルダー 3"/>
          <p:cNvSpPr>
            <a:spLocks noGrp="1"/>
          </p:cNvSpPr>
          <p:nvPr>
            <p:ph type="sldNum" sz="quarter" idx="4294967295"/>
          </p:nvPr>
        </p:nvSpPr>
        <p:spPr>
          <a:xfrm>
            <a:off x="9448800" y="6492875"/>
            <a:ext cx="2743200" cy="365125"/>
          </a:xfrm>
        </p:spPr>
        <p:txBody>
          <a:bodyPr/>
          <a:lstStyle/>
          <a:p>
            <a:fld id="{CB6FF75C-19E1-41C6-B89F-A224F87244FA}" type="slidenum">
              <a:rPr lang="ja-JP" altLang="en-US" smtClean="0"/>
              <a:pPr/>
              <a:t>19</a:t>
            </a:fld>
            <a:endParaRPr lang="ja-JP" altLang="en-US"/>
          </a:p>
        </p:txBody>
      </p:sp>
    </p:spTree>
    <p:extLst>
      <p:ext uri="{BB962C8B-B14F-4D97-AF65-F5344CB8AC3E}">
        <p14:creationId xmlns:p14="http://schemas.microsoft.com/office/powerpoint/2010/main" val="160324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err="1" smtClean="0"/>
              <a:t>IIIDEAaaS</a:t>
            </a:r>
            <a:r>
              <a:rPr kumimoji="1" lang="ja-JP" altLang="en-US" dirty="0" smtClean="0"/>
              <a:t>のセットアップ　</a:t>
            </a:r>
            <a:endParaRPr kumimoji="1" lang="ja-JP" altLang="en-US" dirty="0"/>
          </a:p>
        </p:txBody>
      </p:sp>
      <p:sp>
        <p:nvSpPr>
          <p:cNvPr id="2" name="サブタイトル 1"/>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741251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①</a:t>
            </a:r>
            <a:r>
              <a:rPr kumimoji="1" lang="en-US" altLang="ja-JP" dirty="0" smtClean="0"/>
              <a:t>Setup</a:t>
            </a:r>
            <a:r>
              <a:rPr kumimoji="1" lang="ja-JP" altLang="en-US" dirty="0" smtClean="0"/>
              <a:t>取得</a:t>
            </a:r>
            <a:endParaRPr kumimoji="1" lang="ja-JP" altLang="en-US" dirty="0"/>
          </a:p>
        </p:txBody>
      </p:sp>
      <p:sp>
        <p:nvSpPr>
          <p:cNvPr id="3" name="コンテンツ プレースホルダー 2"/>
          <p:cNvSpPr>
            <a:spLocks noGrp="1"/>
          </p:cNvSpPr>
          <p:nvPr>
            <p:ph sz="half" idx="1"/>
          </p:nvPr>
        </p:nvSpPr>
        <p:spPr/>
        <p:txBody>
          <a:bodyPr/>
          <a:lstStyle/>
          <a:p>
            <a:pPr marL="0" indent="0">
              <a:buNone/>
            </a:pPr>
            <a:r>
              <a:rPr lang="en-US" altLang="ja-JP" b="1" dirty="0" smtClean="0">
                <a:hlinkClick r:id="rId2"/>
              </a:rPr>
              <a:t>¥</a:t>
            </a:r>
            <a:r>
              <a:rPr lang="ja-JP" altLang="en-US" b="1" dirty="0" smtClean="0">
                <a:hlinkClick r:id="rId2"/>
              </a:rPr>
              <a:t>細田</a:t>
            </a:r>
            <a:r>
              <a:rPr lang="ja-JP" altLang="en-US" b="1" dirty="0">
                <a:hlinkClick r:id="rId2"/>
              </a:rPr>
              <a:t>PBL_2020\02_チーム別Docs\Phase3_機能検討チーム\Temp\src\</a:t>
            </a:r>
            <a:r>
              <a:rPr lang="ja-JP" altLang="en-US" b="1" dirty="0" smtClean="0">
                <a:hlinkClick r:id="rId2"/>
              </a:rPr>
              <a:t>setup</a:t>
            </a:r>
            <a:endParaRPr kumimoji="1" lang="en-US" altLang="ja-JP" b="1" dirty="0"/>
          </a:p>
          <a:p>
            <a:pPr marL="0" indent="0">
              <a:buNone/>
            </a:pPr>
            <a:r>
              <a:rPr lang="ja-JP" altLang="en-US" b="1" dirty="0" smtClean="0"/>
              <a:t>よりイメージダウンロードします。</a:t>
            </a:r>
            <a:endParaRPr lang="en-US" altLang="ja-JP" b="1" dirty="0" smtClean="0"/>
          </a:p>
          <a:p>
            <a:pPr marL="0" indent="0">
              <a:buNone/>
            </a:pPr>
            <a:endParaRPr kumimoji="1" lang="ja-JP" altLang="en-US" b="1"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20</a:t>
            </a:fld>
            <a:endParaRPr lang="ja-JP" altLang="en-US"/>
          </a:p>
        </p:txBody>
      </p:sp>
      <p:pic>
        <p:nvPicPr>
          <p:cNvPr id="5" name="図 4"/>
          <p:cNvPicPr>
            <a:picLocks noChangeAspect="1"/>
          </p:cNvPicPr>
          <p:nvPr/>
        </p:nvPicPr>
        <p:blipFill>
          <a:blip r:embed="rId3"/>
          <a:stretch>
            <a:fillRect/>
          </a:stretch>
        </p:blipFill>
        <p:spPr>
          <a:xfrm>
            <a:off x="962486" y="2466206"/>
            <a:ext cx="3895725" cy="962025"/>
          </a:xfrm>
          <a:prstGeom prst="rect">
            <a:avLst/>
          </a:prstGeom>
        </p:spPr>
      </p:pic>
    </p:spTree>
    <p:extLst>
      <p:ext uri="{BB962C8B-B14F-4D97-AF65-F5344CB8AC3E}">
        <p14:creationId xmlns:p14="http://schemas.microsoft.com/office/powerpoint/2010/main" val="411881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インストール手順（</a:t>
            </a:r>
            <a:r>
              <a:rPr kumimoji="1" lang="en-US" altLang="ja-JP" dirty="0" smtClean="0"/>
              <a:t>setup.exe</a:t>
            </a:r>
            <a:r>
              <a:rPr kumimoji="1" lang="ja-JP" altLang="en-US" dirty="0" smtClean="0"/>
              <a:t>）</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21</a:t>
            </a:fld>
            <a:endParaRPr lang="ja-JP" altLang="en-US"/>
          </a:p>
        </p:txBody>
      </p:sp>
      <p:pic>
        <p:nvPicPr>
          <p:cNvPr id="8" name="図 7"/>
          <p:cNvPicPr>
            <a:picLocks noChangeAspect="1"/>
          </p:cNvPicPr>
          <p:nvPr/>
        </p:nvPicPr>
        <p:blipFill>
          <a:blip r:embed="rId2"/>
          <a:stretch>
            <a:fillRect/>
          </a:stretch>
        </p:blipFill>
        <p:spPr>
          <a:xfrm>
            <a:off x="838199" y="1726940"/>
            <a:ext cx="4752975" cy="3895725"/>
          </a:xfrm>
          <a:prstGeom prst="rect">
            <a:avLst/>
          </a:prstGeom>
        </p:spPr>
      </p:pic>
      <p:pic>
        <p:nvPicPr>
          <p:cNvPr id="9" name="図 8"/>
          <p:cNvPicPr>
            <a:picLocks noChangeAspect="1"/>
          </p:cNvPicPr>
          <p:nvPr/>
        </p:nvPicPr>
        <p:blipFill>
          <a:blip r:embed="rId3"/>
          <a:stretch>
            <a:fillRect/>
          </a:stretch>
        </p:blipFill>
        <p:spPr>
          <a:xfrm>
            <a:off x="6600825" y="1726941"/>
            <a:ext cx="4752975" cy="3895725"/>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6078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インストール手順</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22</a:t>
            </a:fld>
            <a:endParaRPr lang="ja-JP" altLang="en-US"/>
          </a:p>
        </p:txBody>
      </p:sp>
      <p:pic>
        <p:nvPicPr>
          <p:cNvPr id="5" name="図 4"/>
          <p:cNvPicPr>
            <a:picLocks noChangeAspect="1"/>
          </p:cNvPicPr>
          <p:nvPr/>
        </p:nvPicPr>
        <p:blipFill>
          <a:blip r:embed="rId2"/>
          <a:stretch>
            <a:fillRect/>
          </a:stretch>
        </p:blipFill>
        <p:spPr>
          <a:xfrm>
            <a:off x="838200" y="1726942"/>
            <a:ext cx="4752975" cy="3895725"/>
          </a:xfrm>
          <a:prstGeom prst="rect">
            <a:avLst/>
          </a:prstGeom>
        </p:spPr>
      </p:pic>
      <p:pic>
        <p:nvPicPr>
          <p:cNvPr id="6" name="図 5"/>
          <p:cNvPicPr>
            <a:picLocks noChangeAspect="1"/>
          </p:cNvPicPr>
          <p:nvPr/>
        </p:nvPicPr>
        <p:blipFill>
          <a:blip r:embed="rId3"/>
          <a:stretch>
            <a:fillRect/>
          </a:stretch>
        </p:blipFill>
        <p:spPr>
          <a:xfrm>
            <a:off x="6600825" y="1726942"/>
            <a:ext cx="4752975" cy="3895725"/>
          </a:xfrm>
          <a:prstGeom prst="rect">
            <a:avLst/>
          </a:prstGeom>
        </p:spPr>
      </p:pic>
      <p:pic>
        <p:nvPicPr>
          <p:cNvPr id="7" name="図 6"/>
          <p:cNvPicPr>
            <a:picLocks noChangeAspect="1"/>
          </p:cNvPicPr>
          <p:nvPr/>
        </p:nvPicPr>
        <p:blipFill>
          <a:blip r:embed="rId4"/>
          <a:stretch>
            <a:fillRect/>
          </a:stretch>
        </p:blipFill>
        <p:spPr>
          <a:xfrm>
            <a:off x="838199" y="1726941"/>
            <a:ext cx="4752975" cy="3895725"/>
          </a:xfrm>
          <a:prstGeom prst="rect">
            <a:avLst/>
          </a:prstGeom>
        </p:spPr>
      </p:pic>
      <p:sp>
        <p:nvSpPr>
          <p:cNvPr id="8" name="右矢印 7"/>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3928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インストール手順</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23</a:t>
            </a:fld>
            <a:endParaRPr lang="ja-JP" altLang="en-US"/>
          </a:p>
        </p:txBody>
      </p:sp>
      <p:pic>
        <p:nvPicPr>
          <p:cNvPr id="9" name="図 8"/>
          <p:cNvPicPr>
            <a:picLocks noChangeAspect="1"/>
          </p:cNvPicPr>
          <p:nvPr/>
        </p:nvPicPr>
        <p:blipFill>
          <a:blip r:embed="rId2"/>
          <a:stretch>
            <a:fillRect/>
          </a:stretch>
        </p:blipFill>
        <p:spPr>
          <a:xfrm>
            <a:off x="838199" y="1726941"/>
            <a:ext cx="4752975" cy="3895725"/>
          </a:xfrm>
          <a:prstGeom prst="rect">
            <a:avLst/>
          </a:prstGeom>
        </p:spPr>
      </p:pic>
      <p:pic>
        <p:nvPicPr>
          <p:cNvPr id="10" name="図 9"/>
          <p:cNvPicPr>
            <a:picLocks noChangeAspect="1"/>
          </p:cNvPicPr>
          <p:nvPr/>
        </p:nvPicPr>
        <p:blipFill>
          <a:blip r:embed="rId3"/>
          <a:stretch>
            <a:fillRect/>
          </a:stretch>
        </p:blipFill>
        <p:spPr>
          <a:xfrm>
            <a:off x="6600824" y="1726941"/>
            <a:ext cx="4752975" cy="3895725"/>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0093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環境確認（</a:t>
            </a:r>
            <a:r>
              <a:rPr kumimoji="1" lang="en-US" altLang="ja-JP" dirty="0" smtClean="0"/>
              <a:t>※</a:t>
            </a:r>
            <a:r>
              <a:rPr kumimoji="1" lang="ja-JP" altLang="en-US" dirty="0" smtClean="0"/>
              <a:t>）</a:t>
            </a:r>
            <a:r>
              <a:rPr kumimoji="1" lang="ja-JP" altLang="en-US" smtClean="0"/>
              <a:t>初回のみ</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24</a:t>
            </a:fld>
            <a:endParaRPr lang="ja-JP" altLang="en-US"/>
          </a:p>
        </p:txBody>
      </p:sp>
      <p:sp>
        <p:nvSpPr>
          <p:cNvPr id="5" name="正方形/長方形 4"/>
          <p:cNvSpPr/>
          <p:nvPr/>
        </p:nvSpPr>
        <p:spPr>
          <a:xfrm>
            <a:off x="838200" y="1257519"/>
            <a:ext cx="8989962" cy="584775"/>
          </a:xfrm>
          <a:prstGeom prst="rect">
            <a:avLst/>
          </a:prstGeom>
        </p:spPr>
        <p:txBody>
          <a:bodyPr wrap="none">
            <a:spAutoFit/>
          </a:bodyPr>
          <a:lstStyle/>
          <a:p>
            <a:r>
              <a:rPr lang="ja-JP" altLang="en-US" sz="3200" dirty="0">
                <a:solidFill>
                  <a:srgbClr val="0070C0"/>
                </a:solidFill>
              </a:rPr>
              <a:t>C:\IIIDEAaaS\</a:t>
            </a:r>
            <a:r>
              <a:rPr lang="ja-JP" altLang="en-US" sz="3200" dirty="0" smtClean="0">
                <a:solidFill>
                  <a:srgbClr val="0070C0"/>
                </a:solidFill>
              </a:rPr>
              <a:t>Environment</a:t>
            </a:r>
            <a:r>
              <a:rPr lang="en-US" altLang="ja-JP" sz="3200" dirty="0">
                <a:solidFill>
                  <a:srgbClr val="0070C0"/>
                </a:solidFill>
              </a:rPr>
              <a:t>¥CheckEnvironment.exe</a:t>
            </a:r>
            <a:endParaRPr lang="ja-JP" altLang="en-US" sz="3200" dirty="0">
              <a:solidFill>
                <a:srgbClr val="0070C0"/>
              </a:solidFill>
            </a:endParaRPr>
          </a:p>
        </p:txBody>
      </p:sp>
      <p:sp>
        <p:nvSpPr>
          <p:cNvPr id="6" name="正方形/長方形 5"/>
          <p:cNvSpPr/>
          <p:nvPr/>
        </p:nvSpPr>
        <p:spPr>
          <a:xfrm>
            <a:off x="1287298" y="1713847"/>
            <a:ext cx="8738290" cy="584775"/>
          </a:xfrm>
          <a:prstGeom prst="rect">
            <a:avLst/>
          </a:prstGeom>
        </p:spPr>
        <p:txBody>
          <a:bodyPr wrap="none">
            <a:spAutoFit/>
          </a:bodyPr>
          <a:lstStyle/>
          <a:p>
            <a:r>
              <a:rPr lang="ja-JP" altLang="en-US" sz="3200" dirty="0" smtClean="0">
                <a:solidFill>
                  <a:srgbClr val="0070C0"/>
                </a:solidFill>
              </a:rPr>
              <a:t>実行、</a:t>
            </a:r>
            <a:r>
              <a:rPr lang="en-US" altLang="ja-JP" sz="3200" dirty="0" err="1" smtClean="0">
                <a:solidFill>
                  <a:srgbClr val="0070C0"/>
                </a:solidFill>
              </a:rPr>
              <a:t>IIIDEAaaS</a:t>
            </a:r>
            <a:r>
              <a:rPr lang="ja-JP" altLang="en-US" sz="3200" dirty="0" smtClean="0">
                <a:solidFill>
                  <a:srgbClr val="0070C0"/>
                </a:solidFill>
              </a:rPr>
              <a:t>必要な環境を確認＆構築します。</a:t>
            </a:r>
            <a:endParaRPr lang="ja-JP" altLang="en-US" sz="3200" dirty="0">
              <a:solidFill>
                <a:srgbClr val="0070C0"/>
              </a:solidFill>
            </a:endParaRPr>
          </a:p>
        </p:txBody>
      </p:sp>
      <p:pic>
        <p:nvPicPr>
          <p:cNvPr id="3" name="図 2"/>
          <p:cNvPicPr>
            <a:picLocks noChangeAspect="1"/>
          </p:cNvPicPr>
          <p:nvPr/>
        </p:nvPicPr>
        <p:blipFill>
          <a:blip r:embed="rId2"/>
          <a:stretch>
            <a:fillRect/>
          </a:stretch>
        </p:blipFill>
        <p:spPr>
          <a:xfrm>
            <a:off x="1178815" y="2298622"/>
            <a:ext cx="8846773" cy="4158591"/>
          </a:xfrm>
          <a:prstGeom prst="rect">
            <a:avLst/>
          </a:prstGeom>
        </p:spPr>
      </p:pic>
    </p:spTree>
    <p:extLst>
      <p:ext uri="{BB962C8B-B14F-4D97-AF65-F5344CB8AC3E}">
        <p14:creationId xmlns:p14="http://schemas.microsoft.com/office/powerpoint/2010/main" val="1386156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25</a:t>
            </a:fld>
            <a:endParaRPr lang="ja-JP" altLang="en-US"/>
          </a:p>
        </p:txBody>
      </p:sp>
      <p:pic>
        <p:nvPicPr>
          <p:cNvPr id="6" name="図 5"/>
          <p:cNvPicPr>
            <a:picLocks noChangeAspect="1"/>
          </p:cNvPicPr>
          <p:nvPr/>
        </p:nvPicPr>
        <p:blipFill>
          <a:blip r:embed="rId2"/>
          <a:stretch>
            <a:fillRect/>
          </a:stretch>
        </p:blipFill>
        <p:spPr>
          <a:xfrm>
            <a:off x="838200" y="1616164"/>
            <a:ext cx="9324975" cy="4876800"/>
          </a:xfrm>
          <a:prstGeom prst="rect">
            <a:avLst/>
          </a:prstGeom>
        </p:spPr>
      </p:pic>
      <p:pic>
        <p:nvPicPr>
          <p:cNvPr id="7" name="図 6"/>
          <p:cNvPicPr>
            <a:picLocks noChangeAspect="1"/>
          </p:cNvPicPr>
          <p:nvPr/>
        </p:nvPicPr>
        <p:blipFill>
          <a:blip r:embed="rId3"/>
          <a:stretch>
            <a:fillRect/>
          </a:stretch>
        </p:blipFill>
        <p:spPr>
          <a:xfrm>
            <a:off x="8820150" y="3330664"/>
            <a:ext cx="2533650" cy="1447800"/>
          </a:xfrm>
          <a:prstGeom prst="rect">
            <a:avLst/>
          </a:prstGeom>
        </p:spPr>
      </p:pic>
    </p:spTree>
    <p:extLst>
      <p:ext uri="{BB962C8B-B14F-4D97-AF65-F5344CB8AC3E}">
        <p14:creationId xmlns:p14="http://schemas.microsoft.com/office/powerpoint/2010/main" val="268402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838200" y="1616164"/>
            <a:ext cx="9324975" cy="4876800"/>
          </a:xfrm>
          <a:prstGeom prst="rect">
            <a:avLst/>
          </a:prstGeom>
        </p:spPr>
      </p:pic>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26</a:t>
            </a:fld>
            <a:endParaRPr lang="ja-JP" altLang="en-US"/>
          </a:p>
        </p:txBody>
      </p:sp>
      <p:pic>
        <p:nvPicPr>
          <p:cNvPr id="6" name="図 5"/>
          <p:cNvPicPr>
            <a:picLocks noChangeAspect="1"/>
          </p:cNvPicPr>
          <p:nvPr/>
        </p:nvPicPr>
        <p:blipFill>
          <a:blip r:embed="rId3"/>
          <a:stretch>
            <a:fillRect/>
          </a:stretch>
        </p:blipFill>
        <p:spPr>
          <a:xfrm>
            <a:off x="6787176" y="3072567"/>
            <a:ext cx="4752975" cy="3695700"/>
          </a:xfrm>
          <a:prstGeom prst="rect">
            <a:avLst/>
          </a:prstGeom>
        </p:spPr>
      </p:pic>
    </p:spTree>
    <p:extLst>
      <p:ext uri="{BB962C8B-B14F-4D97-AF65-F5344CB8AC3E}">
        <p14:creationId xmlns:p14="http://schemas.microsoft.com/office/powerpoint/2010/main" val="2779102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27</a:t>
            </a:fld>
            <a:endParaRPr lang="ja-JP" altLang="en-US"/>
          </a:p>
        </p:txBody>
      </p:sp>
      <p:pic>
        <p:nvPicPr>
          <p:cNvPr id="3" name="図 2"/>
          <p:cNvPicPr>
            <a:picLocks noChangeAspect="1"/>
          </p:cNvPicPr>
          <p:nvPr/>
        </p:nvPicPr>
        <p:blipFill>
          <a:blip r:embed="rId2"/>
          <a:stretch>
            <a:fillRect/>
          </a:stretch>
        </p:blipFill>
        <p:spPr>
          <a:xfrm>
            <a:off x="838200" y="1880074"/>
            <a:ext cx="4752975" cy="3695700"/>
          </a:xfrm>
          <a:prstGeom prst="rect">
            <a:avLst/>
          </a:prstGeom>
        </p:spPr>
      </p:pic>
      <p:pic>
        <p:nvPicPr>
          <p:cNvPr id="5" name="図 4"/>
          <p:cNvPicPr>
            <a:picLocks noChangeAspect="1"/>
          </p:cNvPicPr>
          <p:nvPr/>
        </p:nvPicPr>
        <p:blipFill>
          <a:blip r:embed="rId3"/>
          <a:stretch>
            <a:fillRect/>
          </a:stretch>
        </p:blipFill>
        <p:spPr>
          <a:xfrm>
            <a:off x="6600825" y="1880074"/>
            <a:ext cx="4752975" cy="3695700"/>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7630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28</a:t>
            </a:fld>
            <a:endParaRPr lang="ja-JP" altLang="en-US"/>
          </a:p>
        </p:txBody>
      </p:sp>
      <p:pic>
        <p:nvPicPr>
          <p:cNvPr id="3" name="図 2"/>
          <p:cNvPicPr>
            <a:picLocks noChangeAspect="1"/>
          </p:cNvPicPr>
          <p:nvPr/>
        </p:nvPicPr>
        <p:blipFill>
          <a:blip r:embed="rId2"/>
          <a:stretch>
            <a:fillRect/>
          </a:stretch>
        </p:blipFill>
        <p:spPr>
          <a:xfrm>
            <a:off x="838200" y="1866286"/>
            <a:ext cx="4752975" cy="3695700"/>
          </a:xfrm>
          <a:prstGeom prst="rect">
            <a:avLst/>
          </a:prstGeom>
        </p:spPr>
      </p:pic>
      <p:pic>
        <p:nvPicPr>
          <p:cNvPr id="5" name="図 4"/>
          <p:cNvPicPr>
            <a:picLocks noChangeAspect="1"/>
          </p:cNvPicPr>
          <p:nvPr/>
        </p:nvPicPr>
        <p:blipFill>
          <a:blip r:embed="rId3"/>
          <a:stretch>
            <a:fillRect/>
          </a:stretch>
        </p:blipFill>
        <p:spPr>
          <a:xfrm>
            <a:off x="6600825" y="1866286"/>
            <a:ext cx="4752975" cy="3695700"/>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7608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29</a:t>
            </a:fld>
            <a:endParaRPr lang="ja-JP" altLang="en-US"/>
          </a:p>
        </p:txBody>
      </p:sp>
      <p:pic>
        <p:nvPicPr>
          <p:cNvPr id="5" name="図 4"/>
          <p:cNvPicPr>
            <a:picLocks noChangeAspect="1"/>
          </p:cNvPicPr>
          <p:nvPr/>
        </p:nvPicPr>
        <p:blipFill>
          <a:blip r:embed="rId2"/>
          <a:stretch>
            <a:fillRect/>
          </a:stretch>
        </p:blipFill>
        <p:spPr>
          <a:xfrm>
            <a:off x="838200" y="1856453"/>
            <a:ext cx="4752975" cy="3695700"/>
          </a:xfrm>
          <a:prstGeom prst="rect">
            <a:avLst/>
          </a:prstGeom>
        </p:spPr>
      </p:pic>
      <p:pic>
        <p:nvPicPr>
          <p:cNvPr id="3" name="図 2"/>
          <p:cNvPicPr>
            <a:picLocks noChangeAspect="1"/>
          </p:cNvPicPr>
          <p:nvPr/>
        </p:nvPicPr>
        <p:blipFill>
          <a:blip r:embed="rId3"/>
          <a:stretch>
            <a:fillRect/>
          </a:stretch>
        </p:blipFill>
        <p:spPr>
          <a:xfrm>
            <a:off x="6600825" y="1856453"/>
            <a:ext cx="4752975" cy="3695700"/>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475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kumimoji="1" lang="ja-JP" altLang="en-US" dirty="0" smtClean="0"/>
              <a:t>マニュアルによる環境構築</a:t>
            </a:r>
            <a:endParaRPr kumimoji="1" lang="ja-JP" altLang="en-US" dirty="0"/>
          </a:p>
        </p:txBody>
      </p:sp>
      <p:sp>
        <p:nvSpPr>
          <p:cNvPr id="6" name="サブタイトル 5"/>
          <p:cNvSpPr>
            <a:spLocks noGrp="1"/>
          </p:cNvSpPr>
          <p:nvPr>
            <p:ph type="subTitle" idx="1"/>
          </p:nvPr>
        </p:nvSpPr>
        <p:spPr/>
        <p:txBody>
          <a:bodyPr>
            <a:normAutofit lnSpcReduction="10000"/>
          </a:bodyPr>
          <a:lstStyle/>
          <a:p>
            <a:r>
              <a:rPr kumimoji="1" lang="en-US" altLang="ja-JP" b="1" dirty="0" smtClean="0"/>
              <a:t>ANACONDA</a:t>
            </a:r>
            <a:r>
              <a:rPr kumimoji="1" lang="ja-JP" altLang="en-US" b="1" dirty="0" smtClean="0"/>
              <a:t>のインストール</a:t>
            </a:r>
            <a:endParaRPr kumimoji="1" lang="en-US" altLang="ja-JP" b="1" dirty="0" smtClean="0"/>
          </a:p>
          <a:p>
            <a:r>
              <a:rPr lang="en-US" altLang="ja-JP" b="1" dirty="0" smtClean="0"/>
              <a:t>MECAB</a:t>
            </a:r>
            <a:r>
              <a:rPr lang="ja-JP" altLang="en-US" b="1" dirty="0" smtClean="0"/>
              <a:t>のインストール</a:t>
            </a:r>
            <a:endParaRPr lang="en-US" altLang="ja-JP" b="1" dirty="0" smtClean="0"/>
          </a:p>
          <a:p>
            <a:r>
              <a:rPr lang="zh-TW" altLang="en-US" b="1" dirty="0"/>
              <a:t>自然言語</a:t>
            </a:r>
            <a:r>
              <a:rPr lang="zh-TW" altLang="en-US" b="1" dirty="0" smtClean="0"/>
              <a:t>処理</a:t>
            </a:r>
            <a:r>
              <a:rPr lang="ja-JP" altLang="en-US" b="1" dirty="0" smtClean="0"/>
              <a:t>（</a:t>
            </a:r>
            <a:r>
              <a:rPr lang="en-US" altLang="ja-JP" b="1" dirty="0"/>
              <a:t>N</a:t>
            </a:r>
            <a:r>
              <a:rPr lang="en-US" altLang="ja-JP" dirty="0"/>
              <a:t>atural</a:t>
            </a:r>
            <a:r>
              <a:rPr lang="en-US" altLang="ja-JP" b="1" dirty="0"/>
              <a:t> L</a:t>
            </a:r>
            <a:r>
              <a:rPr lang="en-US" altLang="ja-JP" dirty="0"/>
              <a:t>anguage</a:t>
            </a:r>
            <a:r>
              <a:rPr lang="en-US" altLang="ja-JP" b="1" dirty="0"/>
              <a:t> P</a:t>
            </a:r>
            <a:r>
              <a:rPr lang="en-US" altLang="ja-JP" dirty="0"/>
              <a:t>rocessing</a:t>
            </a:r>
            <a:r>
              <a:rPr lang="ja-JP" altLang="en-US" b="1" dirty="0" smtClean="0"/>
              <a:t>）</a:t>
            </a:r>
            <a:r>
              <a:rPr kumimoji="1" lang="ja-JP" altLang="en-US" b="1" dirty="0" smtClean="0"/>
              <a:t>のインストール</a:t>
            </a:r>
            <a:endParaRPr kumimoji="1" lang="en-US" altLang="ja-JP" b="1" dirty="0" smtClean="0"/>
          </a:p>
          <a:p>
            <a:r>
              <a:rPr lang="en-US" altLang="ja-JP" b="1" dirty="0" smtClean="0"/>
              <a:t>IIIDEAAA</a:t>
            </a:r>
            <a:r>
              <a:rPr lang="ja-JP" altLang="en-US" b="1" dirty="0"/>
              <a:t>のインストール</a:t>
            </a:r>
            <a:endParaRPr kumimoji="1" lang="en-US" altLang="ja-JP" b="1" dirty="0" smtClean="0"/>
          </a:p>
        </p:txBody>
      </p:sp>
      <p:sp>
        <p:nvSpPr>
          <p:cNvPr id="4" name="スライド番号プレースホルダー 3"/>
          <p:cNvSpPr>
            <a:spLocks noGrp="1"/>
          </p:cNvSpPr>
          <p:nvPr>
            <p:ph type="sldNum" sz="quarter" idx="4294967295"/>
          </p:nvPr>
        </p:nvSpPr>
        <p:spPr>
          <a:xfrm>
            <a:off x="9448800" y="6492875"/>
            <a:ext cx="2743200" cy="365125"/>
          </a:xfrm>
        </p:spPr>
        <p:txBody>
          <a:bodyPr/>
          <a:lstStyle/>
          <a:p>
            <a:fld id="{CB6FF75C-19E1-41C6-B89F-A224F87244FA}" type="slidenum">
              <a:rPr lang="ja-JP" altLang="en-US" smtClean="0"/>
              <a:pPr/>
              <a:t>3</a:t>
            </a:fld>
            <a:endParaRPr lang="ja-JP" altLang="en-US"/>
          </a:p>
        </p:txBody>
      </p:sp>
    </p:spTree>
    <p:extLst>
      <p:ext uri="{BB962C8B-B14F-4D97-AF65-F5344CB8AC3E}">
        <p14:creationId xmlns:p14="http://schemas.microsoft.com/office/powerpoint/2010/main" val="4013786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30</a:t>
            </a:fld>
            <a:endParaRPr lang="ja-JP" altLang="en-US"/>
          </a:p>
        </p:txBody>
      </p:sp>
      <p:pic>
        <p:nvPicPr>
          <p:cNvPr id="5" name="図 4"/>
          <p:cNvPicPr>
            <a:picLocks noChangeAspect="1"/>
          </p:cNvPicPr>
          <p:nvPr/>
        </p:nvPicPr>
        <p:blipFill>
          <a:blip r:embed="rId2"/>
          <a:stretch>
            <a:fillRect/>
          </a:stretch>
        </p:blipFill>
        <p:spPr>
          <a:xfrm>
            <a:off x="838200" y="1856454"/>
            <a:ext cx="4752975" cy="3695700"/>
          </a:xfrm>
          <a:prstGeom prst="rect">
            <a:avLst/>
          </a:prstGeom>
        </p:spPr>
      </p:pic>
      <p:pic>
        <p:nvPicPr>
          <p:cNvPr id="6" name="図 5"/>
          <p:cNvPicPr>
            <a:picLocks noChangeAspect="1"/>
          </p:cNvPicPr>
          <p:nvPr/>
        </p:nvPicPr>
        <p:blipFill>
          <a:blip r:embed="rId3"/>
          <a:stretch>
            <a:fillRect/>
          </a:stretch>
        </p:blipFill>
        <p:spPr>
          <a:xfrm>
            <a:off x="6600825" y="1826952"/>
            <a:ext cx="4752975" cy="3695700"/>
          </a:xfrm>
          <a:prstGeom prst="rect">
            <a:avLst/>
          </a:prstGeom>
        </p:spPr>
      </p:pic>
      <p:sp>
        <p:nvSpPr>
          <p:cNvPr id="7" name="右矢印 6"/>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92577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Anaconda</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31</a:t>
            </a:fld>
            <a:endParaRPr lang="ja-JP" altLang="en-US"/>
          </a:p>
        </p:txBody>
      </p:sp>
      <p:pic>
        <p:nvPicPr>
          <p:cNvPr id="5" name="図 4"/>
          <p:cNvPicPr>
            <a:picLocks noChangeAspect="1"/>
          </p:cNvPicPr>
          <p:nvPr/>
        </p:nvPicPr>
        <p:blipFill>
          <a:blip r:embed="rId2"/>
          <a:stretch>
            <a:fillRect/>
          </a:stretch>
        </p:blipFill>
        <p:spPr>
          <a:xfrm>
            <a:off x="838200" y="1836788"/>
            <a:ext cx="4752975" cy="3695700"/>
          </a:xfrm>
          <a:prstGeom prst="rect">
            <a:avLst/>
          </a:prstGeom>
        </p:spPr>
      </p:pic>
    </p:spTree>
    <p:extLst>
      <p:ext uri="{BB962C8B-B14F-4D97-AF65-F5344CB8AC3E}">
        <p14:creationId xmlns:p14="http://schemas.microsoft.com/office/powerpoint/2010/main" val="2072159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MeCab</a:t>
            </a:r>
            <a:r>
              <a:rPr lang="ja-JP" altLang="en-US" dirty="0" smtClean="0"/>
              <a:t>の</a:t>
            </a:r>
            <a:r>
              <a:rPr lang="ja-JP" altLang="en-US" dirty="0"/>
              <a:t>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32</a:t>
            </a:fld>
            <a:endParaRPr lang="ja-JP" altLang="en-US"/>
          </a:p>
        </p:txBody>
      </p:sp>
      <p:pic>
        <p:nvPicPr>
          <p:cNvPr id="3" name="図 2"/>
          <p:cNvPicPr>
            <a:picLocks noChangeAspect="1"/>
          </p:cNvPicPr>
          <p:nvPr/>
        </p:nvPicPr>
        <p:blipFill>
          <a:blip r:embed="rId2"/>
          <a:stretch>
            <a:fillRect/>
          </a:stretch>
        </p:blipFill>
        <p:spPr>
          <a:xfrm>
            <a:off x="838200" y="1616164"/>
            <a:ext cx="9324975" cy="4876800"/>
          </a:xfrm>
          <a:prstGeom prst="rect">
            <a:avLst/>
          </a:prstGeom>
        </p:spPr>
      </p:pic>
      <p:pic>
        <p:nvPicPr>
          <p:cNvPr id="5" name="図 4"/>
          <p:cNvPicPr>
            <a:picLocks noChangeAspect="1"/>
          </p:cNvPicPr>
          <p:nvPr/>
        </p:nvPicPr>
        <p:blipFill>
          <a:blip r:embed="rId3"/>
          <a:stretch>
            <a:fillRect/>
          </a:stretch>
        </p:blipFill>
        <p:spPr>
          <a:xfrm>
            <a:off x="6836337" y="2989351"/>
            <a:ext cx="4752975" cy="3686175"/>
          </a:xfrm>
          <a:prstGeom prst="rect">
            <a:avLst/>
          </a:prstGeom>
        </p:spPr>
      </p:pic>
    </p:spTree>
    <p:extLst>
      <p:ext uri="{BB962C8B-B14F-4D97-AF65-F5344CB8AC3E}">
        <p14:creationId xmlns:p14="http://schemas.microsoft.com/office/powerpoint/2010/main" val="910955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MeCab</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33</a:t>
            </a:fld>
            <a:endParaRPr lang="ja-JP" altLang="en-US"/>
          </a:p>
        </p:txBody>
      </p:sp>
      <p:pic>
        <p:nvPicPr>
          <p:cNvPr id="3" name="図 2"/>
          <p:cNvPicPr>
            <a:picLocks noChangeAspect="1"/>
          </p:cNvPicPr>
          <p:nvPr/>
        </p:nvPicPr>
        <p:blipFill>
          <a:blip r:embed="rId2"/>
          <a:stretch>
            <a:fillRect/>
          </a:stretch>
        </p:blipFill>
        <p:spPr>
          <a:xfrm>
            <a:off x="838200" y="1831718"/>
            <a:ext cx="4752975" cy="3686175"/>
          </a:xfrm>
          <a:prstGeom prst="rect">
            <a:avLst/>
          </a:prstGeom>
        </p:spPr>
      </p:pic>
      <p:pic>
        <p:nvPicPr>
          <p:cNvPr id="5" name="図 4"/>
          <p:cNvPicPr>
            <a:picLocks noChangeAspect="1"/>
          </p:cNvPicPr>
          <p:nvPr/>
        </p:nvPicPr>
        <p:blipFill>
          <a:blip r:embed="rId3"/>
          <a:stretch>
            <a:fillRect/>
          </a:stretch>
        </p:blipFill>
        <p:spPr>
          <a:xfrm>
            <a:off x="6600825" y="1831718"/>
            <a:ext cx="4752975" cy="3686175"/>
          </a:xfrm>
          <a:prstGeom prst="rect">
            <a:avLst/>
          </a:prstGeom>
        </p:spPr>
      </p:pic>
      <p:sp>
        <p:nvSpPr>
          <p:cNvPr id="6" name="右矢印 5"/>
          <p:cNvSpPr/>
          <p:nvPr/>
        </p:nvSpPr>
        <p:spPr>
          <a:xfrm>
            <a:off x="5874774" y="3190170"/>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978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MeCab</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34</a:t>
            </a:fld>
            <a:endParaRPr lang="ja-JP" altLang="en-US"/>
          </a:p>
        </p:txBody>
      </p:sp>
      <p:pic>
        <p:nvPicPr>
          <p:cNvPr id="6" name="図 5"/>
          <p:cNvPicPr>
            <a:picLocks noChangeAspect="1"/>
          </p:cNvPicPr>
          <p:nvPr/>
        </p:nvPicPr>
        <p:blipFill>
          <a:blip r:embed="rId2"/>
          <a:stretch>
            <a:fillRect/>
          </a:stretch>
        </p:blipFill>
        <p:spPr>
          <a:xfrm>
            <a:off x="838200" y="1782558"/>
            <a:ext cx="4752975" cy="3686175"/>
          </a:xfrm>
          <a:prstGeom prst="rect">
            <a:avLst/>
          </a:prstGeom>
        </p:spPr>
      </p:pic>
    </p:spTree>
    <p:extLst>
      <p:ext uri="{BB962C8B-B14F-4D97-AF65-F5344CB8AC3E}">
        <p14:creationId xmlns:p14="http://schemas.microsoft.com/office/powerpoint/2010/main" val="2957204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645105"/>
            <a:ext cx="11019503" cy="829056"/>
          </a:xfrm>
        </p:spPr>
        <p:txBody>
          <a:bodyPr>
            <a:normAutofit fontScale="90000"/>
          </a:bodyPr>
          <a:lstStyle/>
          <a:p>
            <a:r>
              <a:rPr lang="zh-TW" altLang="en-US" dirty="0"/>
              <a:t>自然言語処理</a:t>
            </a:r>
            <a:r>
              <a:rPr lang="ja-JP" altLang="en-US" dirty="0"/>
              <a:t>（</a:t>
            </a:r>
            <a:r>
              <a:rPr lang="en-US" altLang="ja-JP" dirty="0"/>
              <a:t>N</a:t>
            </a:r>
            <a:r>
              <a:rPr lang="en-US" altLang="ja-JP" b="0" dirty="0"/>
              <a:t>atural</a:t>
            </a:r>
            <a:r>
              <a:rPr lang="en-US" altLang="ja-JP" dirty="0"/>
              <a:t> L</a:t>
            </a:r>
            <a:r>
              <a:rPr lang="en-US" altLang="ja-JP" b="0" dirty="0"/>
              <a:t>anguage</a:t>
            </a:r>
            <a:r>
              <a:rPr lang="en-US" altLang="ja-JP" dirty="0"/>
              <a:t> P</a:t>
            </a:r>
            <a:r>
              <a:rPr lang="en-US" altLang="ja-JP" b="0" dirty="0"/>
              <a:t>rocessing</a:t>
            </a:r>
            <a:r>
              <a:rPr lang="ja-JP" altLang="en-US" dirty="0"/>
              <a:t>）</a:t>
            </a:r>
            <a:r>
              <a:rPr lang="ja-JP" altLang="en-US" dirty="0" smtClean="0"/>
              <a:t>の</a:t>
            </a:r>
            <a:r>
              <a:rPr lang="ja-JP" altLang="en-US" dirty="0"/>
              <a:t>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35</a:t>
            </a:fld>
            <a:endParaRPr lang="ja-JP" altLang="en-US"/>
          </a:p>
        </p:txBody>
      </p:sp>
      <p:pic>
        <p:nvPicPr>
          <p:cNvPr id="6" name="図 5"/>
          <p:cNvPicPr>
            <a:picLocks noChangeAspect="1"/>
          </p:cNvPicPr>
          <p:nvPr/>
        </p:nvPicPr>
        <p:blipFill>
          <a:blip r:embed="rId2"/>
          <a:stretch>
            <a:fillRect/>
          </a:stretch>
        </p:blipFill>
        <p:spPr>
          <a:xfrm>
            <a:off x="838200" y="1545162"/>
            <a:ext cx="9324975" cy="4876800"/>
          </a:xfrm>
          <a:prstGeom prst="rect">
            <a:avLst/>
          </a:prstGeom>
        </p:spPr>
      </p:pic>
    </p:spTree>
    <p:extLst>
      <p:ext uri="{BB962C8B-B14F-4D97-AF65-F5344CB8AC3E}">
        <p14:creationId xmlns:p14="http://schemas.microsoft.com/office/powerpoint/2010/main" val="2132279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36</a:t>
            </a:fld>
            <a:endParaRPr lang="ja-JP" altLang="en-US"/>
          </a:p>
        </p:txBody>
      </p:sp>
      <p:pic>
        <p:nvPicPr>
          <p:cNvPr id="5" name="図 4"/>
          <p:cNvPicPr>
            <a:picLocks noChangeAspect="1"/>
          </p:cNvPicPr>
          <p:nvPr/>
        </p:nvPicPr>
        <p:blipFill>
          <a:blip r:embed="rId2"/>
          <a:stretch>
            <a:fillRect/>
          </a:stretch>
        </p:blipFill>
        <p:spPr>
          <a:xfrm>
            <a:off x="838200" y="1638300"/>
            <a:ext cx="8715375" cy="4305300"/>
          </a:xfrm>
          <a:prstGeom prst="rect">
            <a:avLst/>
          </a:prstGeom>
        </p:spPr>
      </p:pic>
      <p:sp>
        <p:nvSpPr>
          <p:cNvPr id="3" name="タイトル 2"/>
          <p:cNvSpPr>
            <a:spLocks noGrp="1"/>
          </p:cNvSpPr>
          <p:nvPr>
            <p:ph type="title"/>
          </p:nvPr>
        </p:nvSpPr>
        <p:spPr>
          <a:xfrm>
            <a:off x="838199" y="645105"/>
            <a:ext cx="11029335" cy="829056"/>
          </a:xfrm>
        </p:spPr>
        <p:txBody>
          <a:bodyPr>
            <a:normAutofit fontScale="90000"/>
          </a:bodyPr>
          <a:lstStyle/>
          <a:p>
            <a:r>
              <a:rPr lang="zh-TW" altLang="en-US" dirty="0"/>
              <a:t>自然言語処理</a:t>
            </a:r>
            <a:r>
              <a:rPr lang="ja-JP" altLang="en-US" dirty="0"/>
              <a:t>（</a:t>
            </a:r>
            <a:r>
              <a:rPr lang="en-US" altLang="ja-JP" dirty="0"/>
              <a:t>N</a:t>
            </a:r>
            <a:r>
              <a:rPr lang="en-US" altLang="ja-JP" b="0" dirty="0"/>
              <a:t>atural</a:t>
            </a:r>
            <a:r>
              <a:rPr lang="en-US" altLang="ja-JP" dirty="0"/>
              <a:t> L</a:t>
            </a:r>
            <a:r>
              <a:rPr lang="en-US" altLang="ja-JP" b="0" dirty="0"/>
              <a:t>anguage</a:t>
            </a:r>
            <a:r>
              <a:rPr lang="en-US" altLang="ja-JP" dirty="0"/>
              <a:t> P</a:t>
            </a:r>
            <a:r>
              <a:rPr lang="en-US" altLang="ja-JP" b="0" dirty="0"/>
              <a:t>rocessing</a:t>
            </a:r>
            <a:r>
              <a:rPr lang="ja-JP" altLang="en-US" dirty="0"/>
              <a:t>）のインストール</a:t>
            </a:r>
            <a:endParaRPr kumimoji="1" lang="ja-JP" altLang="en-US" dirty="0"/>
          </a:p>
        </p:txBody>
      </p:sp>
    </p:spTree>
    <p:extLst>
      <p:ext uri="{BB962C8B-B14F-4D97-AF65-F5344CB8AC3E}">
        <p14:creationId xmlns:p14="http://schemas.microsoft.com/office/powerpoint/2010/main" val="3565882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645105"/>
            <a:ext cx="10950677" cy="829056"/>
          </a:xfrm>
        </p:spPr>
        <p:txBody>
          <a:bodyPr>
            <a:normAutofit fontScale="90000"/>
          </a:bodyPr>
          <a:lstStyle/>
          <a:p>
            <a:r>
              <a:rPr lang="zh-TW" altLang="en-US" dirty="0"/>
              <a:t>自然言語処理</a:t>
            </a:r>
            <a:r>
              <a:rPr lang="ja-JP" altLang="en-US" dirty="0"/>
              <a:t>（</a:t>
            </a:r>
            <a:r>
              <a:rPr lang="en-US" altLang="ja-JP" dirty="0"/>
              <a:t>N</a:t>
            </a:r>
            <a:r>
              <a:rPr lang="en-US" altLang="ja-JP" b="0" dirty="0"/>
              <a:t>atural</a:t>
            </a:r>
            <a:r>
              <a:rPr lang="en-US" altLang="ja-JP" dirty="0"/>
              <a:t> L</a:t>
            </a:r>
            <a:r>
              <a:rPr lang="en-US" altLang="ja-JP" b="0" dirty="0"/>
              <a:t>anguage</a:t>
            </a:r>
            <a:r>
              <a:rPr lang="en-US" altLang="ja-JP" dirty="0"/>
              <a:t> P</a:t>
            </a:r>
            <a:r>
              <a:rPr lang="en-US" altLang="ja-JP" b="0" dirty="0"/>
              <a:t>rocessing</a:t>
            </a:r>
            <a:r>
              <a:rPr lang="ja-JP" altLang="en-US" dirty="0"/>
              <a:t>）のインストール</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37</a:t>
            </a:fld>
            <a:endParaRPr lang="ja-JP" altLang="en-US"/>
          </a:p>
        </p:txBody>
      </p:sp>
      <p:pic>
        <p:nvPicPr>
          <p:cNvPr id="6" name="図 5"/>
          <p:cNvPicPr>
            <a:picLocks noChangeAspect="1"/>
          </p:cNvPicPr>
          <p:nvPr/>
        </p:nvPicPr>
        <p:blipFill>
          <a:blip r:embed="rId2"/>
          <a:stretch>
            <a:fillRect/>
          </a:stretch>
        </p:blipFill>
        <p:spPr>
          <a:xfrm>
            <a:off x="838200" y="1798726"/>
            <a:ext cx="9324975" cy="4876800"/>
          </a:xfrm>
          <a:prstGeom prst="rect">
            <a:avLst/>
          </a:prstGeom>
        </p:spPr>
      </p:pic>
      <p:pic>
        <p:nvPicPr>
          <p:cNvPr id="7" name="図 6"/>
          <p:cNvPicPr>
            <a:picLocks noChangeAspect="1"/>
          </p:cNvPicPr>
          <p:nvPr/>
        </p:nvPicPr>
        <p:blipFill>
          <a:blip r:embed="rId3"/>
          <a:stretch>
            <a:fillRect/>
          </a:stretch>
        </p:blipFill>
        <p:spPr>
          <a:xfrm>
            <a:off x="3969313" y="3513226"/>
            <a:ext cx="1952625" cy="1447800"/>
          </a:xfrm>
          <a:prstGeom prst="rect">
            <a:avLst/>
          </a:prstGeom>
        </p:spPr>
      </p:pic>
    </p:spTree>
    <p:extLst>
      <p:ext uri="{BB962C8B-B14F-4D97-AF65-F5344CB8AC3E}">
        <p14:creationId xmlns:p14="http://schemas.microsoft.com/office/powerpoint/2010/main" val="3338326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IIIDEAaaS</a:t>
            </a:r>
            <a:r>
              <a:rPr kumimoji="1" lang="ja-JP" altLang="en-US" dirty="0" smtClean="0"/>
              <a:t>の実行</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38</a:t>
            </a:fld>
            <a:endParaRPr lang="ja-JP" altLang="en-US"/>
          </a:p>
        </p:txBody>
      </p:sp>
      <p:sp>
        <p:nvSpPr>
          <p:cNvPr id="5" name="正方形/長方形 4"/>
          <p:cNvSpPr/>
          <p:nvPr/>
        </p:nvSpPr>
        <p:spPr>
          <a:xfrm>
            <a:off x="838200" y="1440607"/>
            <a:ext cx="10252587" cy="584775"/>
          </a:xfrm>
          <a:prstGeom prst="rect">
            <a:avLst/>
          </a:prstGeom>
        </p:spPr>
        <p:txBody>
          <a:bodyPr wrap="square">
            <a:spAutoFit/>
          </a:bodyPr>
          <a:lstStyle/>
          <a:p>
            <a:r>
              <a:rPr lang="ja-JP" altLang="en-US" sz="3200" dirty="0" smtClean="0">
                <a:solidFill>
                  <a:srgbClr val="0070C0"/>
                </a:solidFill>
              </a:rPr>
              <a:t>ディスクトップ上にある「</a:t>
            </a:r>
            <a:r>
              <a:rPr lang="en-US" altLang="ja-JP" sz="3200" dirty="0" err="1" smtClean="0">
                <a:solidFill>
                  <a:srgbClr val="0070C0"/>
                </a:solidFill>
              </a:rPr>
              <a:t>IIIDEAaaS</a:t>
            </a:r>
            <a:r>
              <a:rPr lang="ja-JP" altLang="en-US" sz="3200" dirty="0" smtClean="0">
                <a:solidFill>
                  <a:srgbClr val="0070C0"/>
                </a:solidFill>
              </a:rPr>
              <a:t>」より実行</a:t>
            </a:r>
            <a:endParaRPr lang="ja-JP" altLang="en-US" sz="3200" dirty="0">
              <a:solidFill>
                <a:srgbClr val="0070C0"/>
              </a:solidFill>
            </a:endParaRPr>
          </a:p>
        </p:txBody>
      </p:sp>
      <p:pic>
        <p:nvPicPr>
          <p:cNvPr id="3" name="図 2"/>
          <p:cNvPicPr>
            <a:picLocks noChangeAspect="1"/>
          </p:cNvPicPr>
          <p:nvPr/>
        </p:nvPicPr>
        <p:blipFill>
          <a:blip r:embed="rId2"/>
          <a:stretch>
            <a:fillRect/>
          </a:stretch>
        </p:blipFill>
        <p:spPr>
          <a:xfrm>
            <a:off x="176366" y="2223286"/>
            <a:ext cx="2114550" cy="1695450"/>
          </a:xfrm>
          <a:prstGeom prst="rect">
            <a:avLst/>
          </a:prstGeom>
        </p:spPr>
      </p:pic>
      <p:sp>
        <p:nvSpPr>
          <p:cNvPr id="9" name="右矢印 8"/>
          <p:cNvSpPr/>
          <p:nvPr/>
        </p:nvSpPr>
        <p:spPr>
          <a:xfrm>
            <a:off x="2336935" y="3071011"/>
            <a:ext cx="580103" cy="484632"/>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nvPicPr>
        <p:blipFill>
          <a:blip r:embed="rId3"/>
          <a:stretch>
            <a:fillRect/>
          </a:stretch>
        </p:blipFill>
        <p:spPr>
          <a:xfrm>
            <a:off x="2917038" y="2092414"/>
            <a:ext cx="9182100" cy="4400550"/>
          </a:xfrm>
          <a:prstGeom prst="rect">
            <a:avLst/>
          </a:prstGeom>
        </p:spPr>
      </p:pic>
    </p:spTree>
    <p:extLst>
      <p:ext uri="{BB962C8B-B14F-4D97-AF65-F5344CB8AC3E}">
        <p14:creationId xmlns:p14="http://schemas.microsoft.com/office/powerpoint/2010/main" val="1390940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pPr algn="ctr"/>
            <a:r>
              <a:rPr kumimoji="1" lang="en-US" altLang="ja-JP" dirty="0" err="1" smtClean="0"/>
              <a:t>IIIDEAaaS</a:t>
            </a:r>
            <a:r>
              <a:rPr kumimoji="1" lang="ja-JP" altLang="en-US" dirty="0" smtClean="0"/>
              <a:t>ソース管理　</a:t>
            </a:r>
            <a:endParaRPr kumimoji="1" lang="ja-JP" altLang="en-US" dirty="0"/>
          </a:p>
        </p:txBody>
      </p:sp>
      <p:sp>
        <p:nvSpPr>
          <p:cNvPr id="6" name="サブタイトル 5"/>
          <p:cNvSpPr>
            <a:spLocks noGrp="1"/>
          </p:cNvSpPr>
          <p:nvPr>
            <p:ph type="subTitle" idx="1"/>
          </p:nvPr>
        </p:nvSpPr>
        <p:spPr/>
        <p:txBody>
          <a:bodyPr/>
          <a:lstStyle/>
          <a:p>
            <a:r>
              <a:rPr lang="en-US" altLang="ja-JP" dirty="0" smtClean="0"/>
              <a:t>GitHub</a:t>
            </a:r>
            <a:endParaRPr kumimoji="1" lang="ja-JP" altLang="en-US" dirty="0"/>
          </a:p>
        </p:txBody>
      </p:sp>
      <p:pic>
        <p:nvPicPr>
          <p:cNvPr id="1026" name="Picture 2" descr="Github icon に対する画像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859" y="3354029"/>
            <a:ext cx="19907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838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環境構築手順</a:t>
            </a:r>
            <a:endParaRPr kumimoji="1" lang="ja-JP" altLang="en-US" dirty="0"/>
          </a:p>
        </p:txBody>
      </p:sp>
      <p:sp>
        <p:nvSpPr>
          <p:cNvPr id="3" name="コンテンツ プレースホルダー 2"/>
          <p:cNvSpPr>
            <a:spLocks noGrp="1"/>
          </p:cNvSpPr>
          <p:nvPr>
            <p:ph sz="half" idx="1"/>
          </p:nvPr>
        </p:nvSpPr>
        <p:spPr>
          <a:xfrm>
            <a:off x="211393" y="1474162"/>
            <a:ext cx="11769213" cy="3500962"/>
          </a:xfrm>
        </p:spPr>
        <p:txBody>
          <a:bodyPr>
            <a:normAutofit/>
          </a:bodyPr>
          <a:lstStyle/>
          <a:p>
            <a:r>
              <a:rPr kumimoji="1" lang="en-US" altLang="ja-JP" sz="2800" dirty="0" smtClean="0"/>
              <a:t>Anaconda</a:t>
            </a:r>
            <a:r>
              <a:rPr lang="ja-JP" altLang="en-US" sz="2800" dirty="0" smtClean="0"/>
              <a:t>インストール　　</a:t>
            </a:r>
            <a:endParaRPr lang="en-US" altLang="ja-JP" sz="2800" dirty="0" smtClean="0"/>
          </a:p>
          <a:p>
            <a:r>
              <a:rPr kumimoji="1" lang="en-US" altLang="ja-JP" sz="2800" dirty="0" err="1" smtClean="0"/>
              <a:t>MeCab</a:t>
            </a:r>
            <a:r>
              <a:rPr lang="ja-JP" altLang="en-US" sz="2800" dirty="0" smtClean="0"/>
              <a:t>インストール</a:t>
            </a:r>
            <a:endParaRPr lang="en-US" altLang="ja-JP" sz="2800" dirty="0" smtClean="0"/>
          </a:p>
          <a:p>
            <a:pPr marL="457200" lvl="1" indent="0">
              <a:buNone/>
            </a:pPr>
            <a:r>
              <a:rPr lang="ja-JP" altLang="en-US" sz="1800" dirty="0" smtClean="0"/>
              <a:t>一式中</a:t>
            </a:r>
            <a:r>
              <a:rPr lang="ja-JP" altLang="en-US" sz="1800" dirty="0"/>
              <a:t>の「</a:t>
            </a:r>
            <a:r>
              <a:rPr lang="ja-JP" altLang="en-US" sz="1800" dirty="0">
                <a:solidFill>
                  <a:srgbClr val="00B0F0"/>
                </a:solidFill>
              </a:rPr>
              <a:t>mecab-0.996-64.exe</a:t>
            </a:r>
            <a:r>
              <a:rPr lang="ja-JP" altLang="en-US" sz="1800" dirty="0" smtClean="0"/>
              <a:t>」をクリック</a:t>
            </a:r>
            <a:endParaRPr lang="en-US" altLang="ja-JP" sz="1800" dirty="0" smtClean="0"/>
          </a:p>
          <a:p>
            <a:r>
              <a:rPr lang="zh-TW" altLang="en-US" sz="2800" dirty="0"/>
              <a:t>自然言語処理</a:t>
            </a:r>
            <a:r>
              <a:rPr lang="ja-JP" altLang="en-US" sz="2800" dirty="0"/>
              <a:t>（</a:t>
            </a:r>
            <a:r>
              <a:rPr lang="en-US" altLang="ja-JP" sz="2800" b="1" dirty="0"/>
              <a:t>N</a:t>
            </a:r>
            <a:r>
              <a:rPr lang="en-US" altLang="ja-JP" sz="2800" dirty="0"/>
              <a:t>atural</a:t>
            </a:r>
            <a:r>
              <a:rPr lang="en-US" altLang="ja-JP" sz="2800" b="1" dirty="0"/>
              <a:t> L</a:t>
            </a:r>
            <a:r>
              <a:rPr lang="en-US" altLang="ja-JP" sz="2800" dirty="0"/>
              <a:t>anguage</a:t>
            </a:r>
            <a:r>
              <a:rPr lang="en-US" altLang="ja-JP" sz="2800" b="1" dirty="0"/>
              <a:t> P</a:t>
            </a:r>
            <a:r>
              <a:rPr lang="en-US" altLang="ja-JP" sz="2800" dirty="0"/>
              <a:t>rocessing</a:t>
            </a:r>
            <a:r>
              <a:rPr lang="ja-JP" altLang="en-US" sz="2800" dirty="0"/>
              <a:t>）</a:t>
            </a:r>
            <a:r>
              <a:rPr kumimoji="1" lang="ja-JP" altLang="en-US" sz="2800" dirty="0" smtClean="0"/>
              <a:t>のライブライインストール</a:t>
            </a:r>
            <a:endParaRPr kumimoji="1" lang="en-US" altLang="ja-JP" sz="2800" dirty="0" smtClean="0"/>
          </a:p>
          <a:p>
            <a:pPr marL="457200" lvl="1" indent="0">
              <a:buNone/>
            </a:pPr>
            <a:r>
              <a:rPr lang="ja-JP" altLang="en-US" sz="1800" dirty="0" smtClean="0"/>
              <a:t>あるいは一式中の「</a:t>
            </a:r>
            <a:r>
              <a:rPr lang="ja-JP" altLang="en-US" sz="1800" dirty="0" smtClean="0">
                <a:solidFill>
                  <a:srgbClr val="00B0F0"/>
                </a:solidFill>
              </a:rPr>
              <a:t>環境</a:t>
            </a:r>
            <a:r>
              <a:rPr lang="en-US" altLang="ja-JP" sz="1800" dirty="0" smtClean="0">
                <a:solidFill>
                  <a:srgbClr val="00B0F0"/>
                </a:solidFill>
              </a:rPr>
              <a:t>.bat</a:t>
            </a:r>
            <a:r>
              <a:rPr lang="ja-JP" altLang="en-US" sz="1800" dirty="0" smtClean="0"/>
              <a:t>」をクリック、必要な</a:t>
            </a:r>
            <a:r>
              <a:rPr lang="en-US" altLang="ja-JP" sz="1800" dirty="0" smtClean="0"/>
              <a:t>NLP</a:t>
            </a:r>
            <a:r>
              <a:rPr lang="ja-JP" altLang="en-US" sz="1800" dirty="0" smtClean="0"/>
              <a:t>を</a:t>
            </a:r>
            <a:r>
              <a:rPr lang="ja-JP" altLang="en-US" sz="1800" dirty="0"/>
              <a:t>インストール</a:t>
            </a:r>
            <a:endParaRPr kumimoji="1" lang="en-US" altLang="ja-JP" sz="1800" dirty="0" smtClean="0"/>
          </a:p>
          <a:p>
            <a:r>
              <a:rPr lang="en-US" altLang="ja-JP" sz="2800" dirty="0" smtClean="0"/>
              <a:t>IIDEAAA</a:t>
            </a:r>
            <a:r>
              <a:rPr lang="ja-JP" altLang="en-US" sz="2800" dirty="0" smtClean="0"/>
              <a:t>一式</a:t>
            </a:r>
            <a:r>
              <a:rPr lang="en-US" altLang="ja-JP" sz="2800" dirty="0" smtClean="0"/>
              <a:t>DL</a:t>
            </a:r>
            <a:r>
              <a:rPr lang="ja-JP" altLang="en-US" sz="2800" dirty="0" smtClean="0"/>
              <a:t>（個人</a:t>
            </a:r>
            <a:r>
              <a:rPr lang="en-US" altLang="ja-JP" sz="2800" dirty="0" smtClean="0"/>
              <a:t>PC</a:t>
            </a:r>
            <a:r>
              <a:rPr lang="ja-JP" altLang="en-US" sz="2800" dirty="0" err="1" smtClean="0"/>
              <a:t>、</a:t>
            </a:r>
            <a:r>
              <a:rPr lang="ja-JP" altLang="en-US" sz="2800" dirty="0" smtClean="0"/>
              <a:t>任意の場所で</a:t>
            </a:r>
            <a:r>
              <a:rPr lang="en-US" altLang="ja-JP" sz="2800" dirty="0" smtClean="0"/>
              <a:t>OK</a:t>
            </a:r>
            <a:r>
              <a:rPr lang="ja-JP" altLang="en-US" sz="2800" dirty="0" smtClean="0"/>
              <a:t>です）</a:t>
            </a:r>
            <a:endParaRPr lang="en-US" altLang="ja-JP" sz="2800" dirty="0" smtClean="0"/>
          </a:p>
          <a:p>
            <a:pPr marL="457200" lvl="1" indent="0">
              <a:buNone/>
            </a:pPr>
            <a:r>
              <a:rPr lang="en-US" altLang="ja-JP" sz="1800" dirty="0">
                <a:solidFill>
                  <a:srgbClr val="00B0F0"/>
                </a:solidFill>
                <a:hlinkClick r:id="rId2"/>
              </a:rPr>
              <a:t>https://</a:t>
            </a:r>
            <a:r>
              <a:rPr lang="en-US" altLang="ja-JP" sz="1800" dirty="0" smtClean="0">
                <a:solidFill>
                  <a:srgbClr val="00B0F0"/>
                </a:solidFill>
                <a:hlinkClick r:id="rId2"/>
              </a:rPr>
              <a:t>drive.google.com/drive/folders/1IuugClWaOjkS0mQhkXwbuoFtFbM7ikZ7?usp=sharing</a:t>
            </a:r>
            <a:endParaRPr lang="en-US" altLang="ja-JP" sz="1800" dirty="0" smtClean="0">
              <a:solidFill>
                <a:srgbClr val="00B0F0"/>
              </a:solidFill>
            </a:endParaRPr>
          </a:p>
          <a:p>
            <a:pPr marL="457200" lvl="1" indent="0">
              <a:buNone/>
            </a:pPr>
            <a:r>
              <a:rPr lang="en-US" altLang="ja-JP" sz="1800" dirty="0"/>
              <a:t>bin.lzh</a:t>
            </a:r>
            <a:endParaRPr lang="en-US" altLang="ja-JP" sz="1800" dirty="0" smtClean="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4</a:t>
            </a:fld>
            <a:endParaRPr lang="ja-JP" altLang="en-US"/>
          </a:p>
        </p:txBody>
      </p:sp>
    </p:spTree>
    <p:extLst>
      <p:ext uri="{BB962C8B-B14F-4D97-AF65-F5344CB8AC3E}">
        <p14:creationId xmlns:p14="http://schemas.microsoft.com/office/powerpoint/2010/main" val="92476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err="1" smtClean="0"/>
              <a:t>IIIDEAaaSソース管理（Public</a:t>
            </a:r>
            <a:r>
              <a:rPr lang="ja-JP" altLang="en-US" dirty="0" smtClean="0"/>
              <a:t>公開</a:t>
            </a:r>
            <a:r>
              <a:rPr lang="en-US" altLang="ja-JP" dirty="0" smtClean="0"/>
              <a:t>中）</a:t>
            </a:r>
            <a:endParaRPr kumimoji="1" lang="ja-JP" altLang="en-US" dirty="0"/>
          </a:p>
        </p:txBody>
      </p:sp>
      <p:sp>
        <p:nvSpPr>
          <p:cNvPr id="4" name="スライド番号プレースホルダー 3"/>
          <p:cNvSpPr>
            <a:spLocks noGrp="1"/>
          </p:cNvSpPr>
          <p:nvPr>
            <p:ph type="sldNum" sz="quarter" idx="15"/>
          </p:nvPr>
        </p:nvSpPr>
        <p:spPr/>
        <p:txBody>
          <a:bodyPr/>
          <a:lstStyle/>
          <a:p>
            <a:fld id="{CB6FF75C-19E1-41C6-B89F-A224F87244FA}" type="slidenum">
              <a:rPr lang="ja-JP" altLang="en-US" smtClean="0"/>
              <a:pPr/>
              <a:t>40</a:t>
            </a:fld>
            <a:endParaRPr lang="ja-JP" altLang="en-US"/>
          </a:p>
        </p:txBody>
      </p:sp>
      <p:pic>
        <p:nvPicPr>
          <p:cNvPr id="8" name="Google Shape;546;p39"/>
          <p:cNvPicPr preferRelativeResize="0"/>
          <p:nvPr/>
        </p:nvPicPr>
        <p:blipFill rotWithShape="1">
          <a:blip r:embed="rId2">
            <a:alphaModFix/>
          </a:blip>
          <a:srcRect/>
          <a:stretch/>
        </p:blipFill>
        <p:spPr>
          <a:xfrm>
            <a:off x="4061167" y="1474161"/>
            <a:ext cx="8037971" cy="4642191"/>
          </a:xfrm>
          <a:prstGeom prst="rect">
            <a:avLst/>
          </a:prstGeom>
          <a:noFill/>
          <a:ln>
            <a:noFill/>
          </a:ln>
        </p:spPr>
      </p:pic>
      <p:pic>
        <p:nvPicPr>
          <p:cNvPr id="9" name="Google Shape;549;p39"/>
          <p:cNvPicPr preferRelativeResize="0"/>
          <p:nvPr/>
        </p:nvPicPr>
        <p:blipFill rotWithShape="1">
          <a:blip r:embed="rId3">
            <a:alphaModFix/>
          </a:blip>
          <a:srcRect/>
          <a:stretch/>
        </p:blipFill>
        <p:spPr>
          <a:xfrm>
            <a:off x="473439" y="1474161"/>
            <a:ext cx="3351310" cy="2586562"/>
          </a:xfrm>
          <a:prstGeom prst="rect">
            <a:avLst/>
          </a:prstGeom>
          <a:noFill/>
          <a:ln>
            <a:noFill/>
          </a:ln>
        </p:spPr>
      </p:pic>
      <p:sp>
        <p:nvSpPr>
          <p:cNvPr id="10" name="Google Shape;550;p39"/>
          <p:cNvSpPr/>
          <p:nvPr/>
        </p:nvSpPr>
        <p:spPr>
          <a:xfrm>
            <a:off x="4061167" y="6275416"/>
            <a:ext cx="70038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2000" b="0" i="0" u="none" strike="noStrike" cap="none">
                <a:solidFill>
                  <a:srgbClr val="0070C0"/>
                </a:solidFill>
                <a:latin typeface="Arial"/>
                <a:ea typeface="Arial"/>
                <a:cs typeface="Arial"/>
                <a:sym typeface="Arial"/>
              </a:rPr>
              <a:t>https://github.com/a1913lj/IIIDEAaaS/tree/master/IIIDEAaaS</a:t>
            </a:r>
            <a:endParaRPr dirty="0"/>
          </a:p>
        </p:txBody>
      </p:sp>
    </p:spTree>
    <p:extLst>
      <p:ext uri="{BB962C8B-B14F-4D97-AF65-F5344CB8AC3E}">
        <p14:creationId xmlns:p14="http://schemas.microsoft.com/office/powerpoint/2010/main" val="220625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　（</a:t>
            </a:r>
            <a:r>
              <a:rPr kumimoji="1" lang="en-US" altLang="ja-JP" dirty="0" smtClean="0"/>
              <a:t>※</a:t>
            </a:r>
            <a:r>
              <a:rPr kumimoji="1" lang="ja-JP" altLang="en-US" dirty="0" smtClean="0"/>
              <a:t>）</a:t>
            </a:r>
            <a:r>
              <a:rPr kumimoji="1" lang="en-US" altLang="ja-JP" dirty="0" smtClean="0"/>
              <a:t>2020/12/10</a:t>
            </a:r>
            <a:endParaRPr kumimoji="1" lang="ja-JP" altLang="en-US" dirty="0"/>
          </a:p>
        </p:txBody>
      </p:sp>
      <p:sp>
        <p:nvSpPr>
          <p:cNvPr id="3" name="コンテンツ プレースホルダー 2"/>
          <p:cNvSpPr>
            <a:spLocks noGrp="1"/>
          </p:cNvSpPr>
          <p:nvPr>
            <p:ph sz="half" idx="1"/>
          </p:nvPr>
        </p:nvSpPr>
        <p:spPr/>
        <p:txBody>
          <a:bodyPr/>
          <a:lstStyle/>
          <a:p>
            <a:r>
              <a:rPr lang="en-US" altLang="ja-JP" dirty="0">
                <a:hlinkClick r:id="rId2"/>
              </a:rPr>
              <a:t>Anaconda | Individual </a:t>
            </a:r>
            <a:r>
              <a:rPr lang="en-US" altLang="ja-JP" dirty="0" smtClean="0">
                <a:hlinkClick r:id="rId2"/>
              </a:rPr>
              <a:t>Edition</a:t>
            </a:r>
            <a:endParaRPr lang="en-US" altLang="ja-JP" dirty="0" smtClean="0"/>
          </a:p>
          <a:p>
            <a:endParaRPr kumimoji="1" lang="en-US" altLang="ja-JP" dirty="0"/>
          </a:p>
          <a:p>
            <a:r>
              <a:rPr lang="en-US" altLang="ja-JP" dirty="0" smtClean="0"/>
              <a:t>Python3.8</a:t>
            </a:r>
            <a:r>
              <a:rPr lang="ja-JP" altLang="en-US" dirty="0" smtClean="0"/>
              <a:t>　</a:t>
            </a:r>
            <a:r>
              <a:rPr lang="en-US" altLang="ja-JP" dirty="0">
                <a:hlinkClick r:id="rId3"/>
              </a:rPr>
              <a:t> </a:t>
            </a:r>
            <a:r>
              <a:rPr lang="en-US" altLang="ja-JP" dirty="0" smtClean="0">
                <a:hlinkClick r:id="rId3"/>
              </a:rPr>
              <a:t>64-Bit </a:t>
            </a:r>
            <a:r>
              <a:rPr lang="en-US" altLang="ja-JP" dirty="0">
                <a:hlinkClick r:id="rId3"/>
              </a:rPr>
              <a:t>Graphical Installer (457 MB)</a:t>
            </a:r>
            <a:endParaRPr kumimoji="1" lang="ja-JP" altLang="en-US" dirty="0"/>
          </a:p>
        </p:txBody>
      </p:sp>
      <p:sp>
        <p:nvSpPr>
          <p:cNvPr id="6" name="スライド番号プレースホルダー 5"/>
          <p:cNvSpPr>
            <a:spLocks noGrp="1"/>
          </p:cNvSpPr>
          <p:nvPr>
            <p:ph type="sldNum" sz="quarter" idx="15"/>
          </p:nvPr>
        </p:nvSpPr>
        <p:spPr/>
        <p:txBody>
          <a:bodyPr/>
          <a:lstStyle/>
          <a:p>
            <a:fld id="{CB6FF75C-19E1-41C6-B89F-A224F87244FA}" type="slidenum">
              <a:rPr lang="ja-JP" altLang="en-US" smtClean="0"/>
              <a:pPr/>
              <a:t>5</a:t>
            </a:fld>
            <a:endParaRPr lang="ja-JP" altLang="en-US"/>
          </a:p>
        </p:txBody>
      </p:sp>
      <p:pic>
        <p:nvPicPr>
          <p:cNvPr id="7" name="図 6"/>
          <p:cNvPicPr>
            <a:picLocks noChangeAspect="1"/>
          </p:cNvPicPr>
          <p:nvPr/>
        </p:nvPicPr>
        <p:blipFill>
          <a:blip r:embed="rId4"/>
          <a:stretch>
            <a:fillRect/>
          </a:stretch>
        </p:blipFill>
        <p:spPr>
          <a:xfrm>
            <a:off x="895865" y="2666331"/>
            <a:ext cx="3438525" cy="1704975"/>
          </a:xfrm>
          <a:prstGeom prst="rect">
            <a:avLst/>
          </a:prstGeom>
        </p:spPr>
      </p:pic>
      <p:pic>
        <p:nvPicPr>
          <p:cNvPr id="8" name="図 7"/>
          <p:cNvPicPr>
            <a:picLocks noChangeAspect="1"/>
          </p:cNvPicPr>
          <p:nvPr/>
        </p:nvPicPr>
        <p:blipFill>
          <a:blip r:embed="rId5"/>
          <a:stretch>
            <a:fillRect/>
          </a:stretch>
        </p:blipFill>
        <p:spPr>
          <a:xfrm>
            <a:off x="6121400" y="1474161"/>
            <a:ext cx="5873019" cy="3885856"/>
          </a:xfrm>
          <a:prstGeom prst="rect">
            <a:avLst/>
          </a:prstGeom>
        </p:spPr>
      </p:pic>
    </p:spTree>
    <p:extLst>
      <p:ext uri="{BB962C8B-B14F-4D97-AF65-F5344CB8AC3E}">
        <p14:creationId xmlns:p14="http://schemas.microsoft.com/office/powerpoint/2010/main" val="24009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38200" y="1553895"/>
            <a:ext cx="5105400" cy="4250005"/>
          </a:xfrm>
        </p:spPr>
        <p:txBody>
          <a:bodyPr>
            <a:normAutofit/>
          </a:bodyPr>
          <a:lstStyle/>
          <a:p>
            <a:r>
              <a:rPr lang="en-US" altLang="ja-JP" b="1" dirty="0"/>
              <a:t>Anaconda</a:t>
            </a:r>
            <a:r>
              <a:rPr lang="ja-JP" altLang="en-US" b="1" dirty="0"/>
              <a:t>のダウンロード</a:t>
            </a:r>
            <a:endParaRPr lang="en-US" altLang="ja-JP" dirty="0" smtClean="0">
              <a:hlinkClick r:id="rId2"/>
            </a:endParaRPr>
          </a:p>
          <a:p>
            <a:pPr lvl="1"/>
            <a:r>
              <a:rPr lang="ja-JP" altLang="en-US" dirty="0" smtClean="0">
                <a:hlinkClick r:id="rId2"/>
              </a:rPr>
              <a:t>公式</a:t>
            </a:r>
            <a:r>
              <a:rPr lang="ja-JP" altLang="en-US" dirty="0">
                <a:hlinkClick r:id="rId2"/>
              </a:rPr>
              <a:t>ホームページ</a:t>
            </a:r>
            <a:r>
              <a:rPr lang="ja-JP" altLang="en-US" dirty="0" smtClean="0"/>
              <a:t>から</a:t>
            </a:r>
            <a:r>
              <a:rPr lang="en-US" altLang="ja-JP" dirty="0" smtClean="0"/>
              <a:t>Download</a:t>
            </a:r>
          </a:p>
          <a:p>
            <a:pPr lvl="1"/>
            <a:r>
              <a:rPr lang="en-US" altLang="ja-JP" dirty="0" smtClean="0"/>
              <a:t>Python3.7</a:t>
            </a:r>
            <a:r>
              <a:rPr lang="ja-JP" altLang="en-US" dirty="0" smtClean="0"/>
              <a:t>［</a:t>
            </a:r>
            <a:r>
              <a:rPr lang="en-US" altLang="ja-JP" dirty="0" smtClean="0"/>
              <a:t>1</a:t>
            </a:r>
            <a:r>
              <a:rPr lang="ja-JP" altLang="en-US" dirty="0" smtClean="0"/>
              <a:t>］</a:t>
            </a:r>
            <a:r>
              <a:rPr lang="en-US" altLang="ja-JP" dirty="0" smtClean="0"/>
              <a:t>2020/06/28</a:t>
            </a:r>
            <a:r>
              <a:rPr lang="ja-JP" altLang="en-US" dirty="0" smtClean="0"/>
              <a:t>現在</a:t>
            </a:r>
            <a:endParaRPr lang="en-US" altLang="ja-JP" dirty="0" smtClean="0"/>
          </a:p>
          <a:p>
            <a:pPr lvl="2"/>
            <a:r>
              <a:rPr lang="en-US" altLang="ja-JP" dirty="0">
                <a:hlinkClick r:id="rId3"/>
              </a:rPr>
              <a:t>64-Bit Graphical Installer (466 MB</a:t>
            </a:r>
            <a:r>
              <a:rPr lang="en-US" altLang="ja-JP" dirty="0" smtClean="0">
                <a:hlinkClick r:id="rId3"/>
              </a:rPr>
              <a:t>)</a:t>
            </a:r>
            <a:endParaRPr lang="en-US" altLang="ja-JP" dirty="0" smtClean="0"/>
          </a:p>
          <a:p>
            <a:pPr lvl="2"/>
            <a:r>
              <a:rPr lang="en-US" altLang="ja-JP" dirty="0">
                <a:hlinkClick r:id="rId4"/>
              </a:rPr>
              <a:t>32-Bit Graphical Installer (423 MB</a:t>
            </a:r>
            <a:r>
              <a:rPr lang="en-US" altLang="ja-JP" dirty="0" smtClean="0">
                <a:hlinkClick r:id="rId4"/>
              </a:rPr>
              <a:t>)</a:t>
            </a:r>
            <a:endParaRPr lang="en-US" altLang="ja-JP" dirty="0" smtClean="0"/>
          </a:p>
          <a:p>
            <a:pPr lvl="2"/>
            <a:endParaRPr lang="en-US" altLang="ja-JP" dirty="0"/>
          </a:p>
          <a:p>
            <a:r>
              <a:rPr lang="en-US" altLang="ja-JP" dirty="0" smtClean="0"/>
              <a:t>Anaconda </a:t>
            </a:r>
            <a:r>
              <a:rPr lang="ja-JP" altLang="en-US" dirty="0" smtClean="0"/>
              <a:t>公式</a:t>
            </a:r>
            <a:r>
              <a:rPr lang="ja-JP" altLang="en-US" dirty="0"/>
              <a:t>ホームページ</a:t>
            </a:r>
            <a:endParaRPr lang="en-US" altLang="ja-JP" dirty="0" smtClean="0"/>
          </a:p>
          <a:p>
            <a:pPr marL="457200" lvl="1" indent="0">
              <a:buNone/>
            </a:pPr>
            <a:r>
              <a:rPr lang="en-US" altLang="ja-JP" sz="1400" dirty="0" smtClean="0">
                <a:hlinkClick r:id="rId2"/>
              </a:rPr>
              <a:t>https</a:t>
            </a:r>
            <a:r>
              <a:rPr lang="en-US" altLang="ja-JP" sz="1400" dirty="0">
                <a:hlinkClick r:id="rId2"/>
              </a:rPr>
              <a:t>://www.anaconda.com/products/individual</a:t>
            </a:r>
            <a:endParaRPr lang="en-US" altLang="ja-JP" sz="1400" dirty="0" smtClean="0"/>
          </a:p>
          <a:p>
            <a:pPr marL="914400" lvl="2" indent="0">
              <a:buNone/>
            </a:pPr>
            <a:endParaRPr lang="en-US" altLang="ja-JP" dirty="0"/>
          </a:p>
          <a:p>
            <a:r>
              <a:rPr lang="en-US" altLang="ja-JP" dirty="0"/>
              <a:t>64/32Bit</a:t>
            </a:r>
            <a:r>
              <a:rPr lang="ja-JP" altLang="en-US" dirty="0"/>
              <a:t>どっちでもよい</a:t>
            </a:r>
            <a:endParaRPr lang="en-US" altLang="ja-JP" dirty="0"/>
          </a:p>
          <a:p>
            <a:pPr marL="457200" lvl="1" indent="0">
              <a:buNone/>
            </a:pPr>
            <a:r>
              <a:rPr lang="ja-JP" altLang="en-US" dirty="0"/>
              <a:t>システム種類と同じが</a:t>
            </a:r>
            <a:r>
              <a:rPr lang="ja-JP" altLang="en-US" dirty="0" smtClean="0"/>
              <a:t>望ましい</a:t>
            </a:r>
            <a:endParaRPr lang="en-US" altLang="ja-JP" dirty="0" smtClean="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6" name="スライド番号プレースホルダー 5"/>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6</a:t>
            </a:fld>
            <a:endParaRPr lang="ja-JP" altLang="en-US"/>
          </a:p>
        </p:txBody>
      </p:sp>
      <p:pic>
        <p:nvPicPr>
          <p:cNvPr id="15" name="コンテンツ プレースホルダー 14"/>
          <p:cNvPicPr>
            <a:picLocks noGrp="1" noChangeAspect="1"/>
          </p:cNvPicPr>
          <p:nvPr>
            <p:ph sz="half" idx="4294967295"/>
          </p:nvPr>
        </p:nvPicPr>
        <p:blipFill>
          <a:blip r:embed="rId5">
            <a:extLst>
              <a:ext uri="{28A0092B-C50C-407E-A947-70E740481C1C}">
                <a14:useLocalDpi xmlns:a14="http://schemas.microsoft.com/office/drawing/2010/main" val="0"/>
              </a:ext>
            </a:extLst>
          </a:blip>
          <a:stretch>
            <a:fillRect/>
          </a:stretch>
        </p:blipFill>
        <p:spPr>
          <a:xfrm>
            <a:off x="6132513" y="1382713"/>
            <a:ext cx="6059487" cy="4421187"/>
          </a:xfrm>
        </p:spPr>
      </p:pic>
      <p:sp>
        <p:nvSpPr>
          <p:cNvPr id="5" name="正方形/長方形 4"/>
          <p:cNvSpPr/>
          <p:nvPr/>
        </p:nvSpPr>
        <p:spPr>
          <a:xfrm>
            <a:off x="6132576" y="2700184"/>
            <a:ext cx="2026101" cy="11623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0040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Anaconda 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63600" y="1504815"/>
            <a:ext cx="10515600" cy="1752493"/>
          </a:xfrm>
        </p:spPr>
        <p:txBody>
          <a:bodyPr>
            <a:normAutofit/>
          </a:bodyPr>
          <a:lstStyle/>
          <a:p>
            <a:r>
              <a:rPr kumimoji="1" lang="en-US" altLang="ja-JP" dirty="0" smtClean="0"/>
              <a:t>Windows10 32bit/64bit</a:t>
            </a:r>
            <a:r>
              <a:rPr kumimoji="1" lang="ja-JP" altLang="en-US" dirty="0" smtClean="0"/>
              <a:t>の確認方法</a:t>
            </a:r>
            <a:endParaRPr kumimoji="1" lang="en-US" altLang="ja-JP" dirty="0" smtClean="0"/>
          </a:p>
          <a:p>
            <a:pPr lvl="1"/>
            <a:r>
              <a:rPr lang="en-US" altLang="ja-JP" dirty="0"/>
              <a:t>Windows </a:t>
            </a:r>
            <a:r>
              <a:rPr lang="ja-JP" altLang="en-US" dirty="0" smtClean="0"/>
              <a:t>スタートメニュー「設定</a:t>
            </a:r>
            <a:r>
              <a:rPr lang="ja-JP" altLang="en-US" dirty="0"/>
              <a:t>」アイコンを</a:t>
            </a:r>
            <a:r>
              <a:rPr lang="ja-JP" altLang="en-US" dirty="0" smtClean="0"/>
              <a:t>クリック</a:t>
            </a:r>
            <a:endParaRPr lang="ja-JP" altLang="en-US" dirty="0"/>
          </a:p>
          <a:p>
            <a:pPr lvl="1"/>
            <a:r>
              <a:rPr lang="ja-JP" altLang="en-US" dirty="0"/>
              <a:t>「システム」を</a:t>
            </a:r>
            <a:r>
              <a:rPr lang="ja-JP" altLang="en-US" dirty="0" smtClean="0"/>
              <a:t>クリック</a:t>
            </a:r>
            <a:endParaRPr lang="ja-JP" altLang="en-US" dirty="0"/>
          </a:p>
          <a:p>
            <a:pPr lvl="1"/>
            <a:r>
              <a:rPr lang="ja-JP" altLang="en-US" dirty="0"/>
              <a:t>メニューから「バージョン情報」を</a:t>
            </a:r>
            <a:r>
              <a:rPr lang="ja-JP" altLang="en-US" dirty="0" smtClean="0"/>
              <a:t>クリック</a:t>
            </a:r>
            <a:endParaRPr lang="ja-JP" altLang="en-US" dirty="0"/>
          </a:p>
          <a:p>
            <a:pPr lvl="1"/>
            <a:r>
              <a:rPr lang="ja-JP" altLang="en-US" dirty="0"/>
              <a:t>「システムの種類」から </a:t>
            </a:r>
            <a:r>
              <a:rPr lang="en-US" altLang="ja-JP" b="1" dirty="0"/>
              <a:t>32bit</a:t>
            </a:r>
            <a:r>
              <a:rPr lang="ja-JP" altLang="en-US" dirty="0"/>
              <a:t> 版か </a:t>
            </a:r>
            <a:r>
              <a:rPr lang="en-US" altLang="ja-JP" dirty="0"/>
              <a:t>64bit </a:t>
            </a:r>
            <a:r>
              <a:rPr lang="ja-JP" altLang="en-US" dirty="0"/>
              <a:t>版を</a:t>
            </a:r>
            <a:r>
              <a:rPr lang="ja-JP" altLang="en-US" b="1" dirty="0"/>
              <a:t>確認</a:t>
            </a:r>
            <a:r>
              <a:rPr lang="ja-JP" altLang="en-US" dirty="0" smtClean="0"/>
              <a:t>できる</a:t>
            </a:r>
            <a:endParaRPr lang="en-US" altLang="ja-JP" dirty="0" smtClean="0"/>
          </a:p>
          <a:p>
            <a:pPr lvl="2"/>
            <a:endParaRPr lang="en-US" altLang="ja-JP" dirty="0"/>
          </a:p>
          <a:p>
            <a:pPr lvl="1"/>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pic>
        <p:nvPicPr>
          <p:cNvPr id="7" name="図 6"/>
          <p:cNvPicPr>
            <a:picLocks noChangeAspect="1"/>
          </p:cNvPicPr>
          <p:nvPr/>
        </p:nvPicPr>
        <p:blipFill>
          <a:blip r:embed="rId3"/>
          <a:stretch>
            <a:fillRect/>
          </a:stretch>
        </p:blipFill>
        <p:spPr>
          <a:xfrm>
            <a:off x="811319" y="3337279"/>
            <a:ext cx="8224192" cy="3075714"/>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9" name="正方形/長方形 8"/>
          <p:cNvSpPr/>
          <p:nvPr/>
        </p:nvSpPr>
        <p:spPr>
          <a:xfrm>
            <a:off x="999044" y="5548392"/>
            <a:ext cx="6347153" cy="4029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7</a:t>
            </a:fld>
            <a:endParaRPr lang="ja-JP" altLang="en-US"/>
          </a:p>
        </p:txBody>
      </p:sp>
    </p:spTree>
    <p:extLst>
      <p:ext uri="{BB962C8B-B14F-4D97-AF65-F5344CB8AC3E}">
        <p14:creationId xmlns:p14="http://schemas.microsoft.com/office/powerpoint/2010/main" val="1040897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827462" y="1432276"/>
            <a:ext cx="10515600" cy="4386799"/>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t>＞「</a:t>
            </a:r>
            <a:r>
              <a:rPr lang="en-US" altLang="ja-JP" b="1" dirty="0" smtClean="0">
                <a:solidFill>
                  <a:srgbClr val="0070C0"/>
                </a:solidFill>
              </a:rPr>
              <a:t>Next</a:t>
            </a:r>
            <a:r>
              <a:rPr lang="ja-JP" altLang="en-US" dirty="0" smtClean="0"/>
              <a:t>」＞「</a:t>
            </a:r>
            <a:r>
              <a:rPr lang="en-US" altLang="ja-JP" b="1" dirty="0" smtClean="0">
                <a:solidFill>
                  <a:srgbClr val="0070C0"/>
                </a:solidFill>
              </a:rPr>
              <a:t>I</a:t>
            </a:r>
            <a:r>
              <a:rPr lang="ja-JP" altLang="en-US" b="1" dirty="0" smtClean="0">
                <a:solidFill>
                  <a:srgbClr val="0070C0"/>
                </a:solidFill>
              </a:rPr>
              <a:t> </a:t>
            </a:r>
            <a:r>
              <a:rPr lang="en-US" altLang="ja-JP" b="1" dirty="0" smtClean="0">
                <a:solidFill>
                  <a:srgbClr val="0070C0"/>
                </a:solidFill>
              </a:rPr>
              <a:t>Agree</a:t>
            </a:r>
            <a:r>
              <a:rPr lang="ja-JP" altLang="en-US" dirty="0" smtClean="0"/>
              <a:t>」</a:t>
            </a:r>
            <a:endParaRPr lang="en-US" altLang="ja-JP" dirty="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7" name="スライド番号プレースホルダー 6"/>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8</a:t>
            </a:fld>
            <a:endParaRPr lang="ja-JP" altLang="en-US"/>
          </a:p>
        </p:txBody>
      </p:sp>
      <p:pic>
        <p:nvPicPr>
          <p:cNvPr id="4" name="図 3"/>
          <p:cNvPicPr>
            <a:picLocks noChangeAspect="1"/>
          </p:cNvPicPr>
          <p:nvPr/>
        </p:nvPicPr>
        <p:blipFill>
          <a:blip r:embed="rId2"/>
          <a:stretch>
            <a:fillRect/>
          </a:stretch>
        </p:blipFill>
        <p:spPr>
          <a:xfrm>
            <a:off x="827462" y="2564221"/>
            <a:ext cx="4752975" cy="3695700"/>
          </a:xfrm>
          <a:prstGeom prst="rect">
            <a:avLst/>
          </a:prstGeom>
        </p:spPr>
      </p:pic>
      <p:pic>
        <p:nvPicPr>
          <p:cNvPr id="6" name="図 5"/>
          <p:cNvPicPr>
            <a:picLocks noChangeAspect="1"/>
          </p:cNvPicPr>
          <p:nvPr/>
        </p:nvPicPr>
        <p:blipFill>
          <a:blip r:embed="rId3"/>
          <a:stretch>
            <a:fillRect/>
          </a:stretch>
        </p:blipFill>
        <p:spPr>
          <a:xfrm>
            <a:off x="6848475" y="2496628"/>
            <a:ext cx="4752975" cy="3695700"/>
          </a:xfrm>
          <a:prstGeom prst="rect">
            <a:avLst/>
          </a:prstGeom>
        </p:spPr>
      </p:pic>
      <p:sp>
        <p:nvSpPr>
          <p:cNvPr id="11" name="正方形/長方形 10"/>
          <p:cNvSpPr/>
          <p:nvPr/>
        </p:nvSpPr>
        <p:spPr>
          <a:xfrm>
            <a:off x="9841802" y="5819933"/>
            <a:ext cx="877824" cy="329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カギ線コネクタ 18"/>
          <p:cNvCxnSpPr>
            <a:stCxn id="22" idx="3"/>
            <a:endCxn id="6" idx="1"/>
          </p:cNvCxnSpPr>
          <p:nvPr/>
        </p:nvCxnSpPr>
        <p:spPr>
          <a:xfrm flipV="1">
            <a:off x="4723529" y="4344478"/>
            <a:ext cx="2124946" cy="170764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3882281" y="5844315"/>
            <a:ext cx="841248" cy="4156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9991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Anaconda</a:t>
            </a:r>
            <a:r>
              <a:rPr lang="ja-JP" altLang="en-US" dirty="0"/>
              <a:t> </a:t>
            </a:r>
            <a:r>
              <a:rPr lang="en-US" altLang="ja-JP" dirty="0" smtClean="0"/>
              <a:t>Windows </a:t>
            </a:r>
            <a:r>
              <a:rPr lang="ja-JP" altLang="en-US" dirty="0" smtClean="0"/>
              <a:t>にインストール</a:t>
            </a:r>
            <a:endParaRPr kumimoji="1" lang="ja-JP" altLang="en-US" dirty="0"/>
          </a:p>
        </p:txBody>
      </p:sp>
      <p:sp>
        <p:nvSpPr>
          <p:cNvPr id="12" name="コンテンツ プレースホルダー 11"/>
          <p:cNvSpPr>
            <a:spLocks noGrp="1"/>
          </p:cNvSpPr>
          <p:nvPr>
            <p:ph sz="half" idx="1"/>
          </p:nvPr>
        </p:nvSpPr>
        <p:spPr>
          <a:xfrm>
            <a:off x="776315" y="1520686"/>
            <a:ext cx="10515600" cy="4386799"/>
          </a:xfrm>
        </p:spPr>
        <p:txBody>
          <a:bodyPr>
            <a:normAutofit/>
          </a:bodyPr>
          <a:lstStyle/>
          <a:p>
            <a:r>
              <a:rPr lang="ja-JP" altLang="en-US" b="1" dirty="0" smtClean="0"/>
              <a:t>ダウンロードした</a:t>
            </a:r>
            <a:r>
              <a:rPr lang="en-US" altLang="ja-JP" b="1" dirty="0" smtClean="0"/>
              <a:t>exe</a:t>
            </a:r>
            <a:r>
              <a:rPr lang="ja-JP" altLang="en-US" b="1" dirty="0" smtClean="0"/>
              <a:t>を実行</a:t>
            </a:r>
            <a:endParaRPr lang="en-US" altLang="ja-JP" b="1" dirty="0" smtClean="0"/>
          </a:p>
          <a:p>
            <a:pPr marL="457200" lvl="1" indent="0">
              <a:buNone/>
            </a:pPr>
            <a:r>
              <a:rPr lang="ja-JP" altLang="en-US" dirty="0" smtClean="0"/>
              <a:t>実行すると、インストーラが起動</a:t>
            </a:r>
            <a:endParaRPr lang="en-US" altLang="ja-JP" dirty="0" smtClean="0"/>
          </a:p>
          <a:p>
            <a:pPr marL="457200" lvl="1" indent="0">
              <a:buNone/>
            </a:pPr>
            <a:r>
              <a:rPr lang="ja-JP" altLang="en-US" dirty="0" smtClean="0">
                <a:solidFill>
                  <a:schemeClr val="bg1">
                    <a:lumMod val="65000"/>
                  </a:schemeClr>
                </a:solidFill>
              </a:rPr>
              <a:t>＞「</a:t>
            </a:r>
            <a:r>
              <a:rPr lang="en-US" altLang="ja-JP" dirty="0" smtClean="0">
                <a:solidFill>
                  <a:schemeClr val="bg1">
                    <a:lumMod val="65000"/>
                  </a:schemeClr>
                </a:solidFill>
              </a:rPr>
              <a:t>Next</a:t>
            </a:r>
            <a:r>
              <a:rPr lang="ja-JP" altLang="en-US" dirty="0" smtClean="0">
                <a:solidFill>
                  <a:schemeClr val="bg1">
                    <a:lumMod val="65000"/>
                  </a:schemeClr>
                </a:solidFill>
              </a:rPr>
              <a:t>」＞「</a:t>
            </a:r>
            <a:r>
              <a:rPr lang="en-US" altLang="ja-JP" dirty="0" smtClean="0">
                <a:solidFill>
                  <a:schemeClr val="bg1">
                    <a:lumMod val="65000"/>
                  </a:schemeClr>
                </a:solidFill>
              </a:rPr>
              <a:t>I</a:t>
            </a:r>
            <a:r>
              <a:rPr lang="ja-JP" altLang="en-US" dirty="0" smtClean="0">
                <a:solidFill>
                  <a:schemeClr val="bg1">
                    <a:lumMod val="65000"/>
                  </a:schemeClr>
                </a:solidFill>
              </a:rPr>
              <a:t> </a:t>
            </a:r>
            <a:r>
              <a:rPr lang="en-US" altLang="ja-JP" dirty="0" smtClean="0">
                <a:solidFill>
                  <a:schemeClr val="bg1">
                    <a:lumMod val="65000"/>
                  </a:schemeClr>
                </a:solidFill>
              </a:rPr>
              <a:t>Agree</a:t>
            </a:r>
            <a:r>
              <a:rPr lang="ja-JP" altLang="en-US" dirty="0" smtClean="0">
                <a:solidFill>
                  <a:schemeClr val="bg1">
                    <a:lumMod val="65000"/>
                  </a:schemeClr>
                </a:solidFill>
              </a:rPr>
              <a:t>」</a:t>
            </a:r>
            <a:endParaRPr lang="en-US" altLang="ja-JP" dirty="0" smtClean="0">
              <a:solidFill>
                <a:schemeClr val="bg1">
                  <a:lumMod val="65000"/>
                </a:schemeClr>
              </a:solidFill>
            </a:endParaRPr>
          </a:p>
          <a:p>
            <a:pPr marL="457200" lvl="1" indent="0">
              <a:buNone/>
            </a:pPr>
            <a:r>
              <a:rPr lang="ja-JP" altLang="en-US" dirty="0" smtClean="0"/>
              <a:t>＞「</a:t>
            </a:r>
            <a:r>
              <a:rPr lang="en-US" altLang="ja-JP" b="1" dirty="0" smtClean="0">
                <a:solidFill>
                  <a:srgbClr val="0070C0"/>
                </a:solidFill>
              </a:rPr>
              <a:t>All</a:t>
            </a:r>
            <a:r>
              <a:rPr lang="ja-JP" altLang="en-US" b="1" dirty="0" smtClean="0">
                <a:solidFill>
                  <a:srgbClr val="0070C0"/>
                </a:solidFill>
              </a:rPr>
              <a:t> </a:t>
            </a:r>
            <a:r>
              <a:rPr lang="en-US" altLang="ja-JP" b="1" dirty="0" smtClean="0">
                <a:solidFill>
                  <a:srgbClr val="0070C0"/>
                </a:solidFill>
              </a:rPr>
              <a:t>User</a:t>
            </a:r>
            <a:r>
              <a:rPr lang="ja-JP" altLang="en-US" b="1" dirty="0" smtClean="0">
                <a:solidFill>
                  <a:srgbClr val="0070C0"/>
                </a:solidFill>
              </a:rPr>
              <a:t>（</a:t>
            </a:r>
            <a:r>
              <a:rPr lang="en-US" altLang="ja-JP" b="1" dirty="0" smtClean="0">
                <a:solidFill>
                  <a:srgbClr val="0070C0"/>
                </a:solidFill>
              </a:rPr>
              <a:t>require admin privileges</a:t>
            </a:r>
            <a:r>
              <a:rPr lang="ja-JP" altLang="en-US" b="1" dirty="0" smtClean="0">
                <a:solidFill>
                  <a:srgbClr val="0070C0"/>
                </a:solidFill>
              </a:rPr>
              <a:t>）</a:t>
            </a:r>
            <a:r>
              <a:rPr lang="ja-JP" altLang="en-US" dirty="0" smtClean="0"/>
              <a:t>」＞「</a:t>
            </a:r>
            <a:r>
              <a:rPr lang="en-US" altLang="ja-JP" b="1" dirty="0" smtClean="0">
                <a:solidFill>
                  <a:srgbClr val="0070C0"/>
                </a:solidFill>
              </a:rPr>
              <a:t>Next</a:t>
            </a:r>
            <a:r>
              <a:rPr lang="ja-JP" altLang="en-US" dirty="0" smtClean="0"/>
              <a:t>」＞「</a:t>
            </a:r>
            <a:r>
              <a:rPr lang="en-US" altLang="ja-JP" b="1" dirty="0" smtClean="0">
                <a:solidFill>
                  <a:srgbClr val="0070C0"/>
                </a:solidFill>
              </a:rPr>
              <a:t>Next</a:t>
            </a:r>
            <a:r>
              <a:rPr lang="ja-JP" altLang="en-US" dirty="0" smtClean="0"/>
              <a:t>」</a:t>
            </a:r>
            <a:endParaRPr lang="en-US" altLang="ja-JP" dirty="0"/>
          </a:p>
          <a:p>
            <a:pPr marL="457200" lvl="1" indent="0">
              <a:buNone/>
            </a:pPr>
            <a:endParaRPr lang="ja-JP" altLang="en-US" dirty="0"/>
          </a:p>
          <a:p>
            <a:pPr lvl="1"/>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p:txBody>
      </p:sp>
      <p:sp>
        <p:nvSpPr>
          <p:cNvPr id="6" name="スライド番号プレースホルダー 5"/>
          <p:cNvSpPr>
            <a:spLocks noGrp="1"/>
          </p:cNvSpPr>
          <p:nvPr>
            <p:ph type="sldNum" sz="quarter" idx="4"/>
          </p:nvPr>
        </p:nvSpPr>
        <p:spPr>
          <a:xfrm>
            <a:off x="9355938" y="6492964"/>
            <a:ext cx="2743200" cy="365125"/>
          </a:xfrm>
        </p:spPr>
        <p:txBody>
          <a:bodyPr/>
          <a:lstStyle/>
          <a:p>
            <a:fld id="{CB6FF75C-19E1-41C6-B89F-A224F87244FA}" type="slidenum">
              <a:rPr lang="ja-JP" altLang="en-US" smtClean="0"/>
              <a:pPr/>
              <a:t>9</a:t>
            </a:fld>
            <a:endParaRPr lang="ja-JP" altLang="en-US"/>
          </a:p>
        </p:txBody>
      </p:sp>
      <p:pic>
        <p:nvPicPr>
          <p:cNvPr id="9" name="図 8"/>
          <p:cNvPicPr>
            <a:picLocks noChangeAspect="1"/>
          </p:cNvPicPr>
          <p:nvPr/>
        </p:nvPicPr>
        <p:blipFill>
          <a:blip r:embed="rId2"/>
          <a:stretch>
            <a:fillRect/>
          </a:stretch>
        </p:blipFill>
        <p:spPr>
          <a:xfrm>
            <a:off x="692571" y="2827020"/>
            <a:ext cx="4752975" cy="3695700"/>
          </a:xfrm>
          <a:prstGeom prst="rect">
            <a:avLst/>
          </a:prstGeom>
        </p:spPr>
      </p:pic>
      <p:sp>
        <p:nvSpPr>
          <p:cNvPr id="10" name="正方形/長方形 9"/>
          <p:cNvSpPr/>
          <p:nvPr/>
        </p:nvSpPr>
        <p:spPr>
          <a:xfrm>
            <a:off x="702996" y="4622618"/>
            <a:ext cx="2273808"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625469" y="6077083"/>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3"/>
          <a:stretch>
            <a:fillRect/>
          </a:stretch>
        </p:blipFill>
        <p:spPr>
          <a:xfrm>
            <a:off x="6622684" y="2827020"/>
            <a:ext cx="4752975" cy="3695700"/>
          </a:xfrm>
          <a:prstGeom prst="rect">
            <a:avLst/>
          </a:prstGeom>
        </p:spPr>
      </p:pic>
      <p:sp>
        <p:nvSpPr>
          <p:cNvPr id="15" name="正方形/長方形 14"/>
          <p:cNvSpPr/>
          <p:nvPr/>
        </p:nvSpPr>
        <p:spPr>
          <a:xfrm>
            <a:off x="9677876" y="6124012"/>
            <a:ext cx="877062" cy="39870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a:stCxn id="13" idx="3"/>
            <a:endCxn id="3" idx="1"/>
          </p:cNvCxnSpPr>
          <p:nvPr/>
        </p:nvCxnSpPr>
        <p:spPr>
          <a:xfrm flipV="1">
            <a:off x="4502531" y="4674870"/>
            <a:ext cx="2120153" cy="1601567"/>
          </a:xfrm>
          <a:prstGeom prst="bentConnector3">
            <a:avLst>
              <a:gd name="adj1" fmla="val 64787"/>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195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テーマ">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518_TF23188392.potx" id="{4AD57145-FEF4-4988-9A7A-AD86A76CFFD8}" vid="{AC03B92B-2F04-417C-81B2-1E5E7807492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テーマ">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518_TF23188392.potx" id="{4AD57145-FEF4-4988-9A7A-AD86A76CFFD8}" vid="{AC03B92B-2F04-417C-81B2-1E5E78074923}"/>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20609</TotalTime>
  <Words>878</Words>
  <Application>Microsoft Office PowerPoint</Application>
  <PresentationFormat>ワイド画面</PresentationFormat>
  <Paragraphs>206</Paragraphs>
  <Slides>40</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40</vt:i4>
      </vt:variant>
    </vt:vector>
  </HeadingPairs>
  <TitlesOfParts>
    <vt:vector size="52" baseType="lpstr">
      <vt:lpstr>Arial </vt:lpstr>
      <vt:lpstr>Meiryo UI</vt:lpstr>
      <vt:lpstr>ＭＳ Ｐゴシック</vt:lpstr>
      <vt:lpstr>メイリオ</vt:lpstr>
      <vt:lpstr>游ゴシック</vt:lpstr>
      <vt:lpstr>游ゴシック Light</vt:lpstr>
      <vt:lpstr>Arial</vt:lpstr>
      <vt:lpstr>Calibri</vt:lpstr>
      <vt:lpstr>Calibri Light</vt:lpstr>
      <vt:lpstr>4_Office テーマ</vt:lpstr>
      <vt:lpstr>デザインの設定</vt:lpstr>
      <vt:lpstr>5_Office テーマ</vt:lpstr>
      <vt:lpstr>環境構築</vt:lpstr>
      <vt:lpstr>IIIDEAaaSのセットアップ　</vt:lpstr>
      <vt:lpstr>マニュアルによる環境構築</vt:lpstr>
      <vt:lpstr>環境構築手順</vt:lpstr>
      <vt:lpstr>ANACONDA　（※）2020/12/10</vt:lpstr>
      <vt:lpstr>Anaconda Windows にインストール</vt:lpstr>
      <vt:lpstr>Anaconda Windows にインストール</vt:lpstr>
      <vt:lpstr>Anaconda Windows にインストール</vt:lpstr>
      <vt:lpstr>Anaconda Windows にインストール</vt:lpstr>
      <vt:lpstr>Anaconda Windows にインストール</vt:lpstr>
      <vt:lpstr>Anaconda Windows にインストール</vt:lpstr>
      <vt:lpstr>IIIDEAaaS環境　</vt:lpstr>
      <vt:lpstr>自然言語処理（Natural Language Processing）関連</vt:lpstr>
      <vt:lpstr>MeCab Windowsにインストール</vt:lpstr>
      <vt:lpstr>MeCab 0.996 (※)2020/12/10 64Bit版Windows10でMecabをインストールする方法</vt:lpstr>
      <vt:lpstr>MeCab 0.996 (※)2020/12/10 64Bit版Windows10でMecabをインストールする方法</vt:lpstr>
      <vt:lpstr>IIIDEAaaS 自然言語処理（Natural Language Processing）必要なライブラリインストール</vt:lpstr>
      <vt:lpstr>ツール実行「IIIDEAaaMGUI.exe」</vt:lpstr>
      <vt:lpstr>ツールによる環境構築</vt:lpstr>
      <vt:lpstr>①Setup取得</vt:lpstr>
      <vt:lpstr>インストール手順（setup.exe）</vt:lpstr>
      <vt:lpstr>インストール手順</vt:lpstr>
      <vt:lpstr>インストール手順</vt:lpstr>
      <vt:lpstr>環境確認（※）初回のみ</vt:lpstr>
      <vt:lpstr>Anacondaのインストール</vt:lpstr>
      <vt:lpstr>Anacondaのインストール</vt:lpstr>
      <vt:lpstr>Anacondaのインストール</vt:lpstr>
      <vt:lpstr>Anacondaのインストール</vt:lpstr>
      <vt:lpstr>Anacondaのインストール</vt:lpstr>
      <vt:lpstr>Anacondaのインストール</vt:lpstr>
      <vt:lpstr>Anacondaのインストール</vt:lpstr>
      <vt:lpstr>MeCabのインストール</vt:lpstr>
      <vt:lpstr>MeCabのインストール</vt:lpstr>
      <vt:lpstr>MeCabのインストール</vt:lpstr>
      <vt:lpstr>自然言語処理（Natural Language Processing）のインストール</vt:lpstr>
      <vt:lpstr>自然言語処理（Natural Language Processing）のインストール</vt:lpstr>
      <vt:lpstr>自然言語処理（Natural Language Processing）のインストール</vt:lpstr>
      <vt:lpstr>IIIDEAaaSの実行</vt:lpstr>
      <vt:lpstr>IIIDEAaaSソース管理　</vt:lpstr>
      <vt:lpstr>IIIDEAaaSソース管理（Public公開中）</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Scrapering</dc:title>
  <dc:creator>Jiang Lijin</dc:creator>
  <cp:lastModifiedBy>Jiang.Lijin-江　利進</cp:lastModifiedBy>
  <cp:revision>459</cp:revision>
  <dcterms:created xsi:type="dcterms:W3CDTF">2020-06-03T15:02:49Z</dcterms:created>
  <dcterms:modified xsi:type="dcterms:W3CDTF">2021-01-17T08:17:55Z</dcterms:modified>
</cp:coreProperties>
</file>