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6"/>
  </p:notesMasterIdLst>
  <p:sldIdLst>
    <p:sldId id="740" r:id="rId5"/>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19D4999-F02D-4813-A2EC-FB7CABCB3BDA}">
          <p14:sldIdLst>
            <p14:sldId id="740"/>
          </p14:sldIdLst>
        </p14:section>
      </p14:sectionLst>
    </p:ex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RI" initials="M" lastIdx="1" clrIdx="0"/>
  <p:cmAuthor id="1" name="小関　伸明" initials="小関　伸明" lastIdx="1" clrIdx="1">
    <p:extLst>
      <p:ext uri="{19B8F6BF-5375-455C-9EA6-DF929625EA0E}">
        <p15:presenceInfo xmlns:p15="http://schemas.microsoft.com/office/powerpoint/2012/main" userId="S-1-5-21-578014118-3277965579-1612801856-25253" providerId="AD"/>
      </p:ext>
    </p:extLst>
  </p:cmAuthor>
  <p:cmAuthor id="2" name="ゲスト ユーザー" initials="ゲユ" lastIdx="5" clrIdx="2">
    <p:extLst>
      <p:ext uri="{19B8F6BF-5375-455C-9EA6-DF929625EA0E}">
        <p15:presenceInfo xmlns:p15="http://schemas.microsoft.com/office/powerpoint/2012/main" userId="S::urn:spo:anon#caaf23c7cecee40f9acec04236abf6af578e4bb2a311d2020ed17c4cf946d10f::" providerId="AD"/>
      </p:ext>
    </p:extLst>
  </p:cmAuthor>
  <p:cmAuthor id="3" name="小関伸明" initials="小関" lastIdx="1" clrIdx="3">
    <p:extLst>
      <p:ext uri="{19B8F6BF-5375-455C-9EA6-DF929625EA0E}">
        <p15:presenceInfo xmlns:p15="http://schemas.microsoft.com/office/powerpoint/2012/main" userId="S::koseki@believeroad.co.jp::717ff78c-4369-40d0-ac0a-62371c67b6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AA1"/>
    <a:srgbClr val="FFDDDD"/>
    <a:srgbClr val="FF7C80"/>
    <a:srgbClr val="385723"/>
    <a:srgbClr val="FF9999"/>
    <a:srgbClr val="1F497D"/>
    <a:srgbClr val="E6E6E6"/>
    <a:srgbClr val="FFEEB7"/>
    <a:srgbClr val="BF9000"/>
    <a:srgbClr val="DF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836BF-BCD6-4344-A958-0523C95EAB05}" v="7" dt="2020-03-11T09:13:12.599"/>
    <p1510:client id="{00D2AAA6-9AC1-40B0-B0BD-61B009A0B914}" v="9" dt="2020-05-18T02:02:55.617"/>
    <p1510:client id="{01A6D7FD-579F-4905-BB22-ED6AEBF76E74}" v="4" dt="2020-03-10T11:04:23.056"/>
    <p1510:client id="{01B7226E-22BD-4AD6-8798-6003C3371264}" v="175" dt="2020-04-01T02:08:04.425"/>
    <p1510:client id="{02ED8103-5318-4522-85C2-3DCC99C030AD}" v="13" dt="2020-06-10T04:11:05.896"/>
    <p1510:client id="{0342BE2F-CEC1-462C-9BBB-CCC1E3148602}" v="3" dt="2020-08-04T07:40:49.665"/>
    <p1510:client id="{03FC6E8B-5A75-412E-B205-04D4759EF265}" v="7" dt="2020-05-14T04:56:16.479"/>
    <p1510:client id="{0478B7A0-B324-7752-B80F-371EB5AD391B}" v="11" dt="2020-03-10T03:40:07.234"/>
    <p1510:client id="{04A9A277-FCA9-4608-9149-42EE54D2C859}" v="1" dt="2020-04-22T05:40:06.535"/>
    <p1510:client id="{055E6E2B-4C87-47DA-85CF-83961731A893}" v="1" dt="2020-09-24T23:53:15.222"/>
    <p1510:client id="{0615A3CD-3883-44AF-9BE7-F818711A839F}" v="6" dt="2020-03-13T04:04:46.926"/>
    <p1510:client id="{06A15175-9D38-4392-AE26-819D50EF7E57}" v="43" dt="2020-03-08T01:43:32.617"/>
    <p1510:client id="{0750DC84-7B31-4D64-8D9C-0CDB4D5E84D4}" v="71" dt="2020-04-23T05:25:33.351"/>
    <p1510:client id="{077E8ECA-A04C-4CBC-8140-EA327717FBF2}" v="18" dt="2020-03-13T10:10:39.040"/>
    <p1510:client id="{08E23168-B64B-4EFA-97AB-1A57494D80D8}" v="10" dt="2020-03-20T07:36:36.199"/>
    <p1510:client id="{0A134F07-71F3-47E4-A314-A7A8FCBD33E4}" v="51" dt="2020-04-23T06:42:38.819"/>
    <p1510:client id="{0C0B53E6-CD1B-46D4-BA02-4EE2ACD98330}" v="19" dt="2020-07-30T01:03:21.761"/>
    <p1510:client id="{0D1603C5-5344-4E2A-B6C2-D73EB070DA0C}" v="557" dt="2020-03-06T12:43:16.804"/>
    <p1510:client id="{0D180746-AAC1-42F6-BA68-1D7AC4F24894}" v="1" dt="2020-03-11T03:30:57.104"/>
    <p1510:client id="{0DE331A8-7DA4-470B-A6F8-427FF8D62D38}" v="44" dt="2020-03-10T02:07:08.646"/>
    <p1510:client id="{0E0C3896-478A-C777-6470-612AB7B9270A}" v="33" dt="2020-10-09T21:46:04.636"/>
    <p1510:client id="{0F8B00AD-3E26-4EA6-A5B7-8D58C34839D1}" v="1" dt="2020-09-29T02:54:15.082"/>
    <p1510:client id="{1026383C-990D-42AF-9651-D2F5B1794964}" v="2" dt="2020-03-29T04:05:26.008"/>
    <p1510:client id="{103E0F60-EDC7-4B90-87F3-73BCE2B783B8}" v="4" dt="2020-03-19T07:21:01.378"/>
    <p1510:client id="{10C7AD49-5327-475A-9F4F-E9654BD7E361}" v="4" dt="2020-03-20T07:43:42.405"/>
    <p1510:client id="{10E3FFA1-6A6C-4EFE-8BB5-C716BBF598BD}" v="1" dt="2020-03-11T07:25:10.152"/>
    <p1510:client id="{114F72F1-9C9F-4521-9D43-D355DC8FC50D}" v="45" dt="2020-06-20T01:39:35.959"/>
    <p1510:client id="{121BEDD9-ADF0-D001-3AB9-2C87617ECE5B}" v="1" dt="2020-07-31T05:01:28.652"/>
    <p1510:client id="{129B0DF2-5845-4905-9C51-B1244574B3C3}" v="12" dt="2020-05-23T10:11:48.140"/>
    <p1510:client id="{131B70EF-9A75-4EF3-B17E-4B62C1D2C5A2}" v="1" dt="2020-03-10T03:17:58.647"/>
    <p1510:client id="{14833ADE-4502-4C4D-8DE0-90A136FFCE8D}" v="10" dt="2020-05-26T23:37:31.665"/>
    <p1510:client id="{157D2B63-330A-4A86-974C-6EF23F7D9FC5}" v="6" dt="2020-07-11T00:32:55.711"/>
    <p1510:client id="{16574096-4223-43DA-AE9A-DB9B34904926}" v="3" dt="2020-08-13T10:22:49.090"/>
    <p1510:client id="{17A8FDBA-BE6F-4D8A-B06A-0B659C35149F}" v="2" dt="2020-05-14T07:36:44.674"/>
    <p1510:client id="{1881394E-398E-4991-98B4-F1F4073AB8E9}" v="17" dt="2020-03-12T06:54:21.187"/>
    <p1510:client id="{1911373C-9656-4227-B5C7-07623D3712BA}" v="4" dt="2020-03-12T10:34:36.945"/>
    <p1510:client id="{19C7B235-D57B-4FC9-933F-F2D2F5A8774A}" v="33" dt="2020-06-08T00:10:54.170"/>
    <p1510:client id="{1ACAB4AC-9AA8-D067-4F6B-63BEEB9C7D98}" v="5" dt="2020-02-27T03:47:51.367"/>
    <p1510:client id="{1B4FD78E-3C6A-47D0-90A1-CB303E8921A6}" v="8" dt="2020-06-01T05:06:12.713"/>
    <p1510:client id="{1B96A274-A78E-42FC-B25F-02101BF40261}" v="6" dt="2020-04-21T00:45:10.731"/>
    <p1510:client id="{1BD118A7-6C31-4FFC-B752-5585F9ACB6AE}" v="18" dt="2020-03-11T01:40:34.225"/>
    <p1510:client id="{1C7AE993-5615-43DD-7841-A0295D2BFC20}" v="2" dt="2020-09-09T07:46:01.064"/>
    <p1510:client id="{1D016B17-5AD3-428F-BFBA-3E020EA48A96}" v="2" dt="2020-08-17T06:20:49.402"/>
    <p1510:client id="{1D6915FC-CD01-469D-0D4E-AE410DB66E93}" v="1" dt="2020-09-02T04:45:34.401"/>
    <p1510:client id="{1E22D4FD-D3D9-4454-A0E2-7DB4A52D13E2}" v="5" dt="2020-03-14T06:58:02.134"/>
    <p1510:client id="{1EB29F53-C4BC-4BFA-BA95-85D6A582CD47}" v="3" dt="2020-06-03T03:54:51.928"/>
    <p1510:client id="{201C414C-60D2-4FFC-8C35-C9F951650F6B}" v="15" dt="2020-05-27T03:54:20.654"/>
    <p1510:client id="{207DD320-55B2-2F37-9251-F64F6AF36243}" v="95" dt="2020-09-21T17:15:58.686"/>
    <p1510:client id="{209F9F4C-4CE7-463B-F4DB-91AC99A13785}" v="2" dt="2020-09-01T01:51:46.757"/>
    <p1510:client id="{2104D148-AF58-4951-91AF-363374265710}" v="3" dt="2020-03-12T04:22:14.072"/>
    <p1510:client id="{21E93A2C-31D3-419F-AC15-6F77C1917BCD}" v="6" dt="2020-07-28T06:27:07.840"/>
    <p1510:client id="{22FBB4DA-DB65-C8E1-2987-201BAA0502AE}" v="2" dt="2020-04-27T02:55:30.271"/>
    <p1510:client id="{2321E8C7-1C1D-4486-0370-586382C4DC08}" v="14" dt="2020-09-15T01:25:29.092"/>
    <p1510:client id="{23BA5AD6-BE94-4304-D29F-3A45F160B544}" v="6" dt="2020-04-01T02:16:52.531"/>
    <p1510:client id="{2409A9EF-D7A3-B097-441C-21C21C4EEC04}" v="19" dt="2020-03-13T16:44:22.880"/>
    <p1510:client id="{24220891-A6F0-5827-425A-A168BF392935}" v="48" dt="2020-03-10T02:19:49.714"/>
    <p1510:client id="{24940250-6ED6-4A49-B4C6-02727CEBCA37}" v="1" dt="2020-03-11T02:22:25.464"/>
    <p1510:client id="{24FC22CF-F6FB-4ED8-8CCF-583B4507A18B}" v="3" dt="2020-05-15T13:45:16.302"/>
    <p1510:client id="{25D1080F-ADA3-1663-55C6-6013916C242D}" v="131" dt="2020-05-10T05:58:23.223"/>
    <p1510:client id="{25F5B9ED-6FBF-CB21-7874-CCDAFF7EEA1F}" v="130" dt="2020-08-20T01:41:25.647"/>
    <p1510:client id="{2702F758-C48B-4C45-AEBD-968A670A42CE}" v="10" dt="2020-10-18T22:58:50.699"/>
    <p1510:client id="{276FD48A-537B-423E-B0BE-4DF96255445A}" v="58" dt="2020-02-27T05:40:42.421"/>
    <p1510:client id="{27AA6FE7-CC2A-4546-967A-C52EE34683BE}" v="17" dt="2020-05-21T08:23:40.904"/>
    <p1510:client id="{2833D2DD-F78E-9056-2A2F-6EE3BB4B7B99}" v="6" dt="2020-09-29T03:21:09.229"/>
    <p1510:client id="{2AF80A9C-865D-7A70-A561-217890038EB3}" v="2" dt="2020-09-13T13:11:45.536"/>
    <p1510:client id="{2B65D70C-8310-404F-9F9A-125983D7CEAE}" v="55" dt="2020-03-12T00:33:45.011"/>
    <p1510:client id="{2B6CE973-2A05-498E-8BAA-A71B28FA033D}" v="6" dt="2020-09-03T09:21:10.074"/>
    <p1510:client id="{2B9307EB-C042-F1DC-71F0-5A7FF1960145}" v="5" dt="2020-08-22T11:54:18.594"/>
    <p1510:client id="{2C26F159-F7AC-463E-ABA3-B03E2C93F04D}" v="2" dt="2020-04-22T10:00:44.672"/>
    <p1510:client id="{2C42B0B9-ED20-478B-A2A7-37D86E86F4A5}" v="42" dt="2020-04-13T20:18:40.054"/>
    <p1510:client id="{2CA69116-D948-4F23-BB77-D4E58136928E}" v="1" dt="2020-04-30T23:37:30.137"/>
    <p1510:client id="{2CD6D210-747F-4421-AAE4-924DE8829871}" v="15" dt="2020-08-26T06:14:01.418"/>
    <p1510:client id="{2D177946-8C95-C9B1-60F1-370895230DE3}" v="2" dt="2020-06-04T11:16:28.505"/>
    <p1510:client id="{2D18CD0A-E7C4-4F24-A784-0AD4640404F8}" v="1" dt="2020-04-13T07:19:05.638"/>
    <p1510:client id="{2D861276-8E59-0193-116C-BB41025D8349}" v="19" dt="2020-09-28T00:48:23.160"/>
    <p1510:client id="{2DE898F8-301C-4AD4-BBF8-8D5D6EFFF841}" v="4" dt="2020-03-23T21:18:34.102"/>
    <p1510:client id="{2E6E93A4-6F66-4961-B76F-483F1EB6D3BC}" v="1" dt="2020-03-12T05:11:26.506"/>
    <p1510:client id="{2F0D9C33-CB16-4FD7-A35A-6F1FD885A3A6}" v="44" dt="2020-06-18T06:49:00.019"/>
    <p1510:client id="{2F3012C7-C389-416A-95E2-8124A24CF8B0}" v="1" dt="2020-06-17T06:36:53.075"/>
    <p1510:client id="{2F77CC10-7DBD-4304-BAC9-280C4DDAF8DE}" v="21" dt="2020-09-30T06:00:54.668"/>
    <p1510:client id="{2F881654-7B13-4CB9-BE3C-C2C2612322B0}" v="8" dt="2020-03-10T05:12:14.678"/>
    <p1510:client id="{30D0FC1D-E328-4CC6-8F10-325AA8E6EE6B}" v="9" dt="2020-08-24T09:26:59.349"/>
    <p1510:client id="{31125D95-1A89-4EF6-A51C-9E03F0C102D7}" v="14" dt="2020-05-16T01:31:33.575"/>
    <p1510:client id="{3177F000-16A0-4E2A-899A-7653FC504CB4}" v="6" dt="2020-03-14T02:48:35.622"/>
    <p1510:client id="{31DDDA72-387A-401A-BCD0-75EF046A51C0}" v="9" dt="2020-06-24T03:12:42.675"/>
    <p1510:client id="{32117CEF-D6FB-45CA-BC8E-E3D0997B52A9}" v="23" dt="2020-02-27T04:13:04.978"/>
    <p1510:client id="{3225837F-4114-43B9-87EE-063DA8977856}" v="42" dt="2020-03-10T23:49:28.102"/>
    <p1510:client id="{329468F4-FADE-06AF-1582-438CACE556C8}" v="7" dt="2020-03-13T13:08:02.374"/>
    <p1510:client id="{3333E8B4-FB6F-8EE6-B029-EA6A4F4C57E2}" v="89" dt="2020-03-06T08:30:33.164"/>
    <p1510:client id="{333EAF1A-D587-4866-901C-72644DA4E342}" v="1" dt="2020-10-22T04:29:59.075"/>
    <p1510:client id="{337FC69E-6A29-4FC5-AB84-E71A70EA58F5}" v="17" dt="2020-03-15T00:52:29.067"/>
    <p1510:client id="{349BC47C-1366-42BF-BEE4-040E519A1021}" v="1" dt="2020-03-12T01:59:11.904"/>
    <p1510:client id="{34EBA005-8A5E-4501-5565-7A3BA7C3C4B9}" v="1" dt="2020-09-05T08:51:36.769"/>
    <p1510:client id="{3544F0BC-B07E-4814-B2C9-1A10353ED972}" v="25" dt="2020-05-27T01:03:20.706"/>
    <p1510:client id="{35906598-07B4-464C-B4A0-F88FED233602}" v="3" dt="2020-05-18T07:06:52.926"/>
    <p1510:client id="{360F1C7B-CBBD-675D-E0DD-0BE5E407A54B}" v="1" dt="2020-06-20T23:03:42.186"/>
    <p1510:client id="{362A69A1-93B4-493E-A367-E7E4C874AEB5}" v="13" dt="2020-03-11T04:43:43.004"/>
    <p1510:client id="{3694C033-9A0F-6343-F9D0-9A2B5BD8EC58}" v="6" dt="2020-04-14T05:12:38.225"/>
    <p1510:client id="{36F927B3-470E-4CD7-89A1-3000AC3A531E}" v="17" dt="2020-03-10T04:52:14.884"/>
    <p1510:client id="{37229B10-7EEB-4685-B399-8C73B09E4D0E}" v="1" dt="2020-04-06T07:30:59.549"/>
    <p1510:client id="{37262E24-E534-4ADC-9D90-7ED67640B7FF}" v="1" dt="2020-03-11T05:24:01.478"/>
    <p1510:client id="{37C3B67A-5F03-E519-4181-AEB05737B46E}" v="129" dt="2020-03-11T03:48:31.230"/>
    <p1510:client id="{38452BD6-E6B6-4412-8222-A2A09176FC1F}" v="8" dt="2020-05-12T05:37:19.377"/>
    <p1510:client id="{3889CF65-C88B-4A78-865C-BD801E9E8BCB}" v="2" dt="2020-08-06T00:34:34.322"/>
    <p1510:client id="{3AF968E9-4214-996E-E9A7-9B9AAFEF3CA8}" v="4" dt="2020-03-10T10:07:56.193"/>
    <p1510:client id="{3B520521-1DCF-533E-AD8B-270781CFB6A0}" v="1" dt="2020-07-27T05:17:36.077"/>
    <p1510:client id="{3BF5E34D-E83D-45FA-879D-36A49D08E017}" v="1" dt="2020-03-12T06:09:34.351"/>
    <p1510:client id="{3D3A9449-4A78-408B-B367-0D7D6709D938}" v="3" dt="2020-10-01T03:31:28.167"/>
    <p1510:client id="{3DAFC958-3F13-409D-951D-A57E89B3BFDB}" v="21" dt="2020-05-07T08:30:54.858"/>
    <p1510:client id="{3E541D70-8F4C-4D48-8BCA-30E6FF7D307C}" v="4" dt="2020-05-21T16:01:52.679"/>
    <p1510:client id="{3E7805BC-BBD4-6F33-06B8-7EAF679C76DF}" v="5" dt="2020-03-26T00:43:17.729"/>
    <p1510:client id="{3E7FD680-8DE2-4A17-95A3-9020DE91DFDA}" v="2" dt="2020-06-08T23:41:10.525"/>
    <p1510:client id="{3E84D34E-EC01-3E0E-B311-C29510057D68}" v="211" dt="2020-03-08T01:35:06.848"/>
    <p1510:client id="{3EF2F3C9-8460-2B30-BB40-517D4AF8C458}" v="46" dt="2020-04-02T03:03:45.784"/>
    <p1510:client id="{3F11A252-914B-4058-8C5E-775AD7B103F3}" v="6" dt="2020-03-10T07:05:07.174"/>
    <p1510:client id="{4099079B-DEE8-45DE-948D-3EFF188D5413}" v="7" dt="2020-06-16T11:30:43.367"/>
    <p1510:client id="{40B4C60F-B7DA-4C79-BE1C-30BA9ADAB3E6}" v="7" dt="2020-05-16T09:11:50.231"/>
    <p1510:client id="{40D489F5-316E-4F1A-B0E7-DD59825812FC}" v="2" dt="2020-06-18T13:01:58.191"/>
    <p1510:client id="{413C0B6D-17CB-47A2-8BE3-D46F01B0301C}" v="7" dt="2020-05-19T10:00:50.976"/>
    <p1510:client id="{41949FA3-E406-45AD-B4DE-DFDA45502469}" v="1" dt="2020-06-29T07:06:34.006"/>
    <p1510:client id="{41C30108-A447-BE96-7320-6DE2B15B9E2F}" v="16" dt="2020-09-02T01:37:36.483"/>
    <p1510:client id="{42076B50-B23C-40E8-B796-F1F450EAB0FA}" v="1" dt="2020-08-20T01:26:05.997"/>
    <p1510:client id="{43352F57-E649-4018-8C44-83BFB001540A}" v="1" dt="2020-07-21T01:30:30.550"/>
    <p1510:client id="{441A3ABD-FEA3-76F1-5A54-E69F6205983D}" v="3" dt="2020-09-25T08:55:16.641"/>
    <p1510:client id="{4453E1EA-D767-4442-BBDE-0FD8696DDB42}" v="1" dt="2020-03-11T03:49:22.252"/>
    <p1510:client id="{44B45241-6580-E1EC-CC4B-EE316820D892}" v="141" dt="2020-07-07T05:08:16.893"/>
    <p1510:client id="{450CC4A0-7E9E-5CFF-D913-42E915D2C004}" v="39" dt="2020-03-11T00:07:29.512"/>
    <p1510:client id="{456174C7-D0F4-4F7D-A237-7F5E5B187D15}" v="2" dt="2020-08-21T02:33:38.164"/>
    <p1510:client id="{45E6AA6F-2108-4211-AFAF-BF9B805141B8}" v="2" dt="2020-03-10T03:07:16.385"/>
    <p1510:client id="{464266E2-BF99-4952-86A7-DEAFBD5050C3}" v="4" dt="2020-04-02T01:48:14.954"/>
    <p1510:client id="{46DA8CB0-DA0A-97FC-38F6-657FE356DC3C}" v="3" dt="2020-09-02T00:55:14.571"/>
    <p1510:client id="{46F639C1-BAD9-44CA-9D40-A25694736E89}" v="2" dt="2020-10-22T10:11:35.641"/>
    <p1510:client id="{47402F76-B23F-4E95-B210-C309710ADAC8}" v="106" dt="2020-03-06T12:56:06.286"/>
    <p1510:client id="{477A09C4-3A1B-4D85-AA96-6168F1C3B866}" v="4" dt="2020-10-20T16:29:43.156"/>
    <p1510:client id="{478AA6D7-80E6-4FB4-90DB-1B5A81A3FD8A}" v="4" dt="2020-03-26T07:08:15.933"/>
    <p1510:client id="{48844AB3-2D63-AB38-2AC4-BAA00D548DFA}" v="1" dt="2020-04-27T00:54:11.819"/>
    <p1510:client id="{48C08BD0-0278-4D5D-9A41-CDEF6B9B5833}" v="110" dt="2020-07-31T01:57:00.367"/>
    <p1510:client id="{4945258F-94FE-B5F2-4298-69C1899CB323}" v="32" dt="2020-04-26T02:06:00.919"/>
    <p1510:client id="{4B4A0550-8212-4F81-BB45-7818D5EF682B}" v="45" dt="2020-05-27T05:14:23.235"/>
    <p1510:client id="{4D7B63D6-14BE-40B2-82F4-C1813EE59FEA}" v="2" dt="2020-03-10T05:01:51.805"/>
    <p1510:client id="{4F3E83AB-6A94-4F0E-AC0F-3AB43432F073}" v="2" dt="2020-06-22T08:20:13.105"/>
    <p1510:client id="{4FB94131-CA3A-4ACA-AA2D-E544084AA091}" v="7" dt="2020-07-18T03:23:56.323"/>
    <p1510:client id="{500D7B88-311D-4037-A143-D237DC192A61}" v="3" dt="2020-07-30T07:13:47.535"/>
    <p1510:client id="{50A1E52E-2F56-46EE-82C7-5E008BC242E4}" v="1" dt="2020-04-17T03:46:17.218"/>
    <p1510:client id="{50DB3635-BE23-9A26-5400-B000FE7F6A64}" v="9" dt="2020-03-24T03:34:17.062"/>
    <p1510:client id="{50FFF7EB-ED00-429D-B03B-DA7B1E12D98A}" v="2" dt="2020-07-31T09:53:27.168"/>
    <p1510:client id="{51680C6B-EDF4-438B-80CA-C84ECC2EEAC6}" v="15" dt="2020-04-06T00:02:28.767"/>
    <p1510:client id="{5326F8B4-1FE0-406B-97E6-B885A7B459B7}" v="1" dt="2020-05-20T07:57:50.242"/>
    <p1510:client id="{548C63A3-97EF-4955-8DBD-DD9A127CF058}" v="39" dt="2020-03-10T03:34:48.848"/>
    <p1510:client id="{55682BE7-CF71-4D14-945A-FCA6BA8A51FB}" v="43" dt="2020-03-11T01:10:58.471"/>
    <p1510:client id="{5596334C-6196-41F1-80D9-E006E16E3508}" v="1" dt="2020-06-10T07:43:22.337"/>
    <p1510:client id="{56165F2D-C254-4661-8F0E-0BEA9BE963FB}" v="3" dt="2020-05-29T10:03:46.066"/>
    <p1510:client id="{568A993A-D3C5-703E-6E02-75C4E0212256}" v="31" dt="2020-05-26T00:47:54.543"/>
    <p1510:client id="{56E0EE2B-75FC-537D-7715-973A77C1DED9}" v="127" dt="2020-03-12T00:02:42.001"/>
    <p1510:client id="{5730713E-D1E9-4DF5-B59F-0E66DC8B5D4D}" v="3" dt="2020-03-29T11:41:12.113"/>
    <p1510:client id="{5798AC3A-4ABA-46BF-9D52-9F93219D9B76}" v="68" dt="2020-10-22T09:00:43.267"/>
    <p1510:client id="{57C782F4-EA83-4AE8-B776-BF71EB4E15FF}" v="14" dt="2020-05-07T06:21:04.875"/>
    <p1510:client id="{58283112-002F-4989-8E34-3F2B712EE534}" v="23" dt="2020-07-07T05:49:22.594"/>
    <p1510:client id="{582B7211-4C50-4958-A0AC-729ECF3EE70E}" v="1" dt="2020-06-18T06:55:19.682"/>
    <p1510:client id="{58A3C025-1E07-C1A2-1D06-EE678CFADE18}" v="160" dt="2020-09-24T02:43:29.703"/>
    <p1510:client id="{591BEFB5-7898-4722-AD94-32F5ED88C3EC}" v="2" dt="2020-05-11T07:44:18.237"/>
    <p1510:client id="{5993229F-650E-4262-17AF-103B23484F45}" v="1" dt="2020-09-11T03:03:06.517"/>
    <p1510:client id="{5A94B1B1-7D23-497D-B280-8374840C4027}" v="53" dt="2020-10-06T20:21:41.957"/>
    <p1510:client id="{5B8F1179-73BE-47FC-B8F4-3AF5D6906882}" v="3" dt="2020-05-13T02:22:26.748"/>
    <p1510:client id="{5BC6AB06-4EDB-0D9D-DC9F-CB6A925804F4}" v="1" dt="2020-09-12T07:26:06.146"/>
    <p1510:client id="{5D965198-F657-483D-BE7A-295767CCF396}" v="9" dt="2020-10-07T09:23:54.204"/>
    <p1510:client id="{5DA669DB-4B90-4149-BE55-EF8BCEC0B87B}" v="18" dt="2020-05-14T12:00:38.911"/>
    <p1510:client id="{5DFCB4DE-9308-42DE-62D7-3BAD8F1CCCEF}" v="1" dt="2020-07-15T02:01:02.013"/>
    <p1510:client id="{5E948EA7-CD19-4F0A-A238-E9646F104F59}" v="14" dt="2020-05-27T03:08:28.905"/>
    <p1510:client id="{5EA09E3B-6DE0-DCC6-D07E-4032DBB90098}" v="42" dt="2020-05-24T01:23:37.842"/>
    <p1510:client id="{5EC6DFAF-FF3D-46D2-90EC-F434799C9D25}" v="3" dt="2020-08-07T08:48:36.635"/>
    <p1510:client id="{5FF67266-CA36-49C2-B47A-01DA8DE292C4}" v="2" dt="2020-07-27T05:08:01.368"/>
    <p1510:client id="{5FF8C12B-85DC-4A02-8542-07F29CE15CCC}" v="488" dt="2020-03-06T12:40:06.657"/>
    <p1510:client id="{614893FF-13F6-4358-BE4E-655686232B6C}" v="1" dt="2020-03-10T08:41:58.989"/>
    <p1510:client id="{6235F6C2-A388-4E55-8DA1-BF7AFCB1F11F}" v="28" dt="2020-05-27T04:11:21.753"/>
    <p1510:client id="{627B8D26-A8DA-473D-89EB-D6DC68A64CB8}" v="36" dt="2020-03-10T08:54:27.880"/>
    <p1510:client id="{63101D5A-EB3B-4B55-BBBF-E6297C8A4827}" v="2" dt="2020-06-12T02:12:45.145"/>
    <p1510:client id="{631BA665-30A5-C71E-7108-3FBE66EE004B}" v="53" dt="2020-04-21T05:01:54.538"/>
    <p1510:client id="{657CEACB-A2E9-4FC1-9925-DC509964D465}" v="13" dt="2020-04-03T10:50:06.715"/>
    <p1510:client id="{670A761F-601D-49D8-BE9C-1AF80C3633F3}" v="1" dt="2020-03-11T01:03:48.068"/>
    <p1510:client id="{67C5BCAF-7198-E1BC-019D-D2F5DD19EA6A}" v="1" dt="2020-10-23T01:08:13.523"/>
    <p1510:client id="{680F3889-0E01-44E4-AAF0-E68FEA743BC5}" v="7" dt="2020-05-27T06:59:52.755"/>
    <p1510:client id="{68A8D31D-3F1D-4D52-972D-8C61749F89DE}" v="98" dt="2020-07-06T10:23:21.396"/>
    <p1510:client id="{69708C3B-AC5F-4CF3-A7EF-64DC64013667}" v="2" dt="2020-05-27T01:42:29.326"/>
    <p1510:client id="{69BC6781-AD18-4B6C-A6BC-55AA07D81D3F}" v="10" dt="2020-03-10T05:20:01.033"/>
    <p1510:client id="{69E35CBC-7997-4EC7-9DC0-0BB009522137}" v="1" dt="2020-06-22T04:31:12.657"/>
    <p1510:client id="{6A9A007A-F3E1-42CD-B767-F1941BC0E0BF}" v="44" dt="2020-06-01T06:02:05.680"/>
    <p1510:client id="{6B1294ED-DCDE-74E5-0FC8-189941953502}" v="2" dt="2020-10-01T01:36:16.112"/>
    <p1510:client id="{6BFAC3C3-B3DC-47E0-9F02-6D7DA88FFEC2}" v="33" dt="2020-03-11T00:39:18.347"/>
    <p1510:client id="{6D5C20E7-8579-40A6-7B16-5B6E9199B736}" v="7" dt="2020-03-11T05:19:26.526"/>
    <p1510:client id="{6DDBC3BE-7189-48A4-ABFE-C8B674D13CCB}" v="19" dt="2020-03-10T03:31:01.225"/>
    <p1510:client id="{6DE46776-8870-1B77-2EC1-94364190F694}" v="29" dt="2020-03-11T23:40:44.816"/>
    <p1510:client id="{6E05018A-5F6F-4B84-8973-C8ADF9D0BAAE}" v="1" dt="2020-10-14T08:08:21.686"/>
    <p1510:client id="{6FCD8631-868E-47DB-B019-221A38A0412E}" v="1" dt="2020-07-14T06:40:30.820"/>
    <p1510:client id="{70BD539A-320C-4B00-9E4B-2FAFA817BDE5}" v="9" dt="2020-07-29T03:37:32.666"/>
    <p1510:client id="{71BAFC57-DE13-46D9-B11E-1AC724095425}" v="22" dt="2020-05-03T05:14:17.242"/>
    <p1510:client id="{72BB9CA0-BA2C-437B-B7D9-9FC54F1B581F}" v="25" dt="2020-07-09T02:55:46.464"/>
    <p1510:client id="{730DCFD6-2974-45BE-AE2C-E06C2D10C8F8}" v="8" dt="2020-05-01T02:04:55.147"/>
    <p1510:client id="{73E492EA-DA38-8D10-F563-F0BA75B2AC3F}" v="24" dt="2020-03-08T01:55:34.886"/>
    <p1510:client id="{751007B5-A1ED-45B3-AD3A-94BAE6D50CB7}" v="14" dt="2020-03-10T16:37:17.823"/>
    <p1510:client id="{75B457D4-EA16-4F1D-B4E7-CC43587DC57A}" v="25" dt="2020-05-27T00:38:43.372"/>
    <p1510:client id="{7677C5CE-8B4E-4F33-B365-84B3C5EA4CA1}" v="7" dt="2020-03-10T13:05:33.143"/>
    <p1510:client id="{76C9E6E0-92A4-40B6-A188-80B3803E389C}" v="1" dt="2020-03-11T06:50:57.385"/>
    <p1510:client id="{772B65F3-3D0D-73E9-7E25-3AE216910AD3}" v="4" dt="2020-03-10T07:28:07.447"/>
    <p1510:client id="{778E13BC-A174-4B29-89B6-245B24660772}" v="2" dt="2020-10-27T12:26:40.033"/>
    <p1510:client id="{77961FFF-C3BD-8729-B056-4733669075D3}" v="13" dt="2020-07-06T10:23:59.781"/>
    <p1510:client id="{78149BE0-6C5F-42D2-BD2D-606C1D1DDBDA}" v="18" dt="2020-10-02T05:42:42.763"/>
    <p1510:client id="{791CDEBA-30D9-4D90-8577-832F24316EB0}" v="15" dt="2020-07-06T05:08:56.076"/>
    <p1510:client id="{79A8CF84-53C4-2894-ED7D-9844F1CBEECA}" v="3" dt="2020-06-25T08:28:32.720"/>
    <p1510:client id="{7A3DEB39-6B1B-4AB0-A40F-03269E3C6494}" v="12" dt="2020-07-08T02:49:23.207"/>
    <p1510:client id="{7B9DA07A-77E4-409C-B8B8-A57D3907F11D}" v="10" dt="2020-06-25T06:44:49.301"/>
    <p1510:client id="{7C0FC846-B3F1-720D-73E6-D5FF2AB61CFD}" v="7" dt="2020-04-20T06:04:53.454"/>
    <p1510:client id="{7D011919-C6B1-5331-A2FE-6F343E36C4CE}" v="1" dt="2020-03-10T10:41:13.355"/>
    <p1510:client id="{7D071564-6F5D-4D1A-8533-AF4C8890E4D5}" v="12" dt="2020-08-07T08:48:16.020"/>
    <p1510:client id="{7D1CF079-DA12-4C20-8DFE-CDC9E11905D6}" v="2" dt="2020-04-08T07:34:13.177"/>
    <p1510:client id="{7E20A75E-35CC-464A-AF90-5AAB9773E2C8}" v="12" dt="2020-09-17T00:00:12.834"/>
    <p1510:client id="{7E81E613-593B-4793-81E0-F31C5CFBB74E}" v="16" dt="2020-06-19T12:55:27.738"/>
    <p1510:client id="{7F4CBB8C-F7C0-4833-B6E0-6013248D45D5}" v="9" dt="2020-03-11T13:42:34.392"/>
    <p1510:client id="{7F7111AD-305A-4B77-B6C4-95EE2F406B9C}" v="1" dt="2020-04-22T04:43:11.419"/>
    <p1510:client id="{7FE91C23-CAE9-4833-80D3-2F8DA7264D37}" v="1" dt="2020-07-14T03:45:15.251"/>
    <p1510:client id="{802C201C-A71A-484F-A7AA-72C7084892F7}" v="11" dt="2020-03-14T11:59:23.016"/>
    <p1510:client id="{806927B3-9E49-4931-954B-1FD0D02936D5}" v="2" dt="2020-04-27T02:48:55.751"/>
    <p1510:client id="{80DF9E29-8603-4FAE-84E3-8FC74DEF3B01}" v="2" dt="2020-08-17T02:21:17.754"/>
    <p1510:client id="{8116384E-D463-45A7-8994-6DD8648B5F12}" v="2" dt="2020-04-07T14:14:33.655"/>
    <p1510:client id="{81E9A82D-994D-49BA-8615-21509812CF0A}" v="18" dt="2020-05-29T03:09:47.272"/>
    <p1510:client id="{8228CBEE-8A91-49AA-A61C-62349DA6EAD7}" v="1" dt="2020-07-11T01:33:19.837"/>
    <p1510:client id="{82D0525B-E196-4D45-AC18-333B8640BCC7}" v="5" dt="2020-08-24T06:20:46.862"/>
    <p1510:client id="{83914D1C-6A57-4B14-BF9D-5DC7B9DAC076}" v="3" dt="2020-06-09T09:22:44.619"/>
    <p1510:client id="{83A0B7AA-1911-403A-AFF4-5AC0808F1C5A}" v="4" dt="2020-04-25T07:53:36.598"/>
    <p1510:client id="{8435F0B3-3391-4849-8C55-AFA88EA55B91}" v="2" dt="2020-06-16T08:50:50.308"/>
    <p1510:client id="{846DE0BA-222C-407B-1058-13AB40AA63B2}" v="1" dt="2020-08-27T12:33:53.311"/>
    <p1510:client id="{84B4342E-57E7-4FB5-B9B7-F76F5DF6C680}" v="9" dt="2020-08-17T05:15:43.003"/>
    <p1510:client id="{8517A648-DD29-4B53-B1DC-2E927FB13032}" v="5" dt="2020-03-10T05:09:17.340"/>
    <p1510:client id="{8575A290-B01C-452D-8917-600676D68C8D}" v="24" dt="2020-03-10T03:35:12.576"/>
    <p1510:client id="{862B7813-F790-F0F2-E6FD-67EC67622B91}" v="7" dt="2020-03-11T15:51:41.111"/>
    <p1510:client id="{86AB4926-1B2F-4631-AB53-9F268CBBB753}" v="13" dt="2020-03-10T11:29:35.325"/>
    <p1510:client id="{8724A130-A28B-4918-8048-BAF765AF66CE}" v="4" dt="2020-03-24T02:28:34.061"/>
    <p1510:client id="{873251CE-89D6-41BB-B44B-2495D1431440}" v="21" dt="2020-03-11T13:19:59.173"/>
    <p1510:client id="{879AB07B-6BB2-4501-8542-B9D4BCFC201B}" v="1" dt="2020-03-14T16:14:49.249"/>
    <p1510:client id="{89012AFD-A31A-4F89-99B1-4605617271E8}" v="8" dt="2020-03-11T00:30:23.033"/>
    <p1510:client id="{8971921F-F849-430C-AA6B-10BDE0D32803}" v="41" dt="2020-05-17T12:02:49.294"/>
    <p1510:client id="{89CCEC21-B240-FB43-73E1-D99FC341900A}" v="6" dt="2020-07-08T02:44:06.018"/>
    <p1510:client id="{8A0A482B-325B-5174-E015-0151D20A43E2}" v="1" dt="2020-03-10T02:13:46.009"/>
    <p1510:client id="{8A1AF705-FF86-4EB6-9323-C82D084AEA7A}" v="1" dt="2020-06-18T01:48:56.622"/>
    <p1510:client id="{8A36932A-99D5-A92C-EA8E-9B844BEA7FC5}" v="2" dt="2020-08-20T01:39:14.332"/>
    <p1510:client id="{8A5BC7AC-61A7-D6BC-78AB-7A90FC5841F4}" v="12" dt="2020-03-26T09:52:49.445"/>
    <p1510:client id="{8A656BB6-8581-4375-9BBE-B8AD066425D0}" v="1" dt="2020-10-27T12:25:07.892"/>
    <p1510:client id="{8ACED56F-BD58-A4B3-ECA4-EF254D9FB9EC}" v="3" dt="2020-02-27T03:56:19.077"/>
    <p1510:client id="{8AF72ED8-6E21-4672-BD45-30538755D0D8}" v="3" dt="2020-04-30T08:07:32.818"/>
    <p1510:client id="{8B0B6892-FEBB-479A-B371-14C68845ABAF}" v="32" dt="2020-06-01T14:43:21.361"/>
    <p1510:client id="{8B10A331-8BAE-9802-ABE1-B6414FE9D622}" v="4" dt="2020-05-18T02:53:16.992"/>
    <p1510:client id="{8B5A34FF-28BC-4562-B390-A6C52A691C2F}" v="5" dt="2020-03-15T08:45:20.828"/>
    <p1510:client id="{8C4196F6-91A0-4086-8F6E-F7DF6E3158A3}" v="3" dt="2020-03-18T12:03:01.360"/>
    <p1510:client id="{8CE653B5-17CE-43B9-81DD-BA969CAD45B9}" v="39" dt="2020-10-05T04:19:43.993"/>
    <p1510:client id="{8F300F95-D4F6-4C8D-D4F7-AFB1AF0BDC1B}" v="13" dt="2020-09-11T08:06:17.238"/>
    <p1510:client id="{8FAC268B-525C-4F08-965C-1C469ABA33E2}" v="1" dt="2020-09-30T01:04:13.607"/>
    <p1510:client id="{8FDCCA46-8928-A4D3-62D5-EE8DA270C19B}" v="4" dt="2020-07-07T00:57:37.594"/>
    <p1510:client id="{908108C0-2E76-4D50-AE68-91CD689E6ED8}" v="2" dt="2020-05-26T02:40:36.643"/>
    <p1510:client id="{90D49245-CBF5-4588-AC02-DAB6265D13FB}" v="1" dt="2020-03-26T23:25:12.133"/>
    <p1510:client id="{91083A36-D482-45A4-BC01-EE9FA7FEBE8C}" v="4" dt="2020-08-28T14:51:14.632"/>
    <p1510:client id="{920BF8B7-0414-8412-8C8B-02EBDC671A61}" v="2" dt="2020-08-26T01:40:16.701"/>
    <p1510:client id="{929E1E3E-ADCC-4942-B3C2-C16D40670720}" v="2" dt="2020-03-23T20:32:43.120"/>
    <p1510:client id="{92CBAEE7-4004-4782-9D5C-A8B0DDEDC54E}" v="24" dt="2020-05-18T01:03:05.700"/>
    <p1510:client id="{933612AC-5A0E-2E6F-FD6F-657A7900803F}" v="215" dt="2020-02-27T03:29:53.325"/>
    <p1510:client id="{93E59087-6A2F-4F25-A051-02670C6BB984}" v="15" dt="2020-06-05T03:17:21.346"/>
    <p1510:client id="{943D7970-5B10-4482-93E7-F526449DF8BA}" v="17" dt="2020-04-09T05:22:21.189"/>
    <p1510:client id="{94C17FE2-8F95-4FC5-B744-1F869E526E49}" v="22" dt="2020-03-18T03:10:56.319"/>
    <p1510:client id="{953814E1-8867-4CF6-B959-FCF7F8C734F4}" v="7" dt="2020-07-30T04:25:25.723"/>
    <p1510:client id="{9559622D-3674-40FC-8B55-D88C41986898}" v="523" dt="2020-03-06T12:37:28.759"/>
    <p1510:client id="{96FE2972-0A35-5170-EFAC-56D6366F30D6}" v="4" dt="2020-09-12T01:02:03.671"/>
    <p1510:client id="{974C7E84-61C3-8976-4047-6D77471B4629}" v="24" dt="2020-03-12T02:45:35.750"/>
    <p1510:client id="{9770D8D6-987C-45CE-8928-9A623FFE585A}" v="1" dt="2020-03-12T04:34:39.239"/>
    <p1510:client id="{9779723B-58CF-4246-A559-B5FDD0726308}" v="2" dt="2020-06-01T00:33:13.516"/>
    <p1510:client id="{97959C2D-7AC6-4157-95D7-7C895E3C2153}" v="1" dt="2020-10-22T14:58:39.144"/>
    <p1510:client id="{994E9DD2-8141-4D78-8D06-C948C5D8B997}" v="4" dt="2020-08-06T06:50:00.051"/>
    <p1510:client id="{99C97043-7A9F-56C1-39CA-0FAEDADDB8F1}" v="2" dt="2020-06-20T09:26:23.871"/>
    <p1510:client id="{9A381F07-C28F-42C3-AD63-5A371CBB21E6}" v="7" dt="2020-04-21T05:40:05.713"/>
    <p1510:client id="{9A8E223C-7759-4D5B-86DD-D4BE7A41F4FD}" v="16" dt="2020-08-05T05:52:50.042"/>
    <p1510:client id="{9AF773D9-878B-4B68-8AFA-832D16D104A2}" v="72" dt="2020-09-21T17:14:44.832"/>
    <p1510:client id="{9B2969DC-727C-5233-F727-52E71E345FAD}" v="1" dt="2020-03-10T15:08:46.651"/>
    <p1510:client id="{9B62C623-8AFF-4CBD-A655-D7D7B5B566C8}" v="4" dt="2020-06-12T18:09:17.339"/>
    <p1510:client id="{9BB1A5C8-63E6-4023-9458-48D0CAEABEC4}" v="4" dt="2020-03-15T10:36:41.191"/>
    <p1510:client id="{9BC1F279-DB74-457B-91E2-106DD0926761}" v="11" dt="2020-03-11T06:33:07.892"/>
    <p1510:client id="{9C1FC2FC-E809-47E9-A420-4390C7AF2A3C}" v="1" dt="2020-08-03T13:28:40.650"/>
    <p1510:client id="{9C2C308B-28AC-424B-954C-E41AB7488C30}" v="1" dt="2020-03-30T14:11:00.158"/>
    <p1510:client id="{9CBA7C4B-6312-4491-8AFB-2DDCA52E3A88}" v="2" dt="2020-10-06T02:56:24.238"/>
    <p1510:client id="{9DBFAD23-A70F-04DC-FEB2-378A2E586096}" v="1" dt="2020-03-11T02:09:39.100"/>
    <p1510:client id="{9E33BF44-CB43-457A-931B-AC4307A63D0F}" v="2" dt="2020-03-11T01:48:26.016"/>
    <p1510:client id="{9FD76A19-C217-43BA-85B8-FD427B377EB4}" v="1" dt="2020-05-13T04:16:55.874"/>
    <p1510:client id="{A01B2706-4AC2-493F-ADE2-DF708BF3E396}" v="13" dt="2020-07-08T02:32:51.426"/>
    <p1510:client id="{A04BBC16-144A-4F57-B80A-FA1E0E14D2B4}" v="5" dt="2020-08-07T07:41:29.155"/>
    <p1510:client id="{A0719EA7-0CAF-4CF0-A69F-9AAB14D77DF3}" v="18" dt="2020-03-06T12:08:11.862"/>
    <p1510:client id="{A136D22C-24D4-4701-9F08-E67CEBEB19F2}" v="1" dt="2020-08-07T07:44:47.786"/>
    <p1510:client id="{A1423DF1-B9F7-47D6-9CD9-1F9DD9EEB3ED}" v="1" dt="2020-03-10T04:08:23.953"/>
    <p1510:client id="{A23CB0C6-0EEF-4521-A2A2-2827DF076620}" v="8" dt="2020-03-11T14:07:21.590"/>
    <p1510:client id="{A2690634-F053-41C7-AEA2-114F5538B224}" v="1" dt="2020-08-22T11:39:18.210"/>
    <p1510:client id="{A33E4467-E85E-44A0-A36F-D051D77F8979}" v="20" dt="2020-06-30T07:47:40.693"/>
    <p1510:client id="{A35F3454-B543-40FC-AD73-FA31292914D6}" v="40" dt="2020-05-22T05:53:27.682"/>
    <p1510:client id="{A3DB5897-FF72-4294-B358-02F04B20EC42}" v="6" dt="2020-05-27T05:34:15.422"/>
    <p1510:client id="{A51A1E2D-375C-4B0D-BBCA-5A48940EA6AE}" v="6" dt="2020-03-16T10:59:32.794"/>
    <p1510:client id="{A595FDC0-38B8-4EAE-B576-3DB7523F3914}" v="2" dt="2020-05-28T01:45:17.863"/>
    <p1510:client id="{A5E8D462-72DA-4002-BBF4-7B2DE4AA2E1F}" v="4" dt="2020-04-19T23:59:14.418"/>
    <p1510:client id="{A6034094-361E-4407-A07D-916C98D7ABF4}" v="2" dt="2020-03-23T20:12:32.889"/>
    <p1510:client id="{A83D212E-8FD6-49C1-8CE6-0561C8152EF8}" v="3" dt="2020-05-14T12:48:07.226"/>
    <p1510:client id="{A889392E-148D-400A-8624-0A774C196C22}" v="13" dt="2020-03-24T04:53:24.584"/>
    <p1510:client id="{A89094C9-76C6-A23C-37CD-A1F6B7A39BD6}" v="8" dt="2020-03-08T02:03:42.560"/>
    <p1510:client id="{A9612321-D6E3-E00A-750A-AA9CBC1644AF}" v="21" dt="2020-03-11T06:15:04.398"/>
    <p1510:client id="{A9A1FADD-EE91-4745-A5A7-53B6234CEAB5}" v="8" dt="2020-05-07T04:36:19.283"/>
    <p1510:client id="{A9B09933-DCAB-07C3-B9A2-8BB989F90818}" v="2" dt="2020-08-18T01:11:30.757"/>
    <p1510:client id="{AA356F15-B067-40BC-8D81-CD232CCEA8B5}" v="24" dt="2020-04-27T08:04:53.975"/>
    <p1510:client id="{AA69A9EA-3D62-48CF-C7F6-6F1EE554AEA7}" v="2" dt="2020-10-13T02:07:03.869"/>
    <p1510:client id="{AA6EA211-2F71-4132-ABB9-A9604BDBC473}" v="27" dt="2020-04-03T01:01:37.613"/>
    <p1510:client id="{AAA83F69-B8FF-6AEF-A65D-8BAC1CEBAAFC}" v="10" dt="2020-04-08T03:00:36.499"/>
    <p1510:client id="{AB3F89B2-400D-4E89-90B4-D3D2880A01D2}" v="3" dt="2020-03-11T04:12:29.177"/>
    <p1510:client id="{AD4876BE-F309-42A8-24CE-1FAAEBB435D4}" v="2" dt="2020-09-12T07:24:50.261"/>
    <p1510:client id="{ADED95C2-2F8E-4018-8A66-2DDCAF5E01EB}" v="2" dt="2020-08-22T11:50:19.893"/>
    <p1510:client id="{AE1F7AEC-C7A1-46ED-816D-9C8C15D4A292}" v="11" dt="2020-03-10T02:10:30.224"/>
    <p1510:client id="{AEA5500E-3FA9-4214-8680-8929BD0DA780}" v="14" dt="2020-06-25T06:21:12.411"/>
    <p1510:client id="{AF079CDD-8844-4AFF-8946-CB524AE31511}" v="1" dt="2020-09-28T11:36:43.603"/>
    <p1510:client id="{B088A5D1-BBC2-E02C-0DC9-1969874DEDB8}" v="12" dt="2020-07-18T03:32:26.893"/>
    <p1510:client id="{B0EBDB39-D570-4FC9-AC8F-5BAD57B33F3C}" v="90" dt="2020-06-20T08:55:34.354"/>
    <p1510:client id="{B14D6A2C-AEF4-459C-874B-461C5147CEB6}" v="4" dt="2020-06-03T11:23:37.459"/>
    <p1510:client id="{B1746DCF-9976-CE9F-EAB4-2872633561AE}" v="5" dt="2020-03-12T09:33:35.673"/>
    <p1510:client id="{B186153C-DC32-4B1C-A219-BB001FA2ABA8}" v="7" dt="2020-05-27T01:46:03.352"/>
    <p1510:client id="{B216BB60-8D7D-D683-392C-57F23CFE40CB}" v="10" dt="2020-05-01T12:08:28.923"/>
    <p1510:client id="{B27D5BAF-722E-41B0-AF9E-8B3D3DEF2578}" v="1" dt="2020-09-24T01:48:44.835"/>
    <p1510:client id="{B3F603D5-9A4B-4D3F-ACD8-F62FE1897586}" v="27" dt="2020-03-10T23:49:08.659"/>
    <p1510:client id="{B52B00DD-411A-40C1-84CC-E090D31E34B6}" v="68" dt="2020-03-11T01:26:37.899"/>
    <p1510:client id="{B53975DA-06E2-4F2D-AB79-497A42F16436}" v="46" dt="2020-03-24T07:55:27.226"/>
    <p1510:client id="{B575D230-36A7-F06F-F0BB-05C4C206DC21}" v="1" dt="2020-03-12T04:59:38.651"/>
    <p1510:client id="{B58DC34E-3C67-4197-842D-D6E0E2E0554E}" v="22" dt="2020-03-10T04:16:40.206"/>
    <p1510:client id="{B609DA95-F319-499B-AFF2-79D2A553A505}" v="1" dt="2020-07-08T05:31:37.567"/>
    <p1510:client id="{B61E4347-1742-1D00-5027-4D30487EC010}" v="5" dt="2020-05-18T04:33:16.767"/>
    <p1510:client id="{B67B01E6-3922-4426-9496-8F8FB5887FEE}" v="3" dt="2020-09-25T08:31:19.101"/>
    <p1510:client id="{B6B58A6C-1BE1-4F6F-9ADE-356B1B280A2D}" v="13" dt="2020-08-07T08:44:47.607"/>
    <p1510:client id="{B96718E3-A64B-70AD-1C04-94A7551CD983}" v="12" dt="2020-07-23T00:27:43.259"/>
    <p1510:client id="{B9F7D53A-6343-6500-C58F-159A9F61C2AC}" v="1" dt="2020-06-12T05:27:12.229"/>
    <p1510:client id="{BA97A2B9-46E7-409E-8809-217DB2C3B05E}" v="2" dt="2020-05-14T23:57:19.751"/>
    <p1510:client id="{BA9CBEAF-6C2B-45DF-BE70-799B89B53B28}" v="17" dt="2020-03-06T12:08:14.695"/>
    <p1510:client id="{BAA4F995-C990-459C-B277-AFECCC897F52}" v="14" dt="2020-06-09T12:58:28.871"/>
    <p1510:client id="{BC1E5641-C416-41B4-9BD7-51F8C78B4C45}" v="2" dt="2020-04-02T07:36:28.962"/>
    <p1510:client id="{BC6206B2-4768-4429-BBFD-1B642B3DACA5}" v="26" dt="2020-04-21T05:46:35.663"/>
    <p1510:client id="{BD92A72F-C1BF-4E95-B1A5-EE4F793F8F6B}" v="2" dt="2020-03-10T03:39:41.230"/>
    <p1510:client id="{BD9ACDBC-4158-4B32-6F45-1A4A98F9D910}" v="210" dt="2020-03-05T05:30:56.112"/>
    <p1510:client id="{BE91B5F1-01E6-15D5-D520-A01388C295CB}" v="25" dt="2020-03-10T02:06:29.913"/>
    <p1510:client id="{BED9CC25-D82E-9C31-2CE4-7E32DC834F0A}" v="12" dt="2020-03-16T01:30:42.313"/>
    <p1510:client id="{BF6EF342-4FA3-A56D-C87C-6DA4528C6C57}" v="23" dt="2020-04-17T08:39:46.424"/>
    <p1510:client id="{BFFE181B-3211-2C7C-94C3-2FB4CDB7073C}" v="3" dt="2020-03-13T07:14:07.732"/>
    <p1510:client id="{C06DCD6D-DBD1-463E-A769-6BF9A43CD3BD}" v="14" dt="2020-09-17T08:58:43.087"/>
    <p1510:client id="{C0DA6C47-3259-4344-8B33-E5A044493ADF}" v="4" dt="2020-04-20T08:03:51.608"/>
    <p1510:client id="{C156CB1F-6D7A-4306-AFB1-A3A65D24B320}" v="3" dt="2020-10-26T12:34:42.665"/>
    <p1510:client id="{C29BD5F3-00E5-488A-9E8E-2088BB41AEE5}" v="1" dt="2020-04-07T18:04:37.474"/>
    <p1510:client id="{C32B3279-51A8-FDE1-8C94-C0DFB5ABE4A7}" v="175" dt="2020-03-25T08:34:54.700"/>
    <p1510:client id="{C33161AF-9B57-4A54-99DB-3803DAA1D712}" v="8" dt="2020-05-12T07:15:12.300"/>
    <p1510:client id="{C3C12B93-5729-4327-AC72-575BEA5EC8EF}" v="5" dt="2020-06-08T07:44:45.426"/>
    <p1510:client id="{C463F857-06B5-4E04-881C-3EF2A742D9C4}" v="4" dt="2020-05-27T10:23:38.586"/>
    <p1510:client id="{C4C599D9-B177-E6A1-7D40-6DA662F0669A}" v="4" dt="2020-03-19T04:28:36.913"/>
    <p1510:client id="{C5C05C0F-E197-DDB4-480F-DCEFB46D9987}" v="15" dt="2020-03-12T00:46:14.048"/>
    <p1510:client id="{C6663648-292B-40B3-06CF-27B8DFAFDE01}" v="417" dt="2020-03-13T01:27:57.133"/>
    <p1510:client id="{C6880EA5-FB94-42FD-B1DA-1CDE1B65F793}" v="2" dt="2020-03-11T02:42:38.137"/>
    <p1510:client id="{C6A72CD0-1B1D-4304-C403-302A77F7EC60}" v="10" dt="2020-08-28T08:20:20.462"/>
    <p1510:client id="{C6BB634B-AABD-40E2-82CC-82A43A1547CD}" v="1" dt="2020-03-12T02:19:06.426"/>
    <p1510:client id="{C75E3E29-2CB0-EF50-D964-132EBE5778D4}" v="4" dt="2020-03-31T14:39:50.799"/>
    <p1510:client id="{C81A14B9-EAEE-486B-B038-666C84737E21}" v="70" dt="2020-03-14T08:34:44.244"/>
    <p1510:client id="{C8508CCA-1366-46C7-B741-184D7B9CB8C6}" v="7" dt="2020-05-14T05:01:28.381"/>
    <p1510:client id="{C8959D77-03EE-4AEF-A93F-573A803C8713}" v="2" dt="2020-08-05T05:35:05.949"/>
    <p1510:client id="{CA4F81FF-BA66-4D44-8A7E-52302262008F}" v="7" dt="2020-03-13T10:57:42.429"/>
    <p1510:client id="{CC61038C-1B41-47BE-8D2B-9B241011E328}" v="13" dt="2020-03-11T03:46:01.032"/>
    <p1510:client id="{CD1F86A4-D8BF-49CE-AA98-3C203FE1FEDC}" v="4" dt="2020-05-26T03:28:10.860"/>
    <p1510:client id="{CEA64750-8A2E-465B-BBA8-2EAD951D75DA}" v="4" dt="2020-03-10T02:58:20.586"/>
    <p1510:client id="{CEB7FCB1-BF6C-CEA7-1C68-7A111B8BFC99}" v="8" dt="2020-08-22T11:53:14.654"/>
    <p1510:client id="{D03D84B4-AD7A-4CBE-B0AE-25620EDC9C63}" v="25" dt="2020-04-13T00:50:49.252"/>
    <p1510:client id="{D2B44528-D9CB-414B-C9AA-521CB50CA555}" v="6" dt="2020-08-22T11:41:52.584"/>
    <p1510:client id="{D2CBFA63-4D3F-A68A-F020-B0A73A2FDC6E}" v="91" dt="2020-08-16T01:45:05.552"/>
    <p1510:client id="{D401C294-17EF-4F4A-A4FE-268C51426564}" v="27" dt="2020-06-25T03:33:55.900"/>
    <p1510:client id="{D4F9574B-729F-4761-A093-353438E9B21F}" v="1" dt="2020-03-16T12:59:05.377"/>
    <p1510:client id="{D62936AC-4417-9BEE-0063-FA0BBCF88701}" v="55" dt="2020-03-10T08:47:45.963"/>
    <p1510:client id="{D6C5B708-B302-8A1C-68EB-D9B89F3AEE87}" v="10" dt="2020-07-06T10:24:13.937"/>
    <p1510:client id="{D6EAF913-71A8-48BF-AE79-87011771CF19}" v="19" dt="2020-09-04T07:42:09.730"/>
    <p1510:client id="{D719DA3C-5C94-425D-8EF4-6A6B53793A89}" v="16" dt="2020-03-10T06:23:19.462"/>
    <p1510:client id="{D86DD67B-9ED7-C12A-CA31-4C9DE1866908}" v="12" dt="2020-10-21T02:43:29.271"/>
    <p1510:client id="{D96961A2-9A54-4D5F-9601-2F2879B7B79F}" v="1" dt="2020-03-10T04:53:36.177"/>
    <p1510:client id="{D9AF12B4-09CA-4EDF-A9A6-ACAADE4F3775}" v="1" dt="2020-07-22T05:43:38.740"/>
    <p1510:client id="{DCF34A00-849C-410E-996D-C7054F1B48E0}" v="6" dt="2020-03-11T08:08:33.131"/>
    <p1510:client id="{DD2D7334-4191-41FC-B72B-1F9FF4E42524}" v="5" dt="2020-03-10T13:26:37.879"/>
    <p1510:client id="{DDDD7487-B3DA-4EEE-B3E1-6582FD5134EC}" v="488" dt="2020-03-06T12:42:28.937"/>
    <p1510:client id="{DEB0A323-A38D-4D40-BCAA-6F55B3F817DD}" v="108" dt="2020-07-03T01:41:05.690"/>
    <p1510:client id="{E30A6C6E-5A64-45E9-87AF-5DFF04F8DEEB}" v="5" dt="2020-04-23T05:14:54.219"/>
    <p1510:client id="{E38D66B1-D201-4494-A977-2B41D946E61F}" v="6" dt="2020-10-20T02:47:02.094"/>
    <p1510:client id="{E3A038D3-D31B-4AC4-8167-7B1BA68C06BA}" v="65" dt="2020-04-07T12:39:18.247"/>
    <p1510:client id="{E417CE3A-A252-1BA5-8993-A9F33871D3A2}" v="450" dt="2020-02-27T03:40:44.517"/>
    <p1510:client id="{E4685957-9233-4583-AF3C-F855956ED1B5}" v="1" dt="2020-03-11T03:29:11.650"/>
    <p1510:client id="{E4C142DA-A86E-4186-9F50-1EC26C508A3D}" v="28" dt="2020-06-22T04:00:02.369"/>
    <p1510:client id="{E51F372B-8A83-4A3C-A139-5C1DDB564122}" v="9" dt="2020-05-15T09:16:47.457"/>
    <p1510:client id="{E56EF1B8-84AF-409D-966B-41AC32BBF120}" v="3" dt="2020-03-11T16:05:00.437"/>
    <p1510:client id="{E655783C-BCBD-4493-87E3-2FE6EBAA9A55}" v="2" dt="2020-05-26T23:39:43.164"/>
    <p1510:client id="{E70A2219-9FC3-493C-B5F8-315A2817ACD3}" v="4" dt="2020-03-10T12:35:44.022"/>
    <p1510:client id="{E8683657-9119-43D6-B35F-39B3CEC6A774}" v="9" dt="2020-04-13T09:01:21.825"/>
    <p1510:client id="{E8EDC356-2A71-41C9-A723-112FFCCF4306}" v="5" dt="2020-03-10T07:04:10.429"/>
    <p1510:client id="{EAF803AF-6A2E-4B7F-B385-B653534A2229}" v="28" dt="2020-03-10T23:46:26.472"/>
    <p1510:client id="{EB2584EE-6905-4D16-99AC-0FA757E29721}" v="17" dt="2020-05-05T02:05:10.409"/>
    <p1510:client id="{EC3A0707-4292-2A8C-9A98-9ECC9BE570D3}" v="3" dt="2020-03-23T06:28:39.340"/>
    <p1510:client id="{EC70138F-FAD8-8485-D07F-06873ADF0E87}" v="197" dt="2020-06-03T07:23:54.678"/>
    <p1510:client id="{ECD20008-5EFC-078D-55B9-8803B7A73299}" v="18" dt="2020-05-23T10:16:41.318"/>
    <p1510:client id="{ED432C92-30BE-40A4-9103-EE8267347B82}" v="9" dt="2020-07-30T03:58:22.420"/>
    <p1510:client id="{ED8B72AE-A37A-49B6-A98E-FDCDCD3C7613}" v="48" dt="2020-07-06T09:26:50.407"/>
    <p1510:client id="{ED9A79E0-CFB3-6736-F812-D5D37BAB4FE6}" v="33" dt="2020-03-11T01:36:35.334"/>
    <p1510:client id="{EDAFC9EB-763F-4F4E-8A87-DED9B1402733}" v="15" dt="2020-05-18T05:39:14.818"/>
    <p1510:client id="{EDE44402-3243-4A2D-B09A-896F28001C70}" v="1" dt="2020-09-02T00:49:57.687"/>
    <p1510:client id="{EEE845B3-3920-4757-878A-FB247E8AEBD1}" v="8" dt="2020-05-26T02:05:09.295"/>
    <p1510:client id="{EF4EBDA5-6E8A-457F-9ECB-7B4766AF2E2A}" v="34" dt="2020-08-07T08:58:50.101"/>
    <p1510:client id="{EFB1702F-8EAC-4850-847B-30DE2368539F}" v="2" dt="2020-05-15T07:47:29.322"/>
    <p1510:client id="{F02DCACB-3597-B4C6-5826-D70F4447ED86}" v="22" dt="2020-06-04T11:15:39.479"/>
    <p1510:client id="{F08B5DD4-5E5F-4E02-8C89-8C8A8D603174}" v="47" dt="2020-03-12T04:55:19.226"/>
    <p1510:client id="{F0C87E13-B08C-4EB0-CDE1-AC0723787B8B}" v="2" dt="2020-09-08T23:59:46.132"/>
    <p1510:client id="{F1B88228-D14C-4295-98EC-51D25129D266}" v="3" dt="2020-10-20T05:23:43.416"/>
    <p1510:client id="{F1C13027-7A96-442E-BAA9-BA6C8E104D6C}" v="25" dt="2020-03-13T11:10:07.153"/>
    <p1510:client id="{F2D1C3B1-2F8E-4B36-83C0-FE5C6F0730FE}" v="69" dt="2020-06-10T01:37:20.956"/>
    <p1510:client id="{F461CAEC-0BD8-C349-B1B3-2911C362240C}" v="122" dt="2020-03-06T04:14:46.330"/>
    <p1510:client id="{F4A5C489-043A-469D-0686-4B9049BC0591}" v="2" dt="2020-09-02T08:52:54.451"/>
    <p1510:client id="{F591B5A6-207B-4A3E-A5DD-6F7A310919EC}" v="30" dt="2020-06-04T10:29:29.034"/>
    <p1510:client id="{F5C7F593-3456-5F5A-63B3-6CA6755545BD}" v="172" dt="2020-03-06T12:29:04.547"/>
    <p1510:client id="{F61E3FCD-7289-3D01-AA0A-0FC841D81216}" v="48" dt="2020-03-09T06:37:44.240"/>
    <p1510:client id="{F66368C0-81AC-47D5-9B7F-A9EFB64797DA}" v="1" dt="2020-08-05T05:20:56.520"/>
    <p1510:client id="{F794B5DA-E943-4C4D-B34C-075C56A16B26}" v="1" dt="2020-03-11T15:05:32.260"/>
    <p1510:client id="{F7993D93-1C46-4AE8-8EEC-836A4F3F3445}" v="47" dt="2020-03-11T03:27:29.086"/>
    <p1510:client id="{F7A2656B-44E8-45CA-B625-BE9491383D34}" v="65" dt="2020-03-10T02:49:38.399"/>
    <p1510:client id="{F830F4DA-AD50-4892-93F6-33A41494252A}" v="2" dt="2020-09-01T06:09:53.536"/>
    <p1510:client id="{F839CC5F-FE1F-DE1D-E6A7-8AD763BAD716}" v="25" dt="2020-06-02T05:32:51.326"/>
    <p1510:client id="{F9E4E6D3-AE23-49DC-A154-D728E3565DE0}" v="83" dt="2020-07-06T10:20:48.047"/>
    <p1510:client id="{FAF60450-09E4-4CD2-A17B-4497AD82EAE1}" v="1" dt="2020-03-12T01:59:19.119"/>
    <p1510:client id="{FB5FC9D4-6499-40FD-954E-2D7939128469}" v="7" dt="2020-03-23T05:21:51.749"/>
    <p1510:client id="{FB6DEF50-D763-4569-8313-5A85A10A8CAE}" v="10" dt="2020-07-15T01:55:10.435"/>
    <p1510:client id="{FC1D68BB-A7EC-C3DE-3111-89DF0BE18E09}" v="61" dt="2020-03-10T03:37:02.951"/>
    <p1510:client id="{FC35AD9A-4FCD-E47D-F3C9-D40104C75034}" v="65" dt="2020-03-27T08:46:44.284"/>
    <p1510:client id="{FC6B6F94-D807-4F22-B187-4FC0BC1700D5}" v="9" dt="2020-03-11T09:32:56.962"/>
    <p1510:client id="{FDD08120-C0B3-4947-A7B8-43CCACEA7E5C}" v="1" dt="2020-03-10T05:06:25.125"/>
    <p1510:client id="{FF100518-ED42-48F1-9ACB-CD17C8B1EA67}" v="9" dt="2020-03-11T05:49:13.077"/>
    <p1510:client id="{FF8BCC52-14F4-4A1D-83E1-1C4E567426EF}" v="8" dt="2020-03-12T02:14:00.2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2154" y="66"/>
      </p:cViewPr>
      <p:guideLst>
        <p:guide orient="horz" pos="3024"/>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 Lijin" userId="83105b61eafbcb9d" providerId="Windows Live" clId="Web-{778E13BC-A174-4B29-89B6-245B24660772}"/>
    <pc:docChg chg="delSld modSection">
      <pc:chgData name="Jiang Lijin" userId="83105b61eafbcb9d" providerId="Windows Live" clId="Web-{778E13BC-A174-4B29-89B6-245B24660772}" dt="2020-10-27T12:26:40.033" v="1"/>
      <pc:docMkLst>
        <pc:docMk/>
      </pc:docMkLst>
      <pc:sldChg chg="del">
        <pc:chgData name="Jiang Lijin" userId="83105b61eafbcb9d" providerId="Windows Live" clId="Web-{778E13BC-A174-4B29-89B6-245B24660772}" dt="2020-10-27T12:26:38.268" v="0"/>
        <pc:sldMkLst>
          <pc:docMk/>
          <pc:sldMk cId="3054449893" sldId="741"/>
        </pc:sldMkLst>
      </pc:sldChg>
      <pc:sldChg chg="del">
        <pc:chgData name="Jiang Lijin" userId="83105b61eafbcb9d" providerId="Windows Live" clId="Web-{778E13BC-A174-4B29-89B6-245B24660772}" dt="2020-10-27T12:26:40.033" v="1"/>
        <pc:sldMkLst>
          <pc:docMk/>
          <pc:sldMk cId="3060438000" sldId="742"/>
        </pc:sldMkLst>
      </pc:sldChg>
    </pc:docChg>
  </pc:docChgLst>
  <pc:docChgLst>
    <pc:chgData name="Jiang Lijin" userId="83105b61eafbcb9d" providerId="Windows Live" clId="Web-{8A656BB6-8581-4375-9BBE-B8AD066425D0}"/>
    <pc:docChg chg="addSld modSection">
      <pc:chgData name="Jiang Lijin" userId="83105b61eafbcb9d" providerId="Windows Live" clId="Web-{8A656BB6-8581-4375-9BBE-B8AD066425D0}" dt="2020-10-27T12:25:07.892" v="0"/>
      <pc:docMkLst>
        <pc:docMk/>
      </pc:docMkLst>
      <pc:sldChg chg="new">
        <pc:chgData name="Jiang Lijin" userId="83105b61eafbcb9d" providerId="Windows Live" clId="Web-{8A656BB6-8581-4375-9BBE-B8AD066425D0}" dt="2020-10-27T12:25:07.892" v="0"/>
        <pc:sldMkLst>
          <pc:docMk/>
          <pc:sldMk cId="823644737" sldId="743"/>
        </pc:sldMkLst>
      </pc:sldChg>
    </pc:docChg>
  </pc:docChgLst>
  <pc:docChgLst>
    <pc:chgData name="Jiang Lijin" userId="83105b61eafbcb9d" providerId="Windows Live" clId="Web-{C156CB1F-6D7A-4306-AFB1-A3A65D24B320}"/>
    <pc:docChg chg="addSld modSld modSection">
      <pc:chgData name="Jiang Lijin" userId="83105b61eafbcb9d" providerId="Windows Live" clId="Web-{C156CB1F-6D7A-4306-AFB1-A3A65D24B320}" dt="2020-10-26T12:34:42.665" v="2" actId="1076"/>
      <pc:docMkLst>
        <pc:docMk/>
      </pc:docMkLst>
      <pc:sldChg chg="modSp">
        <pc:chgData name="Jiang Lijin" userId="83105b61eafbcb9d" providerId="Windows Live" clId="Web-{C156CB1F-6D7A-4306-AFB1-A3A65D24B320}" dt="2020-10-26T12:34:42.665" v="2" actId="1076"/>
        <pc:sldMkLst>
          <pc:docMk/>
          <pc:sldMk cId="4083081290" sldId="740"/>
        </pc:sldMkLst>
        <pc:spChg chg="mod">
          <ac:chgData name="Jiang Lijin" userId="83105b61eafbcb9d" providerId="Windows Live" clId="Web-{C156CB1F-6D7A-4306-AFB1-A3A65D24B320}" dt="2020-10-26T12:34:42.665" v="2" actId="1076"/>
          <ac:spMkLst>
            <pc:docMk/>
            <pc:sldMk cId="4083081290" sldId="740"/>
            <ac:spMk id="66" creationId="{7081161F-6A4C-4117-A8D9-8EE0F5942E7D}"/>
          </ac:spMkLst>
        </pc:spChg>
      </pc:sldChg>
      <pc:sldChg chg="new">
        <pc:chgData name="Jiang Lijin" userId="83105b61eafbcb9d" providerId="Windows Live" clId="Web-{C156CB1F-6D7A-4306-AFB1-A3A65D24B320}" dt="2020-10-26T12:33:48.664" v="0"/>
        <pc:sldMkLst>
          <pc:docMk/>
          <pc:sldMk cId="3054449893" sldId="741"/>
        </pc:sldMkLst>
      </pc:sldChg>
      <pc:sldChg chg="new">
        <pc:chgData name="Jiang Lijin" userId="83105b61eafbcb9d" providerId="Windows Live" clId="Web-{C156CB1F-6D7A-4306-AFB1-A3A65D24B320}" dt="2020-10-26T12:33:56.102" v="1"/>
        <pc:sldMkLst>
          <pc:docMk/>
          <pc:sldMk cId="3060438000" sldId="74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E2C4B13-73E4-4357-802B-B486266401BC}" type="datetimeFigureOut">
              <a:rPr kumimoji="1" lang="ja-JP" altLang="en-US" smtClean="0"/>
              <a:t>2020/11/28</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90C8CB0-192C-4CFF-8AB6-2BEEF29E9AED}" type="slidenum">
              <a:rPr kumimoji="1" lang="ja-JP" altLang="en-US" smtClean="0"/>
              <a:t>‹#›</a:t>
            </a:fld>
            <a:endParaRPr kumimoji="1" lang="ja-JP" altLang="en-US"/>
          </a:p>
        </p:txBody>
      </p:sp>
    </p:spTree>
    <p:extLst>
      <p:ext uri="{BB962C8B-B14F-4D97-AF65-F5344CB8AC3E}">
        <p14:creationId xmlns:p14="http://schemas.microsoft.com/office/powerpoint/2010/main" val="1799331925"/>
      </p:ext>
    </p:extLst>
  </p:cSld>
  <p:clrMap bg1="lt1" tx1="dk1" bg2="lt2" tx2="dk2" accent1="accent1" accent2="accent2" accent3="accent3" accent4="accent4" accent5="accent5" accent6="accent6" hlink="hlink" folHlink="folHlink"/>
  <p:notesStyle>
    <a:lvl1pPr marL="0" algn="l" defTabSz="1280160" rtl="0" eaLnBrk="1" latinLnBrk="0" hangingPunct="1">
      <a:defRPr kumimoji="1" sz="1680" kern="1200">
        <a:solidFill>
          <a:schemeClr val="tx1"/>
        </a:solidFill>
        <a:latin typeface="+mn-lt"/>
        <a:ea typeface="+mn-ea"/>
        <a:cs typeface="+mn-cs"/>
      </a:defRPr>
    </a:lvl1pPr>
    <a:lvl2pPr marL="640080" algn="l" defTabSz="1280160" rtl="0" eaLnBrk="1" latinLnBrk="0" hangingPunct="1">
      <a:defRPr kumimoji="1" sz="1680" kern="1200">
        <a:solidFill>
          <a:schemeClr val="tx1"/>
        </a:solidFill>
        <a:latin typeface="+mn-lt"/>
        <a:ea typeface="+mn-ea"/>
        <a:cs typeface="+mn-cs"/>
      </a:defRPr>
    </a:lvl2pPr>
    <a:lvl3pPr marL="1280160" algn="l" defTabSz="1280160" rtl="0" eaLnBrk="1" latinLnBrk="0" hangingPunct="1">
      <a:defRPr kumimoji="1" sz="1680" kern="1200">
        <a:solidFill>
          <a:schemeClr val="tx1"/>
        </a:solidFill>
        <a:latin typeface="+mn-lt"/>
        <a:ea typeface="+mn-ea"/>
        <a:cs typeface="+mn-cs"/>
      </a:defRPr>
    </a:lvl3pPr>
    <a:lvl4pPr marL="1920240" algn="l" defTabSz="1280160" rtl="0" eaLnBrk="1" latinLnBrk="0" hangingPunct="1">
      <a:defRPr kumimoji="1" sz="1680" kern="1200">
        <a:solidFill>
          <a:schemeClr val="tx1"/>
        </a:solidFill>
        <a:latin typeface="+mn-lt"/>
        <a:ea typeface="+mn-ea"/>
        <a:cs typeface="+mn-cs"/>
      </a:defRPr>
    </a:lvl4pPr>
    <a:lvl5pPr marL="2560320" algn="l" defTabSz="1280160" rtl="0" eaLnBrk="1" latinLnBrk="0" hangingPunct="1">
      <a:defRPr kumimoji="1" sz="1680" kern="1200">
        <a:solidFill>
          <a:schemeClr val="tx1"/>
        </a:solidFill>
        <a:latin typeface="+mn-lt"/>
        <a:ea typeface="+mn-ea"/>
        <a:cs typeface="+mn-cs"/>
      </a:defRPr>
    </a:lvl5pPr>
    <a:lvl6pPr marL="3200400" algn="l" defTabSz="1280160" rtl="0" eaLnBrk="1" latinLnBrk="0" hangingPunct="1">
      <a:defRPr kumimoji="1" sz="1680" kern="1200">
        <a:solidFill>
          <a:schemeClr val="tx1"/>
        </a:solidFill>
        <a:latin typeface="+mn-lt"/>
        <a:ea typeface="+mn-ea"/>
        <a:cs typeface="+mn-cs"/>
      </a:defRPr>
    </a:lvl6pPr>
    <a:lvl7pPr marL="3840480" algn="l" defTabSz="1280160" rtl="0" eaLnBrk="1" latinLnBrk="0" hangingPunct="1">
      <a:defRPr kumimoji="1" sz="1680" kern="1200">
        <a:solidFill>
          <a:schemeClr val="tx1"/>
        </a:solidFill>
        <a:latin typeface="+mn-lt"/>
        <a:ea typeface="+mn-ea"/>
        <a:cs typeface="+mn-cs"/>
      </a:defRPr>
    </a:lvl7pPr>
    <a:lvl8pPr marL="4480560" algn="l" defTabSz="1280160" rtl="0" eaLnBrk="1" latinLnBrk="0" hangingPunct="1">
      <a:defRPr kumimoji="1" sz="1680" kern="1200">
        <a:solidFill>
          <a:schemeClr val="tx1"/>
        </a:solidFill>
        <a:latin typeface="+mn-lt"/>
        <a:ea typeface="+mn-ea"/>
        <a:cs typeface="+mn-cs"/>
      </a:defRPr>
    </a:lvl8pPr>
    <a:lvl9pPr marL="5120640" algn="l" defTabSz="1280160" rtl="0" eaLnBrk="1" latinLnBrk="0" hangingPunct="1">
      <a:defRPr kumimoji="1"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0C8CB0-192C-4CFF-8AB6-2BEEF29E9AED}" type="slidenum">
              <a:rPr kumimoji="1" lang="ja-JP" altLang="en-US" smtClean="0"/>
              <a:t>1</a:t>
            </a:fld>
            <a:endParaRPr kumimoji="1" lang="ja-JP" altLang="en-US"/>
          </a:p>
        </p:txBody>
      </p:sp>
    </p:spTree>
    <p:extLst>
      <p:ext uri="{BB962C8B-B14F-4D97-AF65-F5344CB8AC3E}">
        <p14:creationId xmlns:p14="http://schemas.microsoft.com/office/powerpoint/2010/main" val="364524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59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フッター プレースホルダー 3">
            <a:extLst>
              <a:ext uri="{FF2B5EF4-FFF2-40B4-BE49-F238E27FC236}">
                <a16:creationId xmlns="" xmlns:a16="http://schemas.microsoft.com/office/drawing/2014/main" id="{BEDB900F-1492-4563-8FAA-A90F4A795E51}"/>
              </a:ext>
            </a:extLst>
          </p:cNvPr>
          <p:cNvSpPr txBox="1">
            <a:spLocks/>
          </p:cNvSpPr>
          <p:nvPr userDrawn="1"/>
        </p:nvSpPr>
        <p:spPr>
          <a:xfrm>
            <a:off x="47418" y="7268"/>
            <a:ext cx="1930672" cy="51117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a:t>strategyzer.com</a:t>
            </a:r>
            <a:endParaRPr kumimoji="1" lang="ja-JP" altLang="en-US"/>
          </a:p>
        </p:txBody>
      </p:sp>
      <p:sp>
        <p:nvSpPr>
          <p:cNvPr id="8" name="テキスト ボックス 7">
            <a:extLst>
              <a:ext uri="{FF2B5EF4-FFF2-40B4-BE49-F238E27FC236}">
                <a16:creationId xmlns="" xmlns:a16="http://schemas.microsoft.com/office/drawing/2014/main" id="{E61B341C-9829-4B9D-A910-9FD9AE5C48D8}"/>
              </a:ext>
            </a:extLst>
          </p:cNvPr>
          <p:cNvSpPr txBox="1"/>
          <p:nvPr userDrawn="1"/>
        </p:nvSpPr>
        <p:spPr>
          <a:xfrm>
            <a:off x="-8565" y="321564"/>
            <a:ext cx="4699140" cy="461665"/>
          </a:xfrm>
          <a:prstGeom prst="rect">
            <a:avLst/>
          </a:prstGeom>
          <a:noFill/>
        </p:spPr>
        <p:txBody>
          <a:bodyPr wrap="square" rtlCol="0">
            <a:spAutoFit/>
          </a:bodyPr>
          <a:lstStyle/>
          <a:p>
            <a:pPr algn="l"/>
            <a:r>
              <a:rPr kumimoji="1" lang="ja-JP" altLang="en-US" sz="2400">
                <a:latin typeface="メイリオ" panose="020B0604030504040204" pitchFamily="50" charset="-128"/>
                <a:ea typeface="メイリオ" panose="020B0604030504040204" pitchFamily="50" charset="-128"/>
              </a:rPr>
              <a:t>ビジネスモデルキャンバス</a:t>
            </a:r>
          </a:p>
        </p:txBody>
      </p:sp>
      <p:graphicFrame>
        <p:nvGraphicFramePr>
          <p:cNvPr id="9" name="表 8">
            <a:extLst>
              <a:ext uri="{FF2B5EF4-FFF2-40B4-BE49-F238E27FC236}">
                <a16:creationId xmlns="" xmlns:a16="http://schemas.microsoft.com/office/drawing/2014/main" id="{47C771B3-C2B4-4CE3-9466-0CF96EACF445}"/>
              </a:ext>
            </a:extLst>
          </p:cNvPr>
          <p:cNvGraphicFramePr>
            <a:graphicFrameLocks noGrp="1"/>
          </p:cNvGraphicFramePr>
          <p:nvPr userDrawn="1">
            <p:extLst>
              <p:ext uri="{D42A27DB-BD31-4B8C-83A1-F6EECF244321}">
                <p14:modId xmlns:p14="http://schemas.microsoft.com/office/powerpoint/2010/main" val="2049213201"/>
              </p:ext>
            </p:extLst>
          </p:nvPr>
        </p:nvGraphicFramePr>
        <p:xfrm>
          <a:off x="93305" y="835181"/>
          <a:ext cx="12633648" cy="8700706"/>
        </p:xfrm>
        <a:graphic>
          <a:graphicData uri="http://schemas.openxmlformats.org/drawingml/2006/table">
            <a:tbl>
              <a:tblPr bandRow="1">
                <a:tableStyleId>{5C22544A-7EE6-4342-B048-85BDC9FD1C3A}</a:tableStyleId>
              </a:tblPr>
              <a:tblGrid>
                <a:gridCol w="2526729">
                  <a:extLst>
                    <a:ext uri="{9D8B030D-6E8A-4147-A177-3AD203B41FA5}">
                      <a16:colId xmlns="" xmlns:a16="http://schemas.microsoft.com/office/drawing/2014/main" val="1915179112"/>
                    </a:ext>
                  </a:extLst>
                </a:gridCol>
                <a:gridCol w="2526729">
                  <a:extLst>
                    <a:ext uri="{9D8B030D-6E8A-4147-A177-3AD203B41FA5}">
                      <a16:colId xmlns="" xmlns:a16="http://schemas.microsoft.com/office/drawing/2014/main" val="706044654"/>
                    </a:ext>
                  </a:extLst>
                </a:gridCol>
                <a:gridCol w="1263366">
                  <a:extLst>
                    <a:ext uri="{9D8B030D-6E8A-4147-A177-3AD203B41FA5}">
                      <a16:colId xmlns="" xmlns:a16="http://schemas.microsoft.com/office/drawing/2014/main" val="617742451"/>
                    </a:ext>
                  </a:extLst>
                </a:gridCol>
                <a:gridCol w="1263366">
                  <a:extLst>
                    <a:ext uri="{9D8B030D-6E8A-4147-A177-3AD203B41FA5}">
                      <a16:colId xmlns="" xmlns:a16="http://schemas.microsoft.com/office/drawing/2014/main" val="1845123976"/>
                    </a:ext>
                  </a:extLst>
                </a:gridCol>
                <a:gridCol w="2526729">
                  <a:extLst>
                    <a:ext uri="{9D8B030D-6E8A-4147-A177-3AD203B41FA5}">
                      <a16:colId xmlns="" xmlns:a16="http://schemas.microsoft.com/office/drawing/2014/main" val="536259480"/>
                    </a:ext>
                  </a:extLst>
                </a:gridCol>
                <a:gridCol w="2526729">
                  <a:extLst>
                    <a:ext uri="{9D8B030D-6E8A-4147-A177-3AD203B41FA5}">
                      <a16:colId xmlns="" xmlns:a16="http://schemas.microsoft.com/office/drawing/2014/main" val="4111218163"/>
                    </a:ext>
                  </a:extLst>
                </a:gridCol>
              </a:tblGrid>
              <a:tr h="3231352">
                <a:tc rowSpan="2">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キーパートナー</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主要活動</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価値提案</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kumimoji="1" lang="en-US" altLang="ja-JP" sz="10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顧客との関係</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顧客セグメント</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93419664"/>
                  </a:ext>
                </a:extLst>
              </a:tr>
              <a:tr h="3231352">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キーリソース</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チャネル</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159711281"/>
                  </a:ext>
                </a:extLst>
              </a:tr>
              <a:tr h="2238002">
                <a:tc gridSpan="3">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コスト構造</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kumimoji="1" lang="ja-JP" altLang="en-US"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収益の流れ</a:t>
                      </a:r>
                      <a:endParaRPr kumimoji="1" lang="en-US" altLang="ja-JP" sz="2400" b="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00800" marR="1008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663475"/>
                  </a:ext>
                </a:extLst>
              </a:tr>
            </a:tbl>
          </a:graphicData>
        </a:graphic>
      </p:graphicFrame>
      <p:sp>
        <p:nvSpPr>
          <p:cNvPr id="10" name="テキスト ボックス 9">
            <a:extLst>
              <a:ext uri="{FF2B5EF4-FFF2-40B4-BE49-F238E27FC236}">
                <a16:creationId xmlns="" xmlns:a16="http://schemas.microsoft.com/office/drawing/2014/main" id="{E545C95E-1A5E-4BEF-BF55-7A852AE4FDAA}"/>
              </a:ext>
            </a:extLst>
          </p:cNvPr>
          <p:cNvSpPr txBox="1"/>
          <p:nvPr userDrawn="1"/>
        </p:nvSpPr>
        <p:spPr>
          <a:xfrm>
            <a:off x="4407079" y="321563"/>
            <a:ext cx="8319874" cy="461665"/>
          </a:xfrm>
          <a:prstGeom prst="rect">
            <a:avLst/>
          </a:prstGeom>
          <a:noFill/>
        </p:spPr>
        <p:txBody>
          <a:bodyPr wrap="square" rtlCol="0">
            <a:spAutoFit/>
          </a:bodyPr>
          <a:lstStyle/>
          <a:p>
            <a:pPr algn="l"/>
            <a:r>
              <a:rPr kumimoji="1" lang="ja-JP" altLang="en-US" sz="2400">
                <a:latin typeface="メイリオ" panose="020B0604030504040204" pitchFamily="50" charset="-128"/>
                <a:ea typeface="メイリオ" panose="020B0604030504040204" pitchFamily="50" charset="-128"/>
              </a:rPr>
              <a:t>事業名：</a:t>
            </a:r>
          </a:p>
        </p:txBody>
      </p:sp>
    </p:spTree>
    <p:extLst>
      <p:ext uri="{BB962C8B-B14F-4D97-AF65-F5344CB8AC3E}">
        <p14:creationId xmlns:p14="http://schemas.microsoft.com/office/powerpoint/2010/main" val="360069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DDD2D672-23D6-4E90-913F-137F2676030E}"/>
              </a:ext>
            </a:extLst>
          </p:cNvPr>
          <p:cNvSpPr>
            <a:spLocks noGrp="1"/>
          </p:cNvSpPr>
          <p:nvPr>
            <p:ph type="title"/>
          </p:nvPr>
        </p:nvSpPr>
        <p:spPr>
          <a:xfrm>
            <a:off x="879475" y="511175"/>
            <a:ext cx="11042650" cy="1855788"/>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03FD1871-ECDC-4755-BED3-10B94232C56F}"/>
              </a:ext>
            </a:extLst>
          </p:cNvPr>
          <p:cNvSpPr>
            <a:spLocks noGrp="1"/>
          </p:cNvSpPr>
          <p:nvPr>
            <p:ph type="body" idx="1"/>
          </p:nvPr>
        </p:nvSpPr>
        <p:spPr>
          <a:xfrm>
            <a:off x="879475" y="2555875"/>
            <a:ext cx="11042650" cy="60912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4BB3C209-C5F4-4A70-AE34-67A27D4CAFB0}"/>
              </a:ext>
            </a:extLst>
          </p:cNvPr>
          <p:cNvSpPr>
            <a:spLocks noGrp="1"/>
          </p:cNvSpPr>
          <p:nvPr>
            <p:ph type="dt" sz="half" idx="2"/>
          </p:nvPr>
        </p:nvSpPr>
        <p:spPr>
          <a:xfrm>
            <a:off x="879475" y="8899525"/>
            <a:ext cx="2881313"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6DAF4A9-6CBD-4D10-8954-F93DBD680D8C}" type="datetimeFigureOut">
              <a:rPr kumimoji="1" lang="ja-JP" altLang="en-US" smtClean="0"/>
              <a:t>2020/11/28</a:t>
            </a:fld>
            <a:endParaRPr kumimoji="1" lang="ja-JP" altLang="en-US"/>
          </a:p>
        </p:txBody>
      </p:sp>
      <p:sp>
        <p:nvSpPr>
          <p:cNvPr id="5" name="フッター プレースホルダー 4">
            <a:extLst>
              <a:ext uri="{FF2B5EF4-FFF2-40B4-BE49-F238E27FC236}">
                <a16:creationId xmlns="" xmlns:a16="http://schemas.microsoft.com/office/drawing/2014/main" id="{FE972CC3-0B88-45D1-BC08-10E43545D14B}"/>
              </a:ext>
            </a:extLst>
          </p:cNvPr>
          <p:cNvSpPr>
            <a:spLocks noGrp="1"/>
          </p:cNvSpPr>
          <p:nvPr>
            <p:ph type="ftr" sz="quarter" idx="3"/>
          </p:nvPr>
        </p:nvSpPr>
        <p:spPr>
          <a:xfrm>
            <a:off x="4240213" y="8899525"/>
            <a:ext cx="4321175"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2BFD98E0-92EF-4FD3-8869-D66D47C0C970}"/>
              </a:ext>
            </a:extLst>
          </p:cNvPr>
          <p:cNvSpPr>
            <a:spLocks noGrp="1"/>
          </p:cNvSpPr>
          <p:nvPr>
            <p:ph type="sldNum" sz="quarter" idx="4"/>
          </p:nvPr>
        </p:nvSpPr>
        <p:spPr>
          <a:xfrm>
            <a:off x="9040813" y="8899525"/>
            <a:ext cx="2881312"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2CD92876-14BE-4FBF-9B7B-5159A8EBD438}" type="slidenum">
              <a:rPr kumimoji="1" lang="ja-JP" altLang="en-US" smtClean="0"/>
              <a:t>‹#›</a:t>
            </a:fld>
            <a:endParaRPr kumimoji="1" lang="ja-JP" altLang="en-US"/>
          </a:p>
        </p:txBody>
      </p:sp>
    </p:spTree>
    <p:extLst>
      <p:ext uri="{BB962C8B-B14F-4D97-AF65-F5344CB8AC3E}">
        <p14:creationId xmlns:p14="http://schemas.microsoft.com/office/powerpoint/2010/main" val="3951795767"/>
      </p:ext>
    </p:extLst>
  </p:cSld>
  <p:clrMap bg1="lt1" tx1="dk1" bg2="lt2" tx2="dk2" accent1="accent1" accent2="accent2" accent3="accent3" accent4="accent4" accent5="accent5" accent6="accent6" hlink="hlink" folHlink="folHlink"/>
  <p:sldLayoutIdLst>
    <p:sldLayoutId id="2147483684" r:id="rId1"/>
    <p:sldLayoutId id="2147483677"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 xmlns:a16="http://schemas.microsoft.com/office/drawing/2014/main" id="{29B6955A-F20A-4657-ABB4-A5C5D3904539}"/>
              </a:ext>
            </a:extLst>
          </p:cNvPr>
          <p:cNvSpPr/>
          <p:nvPr/>
        </p:nvSpPr>
        <p:spPr>
          <a:xfrm>
            <a:off x="-5447391" y="8655309"/>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84" name="正方形/長方形 83">
            <a:extLst>
              <a:ext uri="{FF2B5EF4-FFF2-40B4-BE49-F238E27FC236}">
                <a16:creationId xmlns="" xmlns:a16="http://schemas.microsoft.com/office/drawing/2014/main" id="{51D108AD-9CB9-4B71-96C9-736884BCA70D}"/>
              </a:ext>
            </a:extLst>
          </p:cNvPr>
          <p:cNvSpPr/>
          <p:nvPr/>
        </p:nvSpPr>
        <p:spPr>
          <a:xfrm>
            <a:off x="-5455313" y="7864210"/>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61" name="正方形/長方形 60">
            <a:extLst>
              <a:ext uri="{FF2B5EF4-FFF2-40B4-BE49-F238E27FC236}">
                <a16:creationId xmlns="" xmlns:a16="http://schemas.microsoft.com/office/drawing/2014/main" id="{0567C770-A86F-4CC7-90CF-9E97FBEB88A4}"/>
              </a:ext>
            </a:extLst>
          </p:cNvPr>
          <p:cNvSpPr/>
          <p:nvPr/>
        </p:nvSpPr>
        <p:spPr>
          <a:xfrm>
            <a:off x="-5447391" y="7073111"/>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64" name="正方形/長方形 63">
            <a:extLst>
              <a:ext uri="{FF2B5EF4-FFF2-40B4-BE49-F238E27FC236}">
                <a16:creationId xmlns="" xmlns:a16="http://schemas.microsoft.com/office/drawing/2014/main" id="{196DED0C-E48F-4899-BEDB-454E9E554850}"/>
              </a:ext>
            </a:extLst>
          </p:cNvPr>
          <p:cNvSpPr/>
          <p:nvPr/>
        </p:nvSpPr>
        <p:spPr>
          <a:xfrm>
            <a:off x="7793416" y="4547760"/>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fontScale="70000" lnSpcReduction="20000"/>
          </a:bodyPr>
          <a:lstStyle/>
          <a:p>
            <a:pPr algn="ctr"/>
            <a:r>
              <a:rPr lang="ja-JP" altLang="en-US" sz="2000" b="1" dirty="0">
                <a:solidFill>
                  <a:schemeClr val="tx1"/>
                </a:solidFill>
                <a:ea typeface="游ゴシック"/>
                <a:cs typeface="Calibri"/>
              </a:rPr>
              <a:t>アクティブラーニングツールとしてのアイデア発散・収束ソリューションの</a:t>
            </a:r>
            <a:r>
              <a:rPr lang="ja-JP" altLang="en-US" sz="2000" b="1" dirty="0" smtClean="0">
                <a:solidFill>
                  <a:schemeClr val="tx1"/>
                </a:solidFill>
                <a:ea typeface="游ゴシック"/>
                <a:cs typeface="Calibri"/>
              </a:rPr>
              <a:t>提案</a:t>
            </a:r>
            <a:endParaRPr lang="ja-JP" altLang="en-US" sz="2000" b="1" dirty="0" smtClean="0">
              <a:solidFill>
                <a:schemeClr val="tx1"/>
              </a:solidFill>
              <a:ea typeface="游ゴシック"/>
              <a:cs typeface="Calibri"/>
            </a:endParaRPr>
          </a:p>
        </p:txBody>
      </p:sp>
      <p:sp>
        <p:nvSpPr>
          <p:cNvPr id="66" name="正方形/長方形 65">
            <a:extLst>
              <a:ext uri="{FF2B5EF4-FFF2-40B4-BE49-F238E27FC236}">
                <a16:creationId xmlns="" xmlns:a16="http://schemas.microsoft.com/office/drawing/2014/main" id="{7081161F-6A4C-4117-A8D9-8EE0F5942E7D}"/>
              </a:ext>
            </a:extLst>
          </p:cNvPr>
          <p:cNvSpPr/>
          <p:nvPr/>
        </p:nvSpPr>
        <p:spPr>
          <a:xfrm>
            <a:off x="10343627" y="1313224"/>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a:solidFill>
                  <a:schemeClr val="tx1"/>
                </a:solidFill>
                <a:ea typeface="游ゴシック"/>
                <a:cs typeface="Calibri"/>
              </a:rPr>
              <a:t>SMART Ideation</a:t>
            </a:r>
            <a:endParaRPr lang="ja-JP" altLang="en-US" sz="2000" b="1" dirty="0">
              <a:solidFill>
                <a:schemeClr val="tx1"/>
              </a:solidFill>
              <a:ea typeface="游ゴシック"/>
              <a:cs typeface="Calibri"/>
            </a:endParaRPr>
          </a:p>
        </p:txBody>
      </p:sp>
      <p:sp>
        <p:nvSpPr>
          <p:cNvPr id="71" name="正方形/長方形 70">
            <a:extLst>
              <a:ext uri="{FF2B5EF4-FFF2-40B4-BE49-F238E27FC236}">
                <a16:creationId xmlns="" xmlns:a16="http://schemas.microsoft.com/office/drawing/2014/main" id="{4C8D4F00-3EC1-401A-8A6B-2438D5A301A0}"/>
              </a:ext>
            </a:extLst>
          </p:cNvPr>
          <p:cNvSpPr/>
          <p:nvPr/>
        </p:nvSpPr>
        <p:spPr>
          <a:xfrm>
            <a:off x="-3039168" y="8655309"/>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81" name="正方形/長方形 80">
            <a:extLst>
              <a:ext uri="{FF2B5EF4-FFF2-40B4-BE49-F238E27FC236}">
                <a16:creationId xmlns="" xmlns:a16="http://schemas.microsoft.com/office/drawing/2014/main" id="{948D9972-2F5D-4705-830F-E7D9A9BFB377}"/>
              </a:ext>
            </a:extLst>
          </p:cNvPr>
          <p:cNvSpPr/>
          <p:nvPr/>
        </p:nvSpPr>
        <p:spPr>
          <a:xfrm>
            <a:off x="-3038141" y="7851004"/>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89" name="正方形/長方形 88">
            <a:extLst>
              <a:ext uri="{FF2B5EF4-FFF2-40B4-BE49-F238E27FC236}">
                <a16:creationId xmlns="" xmlns:a16="http://schemas.microsoft.com/office/drawing/2014/main" id="{DF4FB729-0DD7-468C-B4AB-216325EBBE54}"/>
              </a:ext>
            </a:extLst>
          </p:cNvPr>
          <p:cNvSpPr/>
          <p:nvPr/>
        </p:nvSpPr>
        <p:spPr>
          <a:xfrm>
            <a:off x="718279" y="8220654"/>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アイデア一気通貫 虎の巻</a:t>
            </a:r>
          </a:p>
        </p:txBody>
      </p:sp>
      <p:sp>
        <p:nvSpPr>
          <p:cNvPr id="98" name="正方形/長方形 97">
            <a:extLst>
              <a:ext uri="{FF2B5EF4-FFF2-40B4-BE49-F238E27FC236}">
                <a16:creationId xmlns="" xmlns:a16="http://schemas.microsoft.com/office/drawing/2014/main" id="{A6518D85-1EF9-4CC5-8756-A8BCF19B44C5}"/>
              </a:ext>
            </a:extLst>
          </p:cNvPr>
          <p:cNvSpPr/>
          <p:nvPr/>
        </p:nvSpPr>
        <p:spPr>
          <a:xfrm>
            <a:off x="5267072" y="2234861"/>
            <a:ext cx="2219219"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アイデア 収束 評価基準</a:t>
            </a:r>
          </a:p>
        </p:txBody>
      </p:sp>
      <p:sp>
        <p:nvSpPr>
          <p:cNvPr id="111" name="正方形/長方形 110">
            <a:extLst>
              <a:ext uri="{FF2B5EF4-FFF2-40B4-BE49-F238E27FC236}">
                <a16:creationId xmlns="" xmlns:a16="http://schemas.microsoft.com/office/drawing/2014/main" id="{D426FE7E-64D9-4C18-9D0F-B0CC96515522}"/>
              </a:ext>
            </a:extLst>
          </p:cNvPr>
          <p:cNvSpPr/>
          <p:nvPr/>
        </p:nvSpPr>
        <p:spPr>
          <a:xfrm>
            <a:off x="2733342" y="458552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smtClean="0">
                <a:solidFill>
                  <a:schemeClr val="tx1"/>
                </a:solidFill>
                <a:highlight>
                  <a:srgbClr val="00FF00"/>
                </a:highlight>
                <a:ea typeface="游ゴシック"/>
                <a:cs typeface="Calibri"/>
              </a:rPr>
              <a:t>みんな諸葛孔</a:t>
            </a:r>
            <a:r>
              <a:rPr lang="ja-JP" altLang="en-US" sz="2000" b="1" dirty="0">
                <a:solidFill>
                  <a:schemeClr val="tx1"/>
                </a:solidFill>
                <a:highlight>
                  <a:srgbClr val="00FF00"/>
                </a:highlight>
                <a:ea typeface="游ゴシック"/>
                <a:cs typeface="Calibri"/>
              </a:rPr>
              <a:t>明</a:t>
            </a:r>
          </a:p>
        </p:txBody>
      </p:sp>
      <p:sp>
        <p:nvSpPr>
          <p:cNvPr id="37" name="正方形/長方形 36">
            <a:extLst>
              <a:ext uri="{FF2B5EF4-FFF2-40B4-BE49-F238E27FC236}">
                <a16:creationId xmlns="" xmlns:a16="http://schemas.microsoft.com/office/drawing/2014/main" id="{5D891A63-9E79-4382-A6F7-984F95EFF379}"/>
              </a:ext>
            </a:extLst>
          </p:cNvPr>
          <p:cNvSpPr/>
          <p:nvPr/>
        </p:nvSpPr>
        <p:spPr>
          <a:xfrm>
            <a:off x="2748920" y="2236651"/>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アイデア の実験</a:t>
            </a:r>
          </a:p>
        </p:txBody>
      </p:sp>
      <p:sp>
        <p:nvSpPr>
          <p:cNvPr id="38" name="正方形/長方形 37">
            <a:extLst>
              <a:ext uri="{FF2B5EF4-FFF2-40B4-BE49-F238E27FC236}">
                <a16:creationId xmlns="" xmlns:a16="http://schemas.microsoft.com/office/drawing/2014/main" id="{6B2C2C7B-7D80-4F9A-A80E-090A52780257}"/>
              </a:ext>
            </a:extLst>
          </p:cNvPr>
          <p:cNvSpPr/>
          <p:nvPr/>
        </p:nvSpPr>
        <p:spPr>
          <a:xfrm>
            <a:off x="5299458" y="1375249"/>
            <a:ext cx="2219219"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smtClean="0">
                <a:solidFill>
                  <a:schemeClr val="tx1"/>
                </a:solidFill>
                <a:ea typeface="游ゴシック"/>
                <a:cs typeface="Calibri"/>
              </a:rPr>
              <a:t>逆アイデアから</a:t>
            </a:r>
            <a:r>
              <a:rPr lang="ja-JP" altLang="en-US" sz="2000" b="1" dirty="0">
                <a:solidFill>
                  <a:schemeClr val="tx1"/>
                </a:solidFill>
                <a:ea typeface="游ゴシック"/>
                <a:cs typeface="Calibri"/>
              </a:rPr>
              <a:t>攻め</a:t>
            </a:r>
          </a:p>
        </p:txBody>
      </p:sp>
      <p:sp>
        <p:nvSpPr>
          <p:cNvPr id="39" name="正方形/長方形 38">
            <a:extLst>
              <a:ext uri="{FF2B5EF4-FFF2-40B4-BE49-F238E27FC236}">
                <a16:creationId xmlns="" xmlns:a16="http://schemas.microsoft.com/office/drawing/2014/main" id="{0B0A5194-840D-425F-96EC-440AE4CD3188}"/>
              </a:ext>
            </a:extLst>
          </p:cNvPr>
          <p:cNvSpPr/>
          <p:nvPr/>
        </p:nvSpPr>
        <p:spPr>
          <a:xfrm rot="10800000" flipV="1">
            <a:off x="10339380" y="3716396"/>
            <a:ext cx="2224734" cy="7585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fontScale="85000" lnSpcReduction="20000"/>
          </a:bodyPr>
          <a:lstStyle/>
          <a:p>
            <a:pPr algn="ctr"/>
            <a:r>
              <a:rPr lang="ja-JP" altLang="en-US" sz="2000" b="1" dirty="0">
                <a:solidFill>
                  <a:schemeClr val="tx1"/>
                </a:solidFill>
                <a:ea typeface="游ゴシック"/>
                <a:cs typeface="Calibri"/>
              </a:rPr>
              <a:t>ブレーンストーミングができるってことなのか？</a:t>
            </a:r>
          </a:p>
        </p:txBody>
      </p:sp>
      <p:sp>
        <p:nvSpPr>
          <p:cNvPr id="41" name="正方形/長方形 40">
            <a:extLst>
              <a:ext uri="{FF2B5EF4-FFF2-40B4-BE49-F238E27FC236}">
                <a16:creationId xmlns="" xmlns:a16="http://schemas.microsoft.com/office/drawing/2014/main" id="{173FA253-764A-4AD6-A5F9-CB7B923DFCFD}"/>
              </a:ext>
            </a:extLst>
          </p:cNvPr>
          <p:cNvSpPr/>
          <p:nvPr/>
        </p:nvSpPr>
        <p:spPr>
          <a:xfrm>
            <a:off x="7802187" y="225113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fontScale="92500"/>
          </a:bodyPr>
          <a:lstStyle/>
          <a:p>
            <a:pPr algn="ctr"/>
            <a:r>
              <a:rPr lang="ja-JP" altLang="en-US" sz="2000" b="1" dirty="0">
                <a:solidFill>
                  <a:schemeClr val="tx1"/>
                </a:solidFill>
                <a:ea typeface="游ゴシック"/>
                <a:cs typeface="Calibri"/>
              </a:rPr>
              <a:t>iTPS (Idea Total solution package)</a:t>
            </a:r>
          </a:p>
        </p:txBody>
      </p:sp>
      <p:sp>
        <p:nvSpPr>
          <p:cNvPr id="42" name="正方形/長方形 41">
            <a:extLst>
              <a:ext uri="{FF2B5EF4-FFF2-40B4-BE49-F238E27FC236}">
                <a16:creationId xmlns="" xmlns:a16="http://schemas.microsoft.com/office/drawing/2014/main" id="{66A59280-BAA2-48B5-8D6B-0CC5BE90DF9F}"/>
              </a:ext>
            </a:extLst>
          </p:cNvPr>
          <p:cNvSpPr/>
          <p:nvPr/>
        </p:nvSpPr>
        <p:spPr>
          <a:xfrm>
            <a:off x="7793417" y="137030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Idea Institute</a:t>
            </a:r>
          </a:p>
        </p:txBody>
      </p:sp>
      <p:sp>
        <p:nvSpPr>
          <p:cNvPr id="47" name="正方形/長方形 46">
            <a:extLst>
              <a:ext uri="{FF2B5EF4-FFF2-40B4-BE49-F238E27FC236}">
                <a16:creationId xmlns="" xmlns:a16="http://schemas.microsoft.com/office/drawing/2014/main" id="{7CC1AB0D-D519-4A1C-AFC3-9DF443D6D36B}"/>
              </a:ext>
            </a:extLst>
          </p:cNvPr>
          <p:cNvSpPr/>
          <p:nvPr/>
        </p:nvSpPr>
        <p:spPr>
          <a:xfrm>
            <a:off x="10126902" y="796461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ideation for problem solver。</a:t>
            </a:r>
          </a:p>
        </p:txBody>
      </p:sp>
      <p:sp>
        <p:nvSpPr>
          <p:cNvPr id="49" name="正方形/長方形 48">
            <a:extLst>
              <a:ext uri="{FF2B5EF4-FFF2-40B4-BE49-F238E27FC236}">
                <a16:creationId xmlns="" xmlns:a16="http://schemas.microsoft.com/office/drawing/2014/main" id="{9E7B72FF-FC21-4A82-B53C-9C8A3F3F37BB}"/>
              </a:ext>
            </a:extLst>
          </p:cNvPr>
          <p:cNvSpPr/>
          <p:nvPr/>
        </p:nvSpPr>
        <p:spPr>
          <a:xfrm>
            <a:off x="-5447390" y="629483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50" name="正方形/長方形 49">
            <a:extLst>
              <a:ext uri="{FF2B5EF4-FFF2-40B4-BE49-F238E27FC236}">
                <a16:creationId xmlns="" xmlns:a16="http://schemas.microsoft.com/office/drawing/2014/main" id="{5E7AF8C2-3CDD-4F21-A1A7-775377327940}"/>
              </a:ext>
            </a:extLst>
          </p:cNvPr>
          <p:cNvSpPr/>
          <p:nvPr/>
        </p:nvSpPr>
        <p:spPr>
          <a:xfrm>
            <a:off x="-5451577" y="4769326"/>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52" name="正方形/長方形 51">
            <a:extLst>
              <a:ext uri="{FF2B5EF4-FFF2-40B4-BE49-F238E27FC236}">
                <a16:creationId xmlns="" xmlns:a16="http://schemas.microsoft.com/office/drawing/2014/main" id="{C9FF35CF-D96A-4469-A0D0-B61E33A20638}"/>
              </a:ext>
            </a:extLst>
          </p:cNvPr>
          <p:cNvSpPr/>
          <p:nvPr/>
        </p:nvSpPr>
        <p:spPr>
          <a:xfrm>
            <a:off x="5326888" y="3183872"/>
            <a:ext cx="2231848" cy="7169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fontScale="92500" lnSpcReduction="10000"/>
          </a:bodyPr>
          <a:lstStyle/>
          <a:p>
            <a:pPr algn="ctr"/>
            <a:r>
              <a:rPr lang="ja-JP" altLang="en-US" sz="1600" b="1" dirty="0">
                <a:solidFill>
                  <a:schemeClr val="tx1"/>
                </a:solidFill>
                <a:ea typeface="游ゴシック"/>
                <a:cs typeface="Calibri"/>
              </a:rPr>
              <a:t>アイデア倉庫 アイデアデパート アイデア商会 アイデア貯金箱</a:t>
            </a:r>
          </a:p>
        </p:txBody>
      </p:sp>
      <p:sp>
        <p:nvSpPr>
          <p:cNvPr id="53" name="正方形/長方形 52">
            <a:extLst>
              <a:ext uri="{FF2B5EF4-FFF2-40B4-BE49-F238E27FC236}">
                <a16:creationId xmlns="" xmlns:a16="http://schemas.microsoft.com/office/drawing/2014/main" id="{784A661C-0672-4CAA-90EC-7535648A60D4}"/>
              </a:ext>
            </a:extLst>
          </p:cNvPr>
          <p:cNvSpPr/>
          <p:nvPr/>
        </p:nvSpPr>
        <p:spPr>
          <a:xfrm>
            <a:off x="6689197" y="8220899"/>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SMART IDEA</a:t>
            </a:r>
          </a:p>
        </p:txBody>
      </p:sp>
      <p:sp>
        <p:nvSpPr>
          <p:cNvPr id="57" name="正方形/長方形 56">
            <a:extLst>
              <a:ext uri="{FF2B5EF4-FFF2-40B4-BE49-F238E27FC236}">
                <a16:creationId xmlns="" xmlns:a16="http://schemas.microsoft.com/office/drawing/2014/main" id="{340BBA8F-657C-4C66-9821-565E92CC0309}"/>
              </a:ext>
            </a:extLst>
          </p:cNvPr>
          <p:cNvSpPr/>
          <p:nvPr/>
        </p:nvSpPr>
        <p:spPr>
          <a:xfrm>
            <a:off x="2733342" y="5618144"/>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あなた</a:t>
            </a:r>
            <a:r>
              <a:rPr lang="ja-JP" altLang="en-US" sz="2000" b="1" dirty="0" smtClean="0">
                <a:solidFill>
                  <a:schemeClr val="tx1"/>
                </a:solidFill>
                <a:ea typeface="游ゴシック"/>
                <a:cs typeface="Calibri"/>
              </a:rPr>
              <a:t>のアイデア </a:t>
            </a:r>
            <a:r>
              <a:rPr lang="ja-JP" altLang="en-US" sz="2000" b="1" dirty="0">
                <a:solidFill>
                  <a:schemeClr val="tx1"/>
                </a:solidFill>
                <a:ea typeface="游ゴシック"/>
                <a:cs typeface="Calibri"/>
              </a:rPr>
              <a:t>まとめます</a:t>
            </a:r>
          </a:p>
        </p:txBody>
      </p:sp>
      <p:sp>
        <p:nvSpPr>
          <p:cNvPr id="67" name="正方形/長方形 66">
            <a:extLst>
              <a:ext uri="{FF2B5EF4-FFF2-40B4-BE49-F238E27FC236}">
                <a16:creationId xmlns="" xmlns:a16="http://schemas.microsoft.com/office/drawing/2014/main" id="{E96D3112-5CA5-44A1-A0AB-56CCCF4AF495}"/>
              </a:ext>
            </a:extLst>
          </p:cNvPr>
          <p:cNvSpPr/>
          <p:nvPr/>
        </p:nvSpPr>
        <p:spPr>
          <a:xfrm>
            <a:off x="5894650" y="93883"/>
            <a:ext cx="2148684"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智謀如湧 （ちぼうわくがごとし）</a:t>
            </a:r>
          </a:p>
        </p:txBody>
      </p:sp>
      <p:sp>
        <p:nvSpPr>
          <p:cNvPr id="65" name="正方形/長方形 64">
            <a:extLst>
              <a:ext uri="{FF2B5EF4-FFF2-40B4-BE49-F238E27FC236}">
                <a16:creationId xmlns="" xmlns:a16="http://schemas.microsoft.com/office/drawing/2014/main" id="{6D232BDF-3AD4-4EDD-B8A1-ABCA55973198}"/>
              </a:ext>
            </a:extLst>
          </p:cNvPr>
          <p:cNvSpPr/>
          <p:nvPr/>
        </p:nvSpPr>
        <p:spPr>
          <a:xfrm>
            <a:off x="10319451" y="2253905"/>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2020 アットアイデア</a:t>
            </a:r>
            <a:r>
              <a:rPr lang="ja-JP" altLang="en-US" sz="2000" b="1" dirty="0" smtClean="0">
                <a:solidFill>
                  <a:schemeClr val="tx1"/>
                </a:solidFill>
                <a:ea typeface="游ゴシック"/>
                <a:cs typeface="Calibri"/>
              </a:rPr>
              <a:t>、全員</a:t>
            </a:r>
            <a:r>
              <a:rPr lang="ja-JP" altLang="en-US" sz="2000" b="1" dirty="0">
                <a:solidFill>
                  <a:schemeClr val="tx1"/>
                </a:solidFill>
                <a:ea typeface="游ゴシック"/>
                <a:cs typeface="Calibri"/>
              </a:rPr>
              <a:t>集合</a:t>
            </a:r>
          </a:p>
        </p:txBody>
      </p:sp>
      <p:sp>
        <p:nvSpPr>
          <p:cNvPr id="59" name="正方形/長方形 58">
            <a:extLst>
              <a:ext uri="{FF2B5EF4-FFF2-40B4-BE49-F238E27FC236}">
                <a16:creationId xmlns="" xmlns:a16="http://schemas.microsoft.com/office/drawing/2014/main" id="{C6BACE3A-3A79-4D3C-AD47-9F07A1367236}"/>
              </a:ext>
            </a:extLst>
          </p:cNvPr>
          <p:cNvSpPr/>
          <p:nvPr/>
        </p:nvSpPr>
        <p:spPr>
          <a:xfrm>
            <a:off x="3123942" y="822409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fontScale="70000" lnSpcReduction="20000"/>
          </a:bodyPr>
          <a:lstStyle/>
          <a:p>
            <a:pPr algn="ctr"/>
            <a:r>
              <a:rPr lang="ja-JP" altLang="en-US" sz="2000" b="1" dirty="0">
                <a:solidFill>
                  <a:schemeClr val="tx1"/>
                </a:solidFill>
                <a:ea typeface="游ゴシック"/>
                <a:cs typeface="Calibri"/>
              </a:rPr>
              <a:t>アイデア発想から収束を経て解決策設定まで一気通貫で取りくみたい</a:t>
            </a:r>
          </a:p>
        </p:txBody>
      </p:sp>
      <p:sp>
        <p:nvSpPr>
          <p:cNvPr id="125" name="正方形/長方形 124">
            <a:extLst>
              <a:ext uri="{FF2B5EF4-FFF2-40B4-BE49-F238E27FC236}">
                <a16:creationId xmlns="" xmlns:a16="http://schemas.microsoft.com/office/drawing/2014/main" id="{98E12A60-311C-4090-9B26-AD3C5C0F5700}"/>
              </a:ext>
            </a:extLst>
          </p:cNvPr>
          <p:cNvSpPr/>
          <p:nvPr/>
        </p:nvSpPr>
        <p:spPr>
          <a:xfrm>
            <a:off x="2762762" y="1360909"/>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NetLogo シミュレー シヨン</a:t>
            </a:r>
          </a:p>
        </p:txBody>
      </p:sp>
      <p:sp>
        <p:nvSpPr>
          <p:cNvPr id="126" name="正方形/長方形 125">
            <a:extLst>
              <a:ext uri="{FF2B5EF4-FFF2-40B4-BE49-F238E27FC236}">
                <a16:creationId xmlns="" xmlns:a16="http://schemas.microsoft.com/office/drawing/2014/main" id="{FC024DA1-8A40-4E75-B032-E0EF4FAA4721}"/>
              </a:ext>
            </a:extLst>
          </p:cNvPr>
          <p:cNvSpPr/>
          <p:nvPr/>
        </p:nvSpPr>
        <p:spPr>
          <a:xfrm>
            <a:off x="212550" y="2068834"/>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smtClean="0">
                <a:solidFill>
                  <a:schemeClr val="tx1"/>
                </a:solidFill>
                <a:ea typeface="游ゴシック"/>
                <a:cs typeface="Calibri"/>
              </a:rPr>
              <a:t>アイデアアウトプット</a:t>
            </a:r>
            <a:endParaRPr lang="ja-JP" altLang="en-US" sz="2000" b="1" dirty="0">
              <a:solidFill>
                <a:schemeClr val="tx1"/>
              </a:solidFill>
              <a:ea typeface="游ゴシック"/>
              <a:cs typeface="Calibri"/>
            </a:endParaRPr>
          </a:p>
        </p:txBody>
      </p:sp>
      <p:sp>
        <p:nvSpPr>
          <p:cNvPr id="127" name="正方形/長方形 126">
            <a:extLst>
              <a:ext uri="{FF2B5EF4-FFF2-40B4-BE49-F238E27FC236}">
                <a16:creationId xmlns="" xmlns:a16="http://schemas.microsoft.com/office/drawing/2014/main" id="{0523A4BE-31CE-48E6-AABE-C857B8663CF5}"/>
              </a:ext>
            </a:extLst>
          </p:cNvPr>
          <p:cNvSpPr/>
          <p:nvPr/>
        </p:nvSpPr>
        <p:spPr>
          <a:xfrm>
            <a:off x="-3022243" y="7092988"/>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128" name="正方形/長方形 127">
            <a:extLst>
              <a:ext uri="{FF2B5EF4-FFF2-40B4-BE49-F238E27FC236}">
                <a16:creationId xmlns="" xmlns:a16="http://schemas.microsoft.com/office/drawing/2014/main" id="{0CB2D733-EE12-4106-AB57-6801AD1CA097}"/>
              </a:ext>
            </a:extLst>
          </p:cNvPr>
          <p:cNvSpPr/>
          <p:nvPr/>
        </p:nvSpPr>
        <p:spPr>
          <a:xfrm>
            <a:off x="-3032114" y="6316545"/>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132" name="正方形/長方形 131">
            <a:extLst>
              <a:ext uri="{FF2B5EF4-FFF2-40B4-BE49-F238E27FC236}">
                <a16:creationId xmlns="" xmlns:a16="http://schemas.microsoft.com/office/drawing/2014/main" id="{DA4A7983-D60F-4454-A35D-E9A0A38FACB6}"/>
              </a:ext>
            </a:extLst>
          </p:cNvPr>
          <p:cNvSpPr/>
          <p:nvPr/>
        </p:nvSpPr>
        <p:spPr>
          <a:xfrm>
            <a:off x="-2867964" y="3751517"/>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さぁ</a:t>
            </a:r>
            <a:r>
              <a:rPr lang="ja-JP" altLang="en-US" sz="2000" b="1" dirty="0" smtClean="0">
                <a:solidFill>
                  <a:schemeClr val="tx1"/>
                </a:solidFill>
                <a:ea typeface="游ゴシック"/>
                <a:cs typeface="Calibri"/>
              </a:rPr>
              <a:t>、アイデア</a:t>
            </a:r>
            <a:r>
              <a:rPr lang="ja-JP" altLang="en-US" sz="2000" b="1" dirty="0">
                <a:solidFill>
                  <a:schemeClr val="tx1"/>
                </a:solidFill>
                <a:ea typeface="游ゴシック"/>
                <a:cs typeface="Calibri"/>
              </a:rPr>
              <a:t>だせ</a:t>
            </a:r>
          </a:p>
        </p:txBody>
      </p:sp>
      <p:sp>
        <p:nvSpPr>
          <p:cNvPr id="133" name="正方形/長方形 132">
            <a:extLst>
              <a:ext uri="{FF2B5EF4-FFF2-40B4-BE49-F238E27FC236}">
                <a16:creationId xmlns="" xmlns:a16="http://schemas.microsoft.com/office/drawing/2014/main" id="{CC982B19-BBFE-410E-BCD4-9679DDE7D383}"/>
              </a:ext>
            </a:extLst>
          </p:cNvPr>
          <p:cNvSpPr/>
          <p:nvPr/>
        </p:nvSpPr>
        <p:spPr>
          <a:xfrm>
            <a:off x="2763184" y="3212542"/>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 アイデア研究所</a:t>
            </a:r>
          </a:p>
        </p:txBody>
      </p:sp>
      <p:sp>
        <p:nvSpPr>
          <p:cNvPr id="134" name="正方形/長方形 133">
            <a:extLst>
              <a:ext uri="{FF2B5EF4-FFF2-40B4-BE49-F238E27FC236}">
                <a16:creationId xmlns="" xmlns:a16="http://schemas.microsoft.com/office/drawing/2014/main" id="{D5E00488-61C7-4D0E-8628-052FA5024D06}"/>
              </a:ext>
            </a:extLst>
          </p:cNvPr>
          <p:cNvSpPr/>
          <p:nvPr/>
        </p:nvSpPr>
        <p:spPr>
          <a:xfrm>
            <a:off x="212550" y="2842068"/>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smtClean="0">
                <a:solidFill>
                  <a:schemeClr val="tx1"/>
                </a:solidFill>
                <a:ea typeface="游ゴシック"/>
                <a:cs typeface="Calibri"/>
              </a:rPr>
              <a:t>アイデア発想</a:t>
            </a:r>
            <a:endParaRPr lang="ja-JP" altLang="en-US" sz="2000" b="1" dirty="0">
              <a:solidFill>
                <a:schemeClr val="tx1"/>
              </a:solidFill>
              <a:ea typeface="游ゴシック"/>
              <a:cs typeface="Calibri"/>
            </a:endParaRPr>
          </a:p>
        </p:txBody>
      </p:sp>
      <p:sp>
        <p:nvSpPr>
          <p:cNvPr id="44" name="正方形/長方形 43">
            <a:extLst>
              <a:ext uri="{FF2B5EF4-FFF2-40B4-BE49-F238E27FC236}">
                <a16:creationId xmlns="" xmlns:a16="http://schemas.microsoft.com/office/drawing/2014/main" id="{12F34E43-3AFB-4306-9FC5-F552DF86AB12}"/>
              </a:ext>
            </a:extLst>
          </p:cNvPr>
          <p:cNvSpPr/>
          <p:nvPr/>
        </p:nvSpPr>
        <p:spPr>
          <a:xfrm>
            <a:off x="-5456053" y="5530846"/>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45" name="正方形/長方形 44">
            <a:extLst>
              <a:ext uri="{FF2B5EF4-FFF2-40B4-BE49-F238E27FC236}">
                <a16:creationId xmlns="" xmlns:a16="http://schemas.microsoft.com/office/drawing/2014/main" id="{6C854649-C933-47FC-9C90-160653656C51}"/>
              </a:ext>
            </a:extLst>
          </p:cNvPr>
          <p:cNvSpPr/>
          <p:nvPr/>
        </p:nvSpPr>
        <p:spPr>
          <a:xfrm>
            <a:off x="10408073" y="5559994"/>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highlight>
                  <a:srgbClr val="00FF00"/>
                </a:highlight>
                <a:ea typeface="游ゴシック"/>
                <a:cs typeface="Calibri"/>
              </a:rPr>
              <a:t>アイデア具現化無双</a:t>
            </a:r>
          </a:p>
        </p:txBody>
      </p:sp>
      <p:sp>
        <p:nvSpPr>
          <p:cNvPr id="40" name="正方形/長方形 39">
            <a:extLst>
              <a:ext uri="{FF2B5EF4-FFF2-40B4-BE49-F238E27FC236}">
                <a16:creationId xmlns="" xmlns:a16="http://schemas.microsoft.com/office/drawing/2014/main" id="{A4AD030E-CB3D-488E-BC23-A029FFC88452}"/>
              </a:ext>
            </a:extLst>
          </p:cNvPr>
          <p:cNvSpPr/>
          <p:nvPr/>
        </p:nvSpPr>
        <p:spPr>
          <a:xfrm>
            <a:off x="-3038436" y="5559841"/>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highlight>
                <a:srgbClr val="00FF00"/>
              </a:highlight>
              <a:ea typeface="游ゴシック"/>
              <a:cs typeface="Calibri"/>
            </a:endParaRPr>
          </a:p>
        </p:txBody>
      </p:sp>
      <p:sp>
        <p:nvSpPr>
          <p:cNvPr id="43" name="正方形/長方形 42">
            <a:extLst>
              <a:ext uri="{FF2B5EF4-FFF2-40B4-BE49-F238E27FC236}">
                <a16:creationId xmlns="" xmlns:a16="http://schemas.microsoft.com/office/drawing/2014/main" id="{A1342C52-B91D-4B0F-8280-670D84EF1C52}"/>
              </a:ext>
            </a:extLst>
          </p:cNvPr>
          <p:cNvSpPr/>
          <p:nvPr/>
        </p:nvSpPr>
        <p:spPr>
          <a:xfrm>
            <a:off x="-3063160" y="4775068"/>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ja-JP" altLang="en-US" sz="2000" b="1">
              <a:solidFill>
                <a:schemeClr val="tx1"/>
              </a:solidFill>
              <a:ea typeface="游ゴシック"/>
              <a:cs typeface="Calibri"/>
            </a:endParaRPr>
          </a:p>
        </p:txBody>
      </p:sp>
      <p:sp>
        <p:nvSpPr>
          <p:cNvPr id="46" name="正方形/長方形 45">
            <a:extLst>
              <a:ext uri="{FF2B5EF4-FFF2-40B4-BE49-F238E27FC236}">
                <a16:creationId xmlns="" xmlns:a16="http://schemas.microsoft.com/office/drawing/2014/main" id="{D65609BF-80B6-418C-822D-A4CACF421BF9}"/>
              </a:ext>
            </a:extLst>
          </p:cNvPr>
          <p:cNvSpPr/>
          <p:nvPr/>
        </p:nvSpPr>
        <p:spPr>
          <a:xfrm>
            <a:off x="5234857" y="4769326"/>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highlight>
                  <a:srgbClr val="00FF00"/>
                </a:highlight>
                <a:ea typeface="游ゴシック"/>
                <a:cs typeface="Calibri"/>
              </a:rPr>
              <a:t>あなた</a:t>
            </a:r>
            <a:r>
              <a:rPr lang="ja-JP" altLang="en-US" sz="2000" b="1" dirty="0" smtClean="0">
                <a:solidFill>
                  <a:schemeClr val="tx1"/>
                </a:solidFill>
                <a:highlight>
                  <a:srgbClr val="00FF00"/>
                </a:highlight>
                <a:ea typeface="游ゴシック"/>
                <a:cs typeface="Calibri"/>
              </a:rPr>
              <a:t>のアイデア </a:t>
            </a:r>
            <a:r>
              <a:rPr lang="ja-JP" altLang="en-US" sz="2000" b="1" dirty="0">
                <a:solidFill>
                  <a:schemeClr val="tx1"/>
                </a:solidFill>
                <a:highlight>
                  <a:srgbClr val="00FF00"/>
                </a:highlight>
                <a:ea typeface="游ゴシック"/>
                <a:cs typeface="Calibri"/>
              </a:rPr>
              <a:t>収束</a:t>
            </a:r>
            <a:r>
              <a:rPr lang="ja-JP" altLang="en-US" sz="2000" b="1" dirty="0" smtClean="0">
                <a:solidFill>
                  <a:schemeClr val="tx1"/>
                </a:solidFill>
                <a:highlight>
                  <a:srgbClr val="00FF00"/>
                </a:highlight>
                <a:ea typeface="游ゴシック"/>
                <a:cs typeface="Calibri"/>
              </a:rPr>
              <a:t>解決します</a:t>
            </a:r>
            <a:r>
              <a:rPr lang="ja-JP" altLang="en-US" sz="2000" b="1" dirty="0">
                <a:solidFill>
                  <a:schemeClr val="tx1"/>
                </a:solidFill>
                <a:highlight>
                  <a:srgbClr val="00FF00"/>
                </a:highlight>
                <a:ea typeface="游ゴシック"/>
                <a:cs typeface="Calibri"/>
              </a:rPr>
              <a:t>！</a:t>
            </a:r>
          </a:p>
        </p:txBody>
      </p:sp>
      <p:sp>
        <p:nvSpPr>
          <p:cNvPr id="51" name="正方形/長方形 50">
            <a:extLst>
              <a:ext uri="{FF2B5EF4-FFF2-40B4-BE49-F238E27FC236}">
                <a16:creationId xmlns="" xmlns:a16="http://schemas.microsoft.com/office/drawing/2014/main" id="{3C0C85EB-2139-4B70-9253-47C62E205757}"/>
              </a:ext>
            </a:extLst>
          </p:cNvPr>
          <p:cNvSpPr/>
          <p:nvPr/>
        </p:nvSpPr>
        <p:spPr>
          <a:xfrm>
            <a:off x="231827" y="4234548"/>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highlight>
                  <a:srgbClr val="00FF00"/>
                </a:highlight>
                <a:ea typeface="游ゴシック"/>
                <a:cs typeface="Calibri"/>
              </a:rPr>
              <a:t>2つ</a:t>
            </a:r>
            <a:r>
              <a:rPr lang="ja-JP" altLang="en-US" sz="2000" b="1" dirty="0" smtClean="0">
                <a:solidFill>
                  <a:schemeClr val="tx1"/>
                </a:solidFill>
                <a:highlight>
                  <a:srgbClr val="00FF00"/>
                </a:highlight>
                <a:ea typeface="游ゴシック"/>
                <a:cs typeface="Calibri"/>
              </a:rPr>
              <a:t>のアイデア融合</a:t>
            </a:r>
            <a:endParaRPr lang="ja-JP" dirty="0">
              <a:solidFill>
                <a:schemeClr val="tx1"/>
              </a:solidFill>
            </a:endParaRPr>
          </a:p>
        </p:txBody>
      </p:sp>
      <p:sp>
        <p:nvSpPr>
          <p:cNvPr id="54" name="正方形/長方形 53">
            <a:extLst>
              <a:ext uri="{FF2B5EF4-FFF2-40B4-BE49-F238E27FC236}">
                <a16:creationId xmlns="" xmlns:a16="http://schemas.microsoft.com/office/drawing/2014/main" id="{130543E6-32B9-46D1-A5B9-B701983731DD}"/>
              </a:ext>
            </a:extLst>
          </p:cNvPr>
          <p:cNvSpPr/>
          <p:nvPr/>
        </p:nvSpPr>
        <p:spPr>
          <a:xfrm>
            <a:off x="212552" y="1306888"/>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ea typeface="游ゴシック"/>
                <a:cs typeface="Calibri"/>
              </a:rPr>
              <a:t>PDCA ことはじめ</a:t>
            </a:r>
          </a:p>
        </p:txBody>
      </p:sp>
      <p:sp>
        <p:nvSpPr>
          <p:cNvPr id="55" name="正方形/長方形 54">
            <a:extLst>
              <a:ext uri="{FF2B5EF4-FFF2-40B4-BE49-F238E27FC236}">
                <a16:creationId xmlns="" xmlns:a16="http://schemas.microsoft.com/office/drawing/2014/main" id="{12D28EAD-376F-46B2-A6EC-D6588A5D5C2C}"/>
              </a:ext>
            </a:extLst>
          </p:cNvPr>
          <p:cNvSpPr/>
          <p:nvPr/>
        </p:nvSpPr>
        <p:spPr>
          <a:xfrm>
            <a:off x="212551" y="5253720"/>
            <a:ext cx="2239347" cy="68825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ja-JP" altLang="en-US" sz="2000" b="1" dirty="0">
                <a:solidFill>
                  <a:schemeClr val="tx1"/>
                </a:solidFill>
                <a:highlight>
                  <a:srgbClr val="00FF00"/>
                </a:highlight>
                <a:ea typeface="游ゴシック"/>
                <a:cs typeface="Calibri"/>
              </a:rPr>
              <a:t>世の中に数少ない</a:t>
            </a:r>
          </a:p>
        </p:txBody>
      </p:sp>
      <p:sp>
        <p:nvSpPr>
          <p:cNvPr id="48" name="正方形/長方形 47">
            <a:extLst>
              <a:ext uri="{FF2B5EF4-FFF2-40B4-BE49-F238E27FC236}">
                <a16:creationId xmlns="" xmlns:a16="http://schemas.microsoft.com/office/drawing/2014/main" id="{9469A72A-EAF7-4BF0-AFBD-96240D575F04}"/>
              </a:ext>
            </a:extLst>
          </p:cNvPr>
          <p:cNvSpPr/>
          <p:nvPr/>
        </p:nvSpPr>
        <p:spPr>
          <a:xfrm>
            <a:off x="7798283" y="5734323"/>
            <a:ext cx="2239347" cy="688256"/>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fontScale="77500" lnSpcReduction="20000"/>
          </a:bodyPr>
          <a:lstStyle/>
          <a:p>
            <a:pPr algn="ctr"/>
            <a:r>
              <a:rPr lang="ja-JP" altLang="en-US" sz="2000" b="1" dirty="0">
                <a:solidFill>
                  <a:schemeClr val="tx1"/>
                </a:solidFill>
                <a:ea typeface="游ゴシック"/>
                <a:cs typeface="Calibri"/>
              </a:rPr>
              <a:t>初心者でも使える簡単</a:t>
            </a:r>
            <a:r>
              <a:rPr lang="ja-JP" altLang="en-US" sz="2000" b="1" dirty="0" smtClean="0">
                <a:solidFill>
                  <a:schemeClr val="tx1"/>
                </a:solidFill>
                <a:ea typeface="游ゴシック"/>
                <a:cs typeface="Calibri"/>
              </a:rPr>
              <a:t>アイデアソリューション</a:t>
            </a:r>
            <a:endParaRPr lang="ja-JP" altLang="en-US" sz="2000" b="1" dirty="0">
              <a:solidFill>
                <a:schemeClr val="tx1"/>
              </a:solidFill>
              <a:ea typeface="游ゴシック"/>
              <a:cs typeface="Calibri"/>
            </a:endParaRPr>
          </a:p>
        </p:txBody>
      </p:sp>
    </p:spTree>
    <p:extLst>
      <p:ext uri="{BB962C8B-B14F-4D97-AF65-F5344CB8AC3E}">
        <p14:creationId xmlns:p14="http://schemas.microsoft.com/office/powerpoint/2010/main" val="4083081290"/>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B8D0F42B602C74B831086573CB76C38" ma:contentTypeVersion="7" ma:contentTypeDescription="新しいドキュメントを作成します。" ma:contentTypeScope="" ma:versionID="5e004e5799b79d3ae70f5db01b976ad9">
  <xsd:schema xmlns:xsd="http://www.w3.org/2001/XMLSchema" xmlns:xs="http://www.w3.org/2001/XMLSchema" xmlns:p="http://schemas.microsoft.com/office/2006/metadata/properties" xmlns:ns2="4b7a1ac2-4a04-4774-b701-f7cc9ad50e68" xmlns:ns3="0d6a9e75-00ba-44d4-9b91-588ab4d5f496" targetNamespace="http://schemas.microsoft.com/office/2006/metadata/properties" ma:root="true" ma:fieldsID="ba878062bf212188e232d5fc7331820e" ns2:_="" ns3:_="">
    <xsd:import namespace="4b7a1ac2-4a04-4774-b701-f7cc9ad50e68"/>
    <xsd:import namespace="0d6a9e75-00ba-44d4-9b91-588ab4d5f496"/>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7a1ac2-4a04-4774-b701-f7cc9ad50e68"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共有のヒントのハッシュ" ma:internalName="SharingHintHash" ma:readOnly="true">
      <xsd:simpleType>
        <xsd:restriction base="dms:Text"/>
      </xsd:simpleType>
    </xsd:element>
    <xsd:element name="SharedWithDetails" ma:index="10"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6a9e75-00ba-44d4-9b91-588ab4d5f49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b7a1ac2-4a04-4774-b701-f7cc9ad50e68">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2E3F8F-F4C3-4968-BDB3-526A285B17FA}">
  <ds:schemaRefs>
    <ds:schemaRef ds:uri="0d6a9e75-00ba-44d4-9b91-588ab4d5f496"/>
    <ds:schemaRef ds:uri="4b7a1ac2-4a04-4774-b701-f7cc9ad50e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78C55FC-0E06-43D2-AA52-067AC9F7F7BB}">
  <ds:schemaRefs>
    <ds:schemaRef ds:uri="4b7a1ac2-4a04-4774-b701-f7cc9ad50e6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D7E6640-C73D-4FEF-B53A-9F62D55FE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TotalTime>
  <Words>132</Words>
  <Application>Microsoft Office PowerPoint</Application>
  <PresentationFormat>A3 297x420 mm</PresentationFormat>
  <Paragraphs>29</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メイリオ</vt:lpstr>
      <vt:lpstr>游ゴシック</vt:lpstr>
      <vt:lpstr>游ゴシック Light</vt:lpstr>
      <vt:lpstr>Arial</vt:lpstr>
      <vt:lpstr>Calibri</vt:lpstr>
      <vt:lpstr>デザインの設定</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小関伸明</dc:creator>
  <cp:lastModifiedBy>Jiang Lijin</cp:lastModifiedBy>
  <cp:revision>10</cp:revision>
  <cp:lastPrinted>2018-05-16T09:29:17Z</cp:lastPrinted>
  <dcterms:created xsi:type="dcterms:W3CDTF">2017-02-09T23:56:16Z</dcterms:created>
  <dcterms:modified xsi:type="dcterms:W3CDTF">2020-11-28T05:41:03Z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0x0101001B8D0F42B602C74B831086573CB76C38</vt:lpwstr>
  </property>
  <property fmtid="{D5CDD505-2E9C-101B-9397-08002B2CF9AE}" pid="3" name="Order">
    <vt:r8>146600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xd_Signature">
    <vt:bool>false</vt:bool>
  </property>
  <property fmtid="{D5CDD505-2E9C-101B-9397-08002B2CF9AE}" pid="8" name="xd_ProgID">
    <vt:lpwstr/>
  </property>
  <property fmtid="{D5CDD505-2E9C-101B-9397-08002B2CF9AE}" pid="9" name="TemplateUrl">
    <vt:lpwstr/>
  </property>
</Properties>
</file>