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7F906-467A-D449-853C-090B004489A4}" type="datetimeFigureOut">
              <a:rPr kumimoji="1" lang="ja-JP" altLang="en-US" smtClean="0"/>
              <a:t>2021/5/22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251415-5AD7-EB47-A560-1F096ABC6645}" type="slidenum">
              <a:rPr kumimoji="1" lang="ja-JP" altLang="en-US" smtClean="0"/>
              <a:t>‹#›</a:t>
            </a:fld>
            <a:endParaRPr kumimoji="1" lang="ja-JP" altLang="en-US"/>
          </a:p>
        </p:txBody>
      </p:sp>
    </p:spTree>
    <p:extLst>
      <p:ext uri="{BB962C8B-B14F-4D97-AF65-F5344CB8AC3E}">
        <p14:creationId xmlns:p14="http://schemas.microsoft.com/office/powerpoint/2010/main" val="38438223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B251415-5AD7-EB47-A560-1F096ABC6645}" type="slidenum">
              <a:rPr kumimoji="1" lang="ja-JP" altLang="en-US" smtClean="0"/>
              <a:t>3</a:t>
            </a:fld>
            <a:endParaRPr kumimoji="1" lang="ja-JP" altLang="en-US"/>
          </a:p>
        </p:txBody>
      </p:sp>
    </p:spTree>
    <p:extLst>
      <p:ext uri="{BB962C8B-B14F-4D97-AF65-F5344CB8AC3E}">
        <p14:creationId xmlns:p14="http://schemas.microsoft.com/office/powerpoint/2010/main" val="950110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B251415-5AD7-EB47-A560-1F096ABC6645}" type="slidenum">
              <a:rPr kumimoji="1" lang="ja-JP" altLang="en-US" smtClean="0"/>
              <a:t>7</a:t>
            </a:fld>
            <a:endParaRPr kumimoji="1" lang="ja-JP" altLang="en-US"/>
          </a:p>
        </p:txBody>
      </p:sp>
    </p:spTree>
    <p:extLst>
      <p:ext uri="{BB962C8B-B14F-4D97-AF65-F5344CB8AC3E}">
        <p14:creationId xmlns:p14="http://schemas.microsoft.com/office/powerpoint/2010/main" val="823660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F3FDC3-DD2E-AF47-A4FF-EFF4340A0E0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7BA601E-B29B-8F47-9234-01AD98E545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44B31F1-0B82-284C-AC5F-22A4473ABF21}"/>
              </a:ext>
            </a:extLst>
          </p:cNvPr>
          <p:cNvSpPr>
            <a:spLocks noGrp="1"/>
          </p:cNvSpPr>
          <p:nvPr>
            <p:ph type="dt" sz="half" idx="10"/>
          </p:nvPr>
        </p:nvSpPr>
        <p:spPr/>
        <p:txBody>
          <a:bodyPr/>
          <a:lstStyle/>
          <a:p>
            <a:fld id="{CD8C2DF0-EBF8-B14B-B348-7C65B4F60588}" type="datetimeFigureOut">
              <a:rPr kumimoji="1" lang="ja-JP" altLang="en-US" smtClean="0"/>
              <a:t>2021/5/22</a:t>
            </a:fld>
            <a:endParaRPr kumimoji="1" lang="ja-JP" altLang="en-US"/>
          </a:p>
        </p:txBody>
      </p:sp>
      <p:sp>
        <p:nvSpPr>
          <p:cNvPr id="5" name="フッター プレースホルダー 4">
            <a:extLst>
              <a:ext uri="{FF2B5EF4-FFF2-40B4-BE49-F238E27FC236}">
                <a16:creationId xmlns:a16="http://schemas.microsoft.com/office/drawing/2014/main" id="{9FBFCBD4-64BB-4F4D-80D7-7DFACB9045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750EAEE-C94D-9542-AB5C-388FF32327D6}"/>
              </a:ext>
            </a:extLst>
          </p:cNvPr>
          <p:cNvSpPr>
            <a:spLocks noGrp="1"/>
          </p:cNvSpPr>
          <p:nvPr>
            <p:ph type="sldNum" sz="quarter" idx="12"/>
          </p:nvPr>
        </p:nvSpPr>
        <p:spPr/>
        <p:txBody>
          <a:bodyPr/>
          <a:lstStyle/>
          <a:p>
            <a:fld id="{0964D3A4-8E6C-7C45-BC0D-DFEAA830FC10}" type="slidenum">
              <a:rPr kumimoji="1" lang="ja-JP" altLang="en-US" smtClean="0"/>
              <a:t>‹#›</a:t>
            </a:fld>
            <a:endParaRPr kumimoji="1" lang="ja-JP" altLang="en-US"/>
          </a:p>
        </p:txBody>
      </p:sp>
    </p:spTree>
    <p:extLst>
      <p:ext uri="{BB962C8B-B14F-4D97-AF65-F5344CB8AC3E}">
        <p14:creationId xmlns:p14="http://schemas.microsoft.com/office/powerpoint/2010/main" val="3828739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98C0AD-AB9D-AE49-B8A4-924DB69047C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078A374-FD9A-DA40-98FE-081E08ED556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88F9BD2-83B3-484B-9F46-7EE61A71F98D}"/>
              </a:ext>
            </a:extLst>
          </p:cNvPr>
          <p:cNvSpPr>
            <a:spLocks noGrp="1"/>
          </p:cNvSpPr>
          <p:nvPr>
            <p:ph type="dt" sz="half" idx="10"/>
          </p:nvPr>
        </p:nvSpPr>
        <p:spPr/>
        <p:txBody>
          <a:bodyPr/>
          <a:lstStyle/>
          <a:p>
            <a:fld id="{CD8C2DF0-EBF8-B14B-B348-7C65B4F60588}" type="datetimeFigureOut">
              <a:rPr kumimoji="1" lang="ja-JP" altLang="en-US" smtClean="0"/>
              <a:t>2021/5/22</a:t>
            </a:fld>
            <a:endParaRPr kumimoji="1" lang="ja-JP" altLang="en-US"/>
          </a:p>
        </p:txBody>
      </p:sp>
      <p:sp>
        <p:nvSpPr>
          <p:cNvPr id="5" name="フッター プレースホルダー 4">
            <a:extLst>
              <a:ext uri="{FF2B5EF4-FFF2-40B4-BE49-F238E27FC236}">
                <a16:creationId xmlns:a16="http://schemas.microsoft.com/office/drawing/2014/main" id="{0343ACBA-C0A4-214A-A4A8-5017364EF1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92C859B-784F-FC45-8DCC-97B09BE738D6}"/>
              </a:ext>
            </a:extLst>
          </p:cNvPr>
          <p:cNvSpPr>
            <a:spLocks noGrp="1"/>
          </p:cNvSpPr>
          <p:nvPr>
            <p:ph type="sldNum" sz="quarter" idx="12"/>
          </p:nvPr>
        </p:nvSpPr>
        <p:spPr/>
        <p:txBody>
          <a:bodyPr/>
          <a:lstStyle/>
          <a:p>
            <a:fld id="{0964D3A4-8E6C-7C45-BC0D-DFEAA830FC10}" type="slidenum">
              <a:rPr kumimoji="1" lang="ja-JP" altLang="en-US" smtClean="0"/>
              <a:t>‹#›</a:t>
            </a:fld>
            <a:endParaRPr kumimoji="1" lang="ja-JP" altLang="en-US"/>
          </a:p>
        </p:txBody>
      </p:sp>
    </p:spTree>
    <p:extLst>
      <p:ext uri="{BB962C8B-B14F-4D97-AF65-F5344CB8AC3E}">
        <p14:creationId xmlns:p14="http://schemas.microsoft.com/office/powerpoint/2010/main" val="2713297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7E3B866-7604-3A49-A72F-E3DBD52DFD7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5D5C625-2BF9-CE45-B0CA-55714B102FA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51E689A-1E7D-5340-832B-FDE17020CD64}"/>
              </a:ext>
            </a:extLst>
          </p:cNvPr>
          <p:cNvSpPr>
            <a:spLocks noGrp="1"/>
          </p:cNvSpPr>
          <p:nvPr>
            <p:ph type="dt" sz="half" idx="10"/>
          </p:nvPr>
        </p:nvSpPr>
        <p:spPr/>
        <p:txBody>
          <a:bodyPr/>
          <a:lstStyle/>
          <a:p>
            <a:fld id="{CD8C2DF0-EBF8-B14B-B348-7C65B4F60588}" type="datetimeFigureOut">
              <a:rPr kumimoji="1" lang="ja-JP" altLang="en-US" smtClean="0"/>
              <a:t>2021/5/22</a:t>
            </a:fld>
            <a:endParaRPr kumimoji="1" lang="ja-JP" altLang="en-US"/>
          </a:p>
        </p:txBody>
      </p:sp>
      <p:sp>
        <p:nvSpPr>
          <p:cNvPr id="5" name="フッター プレースホルダー 4">
            <a:extLst>
              <a:ext uri="{FF2B5EF4-FFF2-40B4-BE49-F238E27FC236}">
                <a16:creationId xmlns:a16="http://schemas.microsoft.com/office/drawing/2014/main" id="{FEAF991D-C64A-B244-957C-FA7C0A2F7B7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3829B1-548C-684B-89EF-D0B0D2D85972}"/>
              </a:ext>
            </a:extLst>
          </p:cNvPr>
          <p:cNvSpPr>
            <a:spLocks noGrp="1"/>
          </p:cNvSpPr>
          <p:nvPr>
            <p:ph type="sldNum" sz="quarter" idx="12"/>
          </p:nvPr>
        </p:nvSpPr>
        <p:spPr/>
        <p:txBody>
          <a:bodyPr/>
          <a:lstStyle/>
          <a:p>
            <a:fld id="{0964D3A4-8E6C-7C45-BC0D-DFEAA830FC10}" type="slidenum">
              <a:rPr kumimoji="1" lang="ja-JP" altLang="en-US" smtClean="0"/>
              <a:t>‹#›</a:t>
            </a:fld>
            <a:endParaRPr kumimoji="1" lang="ja-JP" altLang="en-US"/>
          </a:p>
        </p:txBody>
      </p:sp>
    </p:spTree>
    <p:extLst>
      <p:ext uri="{BB962C8B-B14F-4D97-AF65-F5344CB8AC3E}">
        <p14:creationId xmlns:p14="http://schemas.microsoft.com/office/powerpoint/2010/main" val="1545040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D71E65-1AF2-7E44-AF95-5A9D19C7771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FBA21C4-F659-844B-BA11-3CA3E905865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BAF1CA9-E256-4A4E-9781-ED810585D51A}"/>
              </a:ext>
            </a:extLst>
          </p:cNvPr>
          <p:cNvSpPr>
            <a:spLocks noGrp="1"/>
          </p:cNvSpPr>
          <p:nvPr>
            <p:ph type="dt" sz="half" idx="10"/>
          </p:nvPr>
        </p:nvSpPr>
        <p:spPr/>
        <p:txBody>
          <a:bodyPr/>
          <a:lstStyle/>
          <a:p>
            <a:fld id="{CD8C2DF0-EBF8-B14B-B348-7C65B4F60588}" type="datetimeFigureOut">
              <a:rPr kumimoji="1" lang="ja-JP" altLang="en-US" smtClean="0"/>
              <a:t>2021/5/22</a:t>
            </a:fld>
            <a:endParaRPr kumimoji="1" lang="ja-JP" altLang="en-US"/>
          </a:p>
        </p:txBody>
      </p:sp>
      <p:sp>
        <p:nvSpPr>
          <p:cNvPr id="5" name="フッター プレースホルダー 4">
            <a:extLst>
              <a:ext uri="{FF2B5EF4-FFF2-40B4-BE49-F238E27FC236}">
                <a16:creationId xmlns:a16="http://schemas.microsoft.com/office/drawing/2014/main" id="{84BEA0FF-05D2-1C44-B99D-3858962DE97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5B5A9DF-94DA-0C44-9B74-F7FABC1879DF}"/>
              </a:ext>
            </a:extLst>
          </p:cNvPr>
          <p:cNvSpPr>
            <a:spLocks noGrp="1"/>
          </p:cNvSpPr>
          <p:nvPr>
            <p:ph type="sldNum" sz="quarter" idx="12"/>
          </p:nvPr>
        </p:nvSpPr>
        <p:spPr/>
        <p:txBody>
          <a:bodyPr/>
          <a:lstStyle/>
          <a:p>
            <a:fld id="{0964D3A4-8E6C-7C45-BC0D-DFEAA830FC10}" type="slidenum">
              <a:rPr kumimoji="1" lang="ja-JP" altLang="en-US" smtClean="0"/>
              <a:t>‹#›</a:t>
            </a:fld>
            <a:endParaRPr kumimoji="1" lang="ja-JP" altLang="en-US"/>
          </a:p>
        </p:txBody>
      </p:sp>
    </p:spTree>
    <p:extLst>
      <p:ext uri="{BB962C8B-B14F-4D97-AF65-F5344CB8AC3E}">
        <p14:creationId xmlns:p14="http://schemas.microsoft.com/office/powerpoint/2010/main" val="3927380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1EA917-DC01-A141-B887-FC26AA2A193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F6EF6E2-7426-8F44-8823-78772DD68B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9C766D9-64C6-B843-8465-2E41B7C331C9}"/>
              </a:ext>
            </a:extLst>
          </p:cNvPr>
          <p:cNvSpPr>
            <a:spLocks noGrp="1"/>
          </p:cNvSpPr>
          <p:nvPr>
            <p:ph type="dt" sz="half" idx="10"/>
          </p:nvPr>
        </p:nvSpPr>
        <p:spPr/>
        <p:txBody>
          <a:bodyPr/>
          <a:lstStyle/>
          <a:p>
            <a:fld id="{CD8C2DF0-EBF8-B14B-B348-7C65B4F60588}" type="datetimeFigureOut">
              <a:rPr kumimoji="1" lang="ja-JP" altLang="en-US" smtClean="0"/>
              <a:t>2021/5/22</a:t>
            </a:fld>
            <a:endParaRPr kumimoji="1" lang="ja-JP" altLang="en-US"/>
          </a:p>
        </p:txBody>
      </p:sp>
      <p:sp>
        <p:nvSpPr>
          <p:cNvPr id="5" name="フッター プレースホルダー 4">
            <a:extLst>
              <a:ext uri="{FF2B5EF4-FFF2-40B4-BE49-F238E27FC236}">
                <a16:creationId xmlns:a16="http://schemas.microsoft.com/office/drawing/2014/main" id="{7734B875-7B48-D84F-B73D-81D1DEFD76F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F55DA8C-4A4E-CF46-9A68-97902C8E7F5C}"/>
              </a:ext>
            </a:extLst>
          </p:cNvPr>
          <p:cNvSpPr>
            <a:spLocks noGrp="1"/>
          </p:cNvSpPr>
          <p:nvPr>
            <p:ph type="sldNum" sz="quarter" idx="12"/>
          </p:nvPr>
        </p:nvSpPr>
        <p:spPr/>
        <p:txBody>
          <a:bodyPr/>
          <a:lstStyle/>
          <a:p>
            <a:fld id="{0964D3A4-8E6C-7C45-BC0D-DFEAA830FC10}" type="slidenum">
              <a:rPr kumimoji="1" lang="ja-JP" altLang="en-US" smtClean="0"/>
              <a:t>‹#›</a:t>
            </a:fld>
            <a:endParaRPr kumimoji="1" lang="ja-JP" altLang="en-US"/>
          </a:p>
        </p:txBody>
      </p:sp>
    </p:spTree>
    <p:extLst>
      <p:ext uri="{BB962C8B-B14F-4D97-AF65-F5344CB8AC3E}">
        <p14:creationId xmlns:p14="http://schemas.microsoft.com/office/powerpoint/2010/main" val="747619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A30E20-C4E3-AC47-BE4D-CB169500667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3C060D3-23BF-6C4E-BD08-9B9DAABC4B7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31525EC-17A7-3344-AECD-469D3F6B212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CDE3DC5-F83D-A942-995F-78FCA0751787}"/>
              </a:ext>
            </a:extLst>
          </p:cNvPr>
          <p:cNvSpPr>
            <a:spLocks noGrp="1"/>
          </p:cNvSpPr>
          <p:nvPr>
            <p:ph type="dt" sz="half" idx="10"/>
          </p:nvPr>
        </p:nvSpPr>
        <p:spPr/>
        <p:txBody>
          <a:bodyPr/>
          <a:lstStyle/>
          <a:p>
            <a:fld id="{CD8C2DF0-EBF8-B14B-B348-7C65B4F60588}" type="datetimeFigureOut">
              <a:rPr kumimoji="1" lang="ja-JP" altLang="en-US" smtClean="0"/>
              <a:t>2021/5/22</a:t>
            </a:fld>
            <a:endParaRPr kumimoji="1" lang="ja-JP" altLang="en-US"/>
          </a:p>
        </p:txBody>
      </p:sp>
      <p:sp>
        <p:nvSpPr>
          <p:cNvPr id="6" name="フッター プレースホルダー 5">
            <a:extLst>
              <a:ext uri="{FF2B5EF4-FFF2-40B4-BE49-F238E27FC236}">
                <a16:creationId xmlns:a16="http://schemas.microsoft.com/office/drawing/2014/main" id="{A3982D9A-1308-B240-B61C-0089EB89A49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DDF702C-BF2E-7A47-A824-298C28312BEB}"/>
              </a:ext>
            </a:extLst>
          </p:cNvPr>
          <p:cNvSpPr>
            <a:spLocks noGrp="1"/>
          </p:cNvSpPr>
          <p:nvPr>
            <p:ph type="sldNum" sz="quarter" idx="12"/>
          </p:nvPr>
        </p:nvSpPr>
        <p:spPr/>
        <p:txBody>
          <a:bodyPr/>
          <a:lstStyle/>
          <a:p>
            <a:fld id="{0964D3A4-8E6C-7C45-BC0D-DFEAA830FC10}" type="slidenum">
              <a:rPr kumimoji="1" lang="ja-JP" altLang="en-US" smtClean="0"/>
              <a:t>‹#›</a:t>
            </a:fld>
            <a:endParaRPr kumimoji="1" lang="ja-JP" altLang="en-US"/>
          </a:p>
        </p:txBody>
      </p:sp>
    </p:spTree>
    <p:extLst>
      <p:ext uri="{BB962C8B-B14F-4D97-AF65-F5344CB8AC3E}">
        <p14:creationId xmlns:p14="http://schemas.microsoft.com/office/powerpoint/2010/main" val="3253971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854C7C-F3FA-684C-BD1E-CEB1022F176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F4DEB81-C4F9-3547-A15E-79F8C88A15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DB2C569-B593-234A-8779-2420DD5FD3A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271303B-F02E-1340-A506-14230AB388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04E0089-068B-B749-89E2-10A83C5D2CB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02EFA77-E582-A14B-817C-402CA571CDE1}"/>
              </a:ext>
            </a:extLst>
          </p:cNvPr>
          <p:cNvSpPr>
            <a:spLocks noGrp="1"/>
          </p:cNvSpPr>
          <p:nvPr>
            <p:ph type="dt" sz="half" idx="10"/>
          </p:nvPr>
        </p:nvSpPr>
        <p:spPr/>
        <p:txBody>
          <a:bodyPr/>
          <a:lstStyle/>
          <a:p>
            <a:fld id="{CD8C2DF0-EBF8-B14B-B348-7C65B4F60588}" type="datetimeFigureOut">
              <a:rPr kumimoji="1" lang="ja-JP" altLang="en-US" smtClean="0"/>
              <a:t>2021/5/22</a:t>
            </a:fld>
            <a:endParaRPr kumimoji="1" lang="ja-JP" altLang="en-US"/>
          </a:p>
        </p:txBody>
      </p:sp>
      <p:sp>
        <p:nvSpPr>
          <p:cNvPr id="8" name="フッター プレースホルダー 7">
            <a:extLst>
              <a:ext uri="{FF2B5EF4-FFF2-40B4-BE49-F238E27FC236}">
                <a16:creationId xmlns:a16="http://schemas.microsoft.com/office/drawing/2014/main" id="{C65779C3-B791-6F41-842C-8C3417036B1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16E3AFB-0DCA-7D4A-82DE-425A575092E6}"/>
              </a:ext>
            </a:extLst>
          </p:cNvPr>
          <p:cNvSpPr>
            <a:spLocks noGrp="1"/>
          </p:cNvSpPr>
          <p:nvPr>
            <p:ph type="sldNum" sz="quarter" idx="12"/>
          </p:nvPr>
        </p:nvSpPr>
        <p:spPr/>
        <p:txBody>
          <a:bodyPr/>
          <a:lstStyle/>
          <a:p>
            <a:fld id="{0964D3A4-8E6C-7C45-BC0D-DFEAA830FC10}" type="slidenum">
              <a:rPr kumimoji="1" lang="ja-JP" altLang="en-US" smtClean="0"/>
              <a:t>‹#›</a:t>
            </a:fld>
            <a:endParaRPr kumimoji="1" lang="ja-JP" altLang="en-US"/>
          </a:p>
        </p:txBody>
      </p:sp>
    </p:spTree>
    <p:extLst>
      <p:ext uri="{BB962C8B-B14F-4D97-AF65-F5344CB8AC3E}">
        <p14:creationId xmlns:p14="http://schemas.microsoft.com/office/powerpoint/2010/main" val="2208708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77617F-638D-AA44-BC9E-0C6DC35E3CA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0FF5DA6-9E63-8647-8641-7831D500CD4E}"/>
              </a:ext>
            </a:extLst>
          </p:cNvPr>
          <p:cNvSpPr>
            <a:spLocks noGrp="1"/>
          </p:cNvSpPr>
          <p:nvPr>
            <p:ph type="dt" sz="half" idx="10"/>
          </p:nvPr>
        </p:nvSpPr>
        <p:spPr/>
        <p:txBody>
          <a:bodyPr/>
          <a:lstStyle/>
          <a:p>
            <a:fld id="{CD8C2DF0-EBF8-B14B-B348-7C65B4F60588}" type="datetimeFigureOut">
              <a:rPr kumimoji="1" lang="ja-JP" altLang="en-US" smtClean="0"/>
              <a:t>2021/5/22</a:t>
            </a:fld>
            <a:endParaRPr kumimoji="1" lang="ja-JP" altLang="en-US"/>
          </a:p>
        </p:txBody>
      </p:sp>
      <p:sp>
        <p:nvSpPr>
          <p:cNvPr id="4" name="フッター プレースホルダー 3">
            <a:extLst>
              <a:ext uri="{FF2B5EF4-FFF2-40B4-BE49-F238E27FC236}">
                <a16:creationId xmlns:a16="http://schemas.microsoft.com/office/drawing/2014/main" id="{7FDFAC17-1B06-C548-8590-683D61614F7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207AD36-8323-114D-B135-0C729CD7A00E}"/>
              </a:ext>
            </a:extLst>
          </p:cNvPr>
          <p:cNvSpPr>
            <a:spLocks noGrp="1"/>
          </p:cNvSpPr>
          <p:nvPr>
            <p:ph type="sldNum" sz="quarter" idx="12"/>
          </p:nvPr>
        </p:nvSpPr>
        <p:spPr/>
        <p:txBody>
          <a:bodyPr/>
          <a:lstStyle/>
          <a:p>
            <a:fld id="{0964D3A4-8E6C-7C45-BC0D-DFEAA830FC10}" type="slidenum">
              <a:rPr kumimoji="1" lang="ja-JP" altLang="en-US" smtClean="0"/>
              <a:t>‹#›</a:t>
            </a:fld>
            <a:endParaRPr kumimoji="1" lang="ja-JP" altLang="en-US"/>
          </a:p>
        </p:txBody>
      </p:sp>
    </p:spTree>
    <p:extLst>
      <p:ext uri="{BB962C8B-B14F-4D97-AF65-F5344CB8AC3E}">
        <p14:creationId xmlns:p14="http://schemas.microsoft.com/office/powerpoint/2010/main" val="2932419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9447CA8-6DAF-8141-A6AF-FB154915EA7E}"/>
              </a:ext>
            </a:extLst>
          </p:cNvPr>
          <p:cNvSpPr>
            <a:spLocks noGrp="1"/>
          </p:cNvSpPr>
          <p:nvPr>
            <p:ph type="dt" sz="half" idx="10"/>
          </p:nvPr>
        </p:nvSpPr>
        <p:spPr/>
        <p:txBody>
          <a:bodyPr/>
          <a:lstStyle/>
          <a:p>
            <a:fld id="{CD8C2DF0-EBF8-B14B-B348-7C65B4F60588}" type="datetimeFigureOut">
              <a:rPr kumimoji="1" lang="ja-JP" altLang="en-US" smtClean="0"/>
              <a:t>2021/5/22</a:t>
            </a:fld>
            <a:endParaRPr kumimoji="1" lang="ja-JP" altLang="en-US"/>
          </a:p>
        </p:txBody>
      </p:sp>
      <p:sp>
        <p:nvSpPr>
          <p:cNvPr id="3" name="フッター プレースホルダー 2">
            <a:extLst>
              <a:ext uri="{FF2B5EF4-FFF2-40B4-BE49-F238E27FC236}">
                <a16:creationId xmlns:a16="http://schemas.microsoft.com/office/drawing/2014/main" id="{0AD2FDD6-8CCF-5C4A-8DC8-6A2DAF3B9B5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F27E9C0-6D00-F14B-B727-7B8CF64F0312}"/>
              </a:ext>
            </a:extLst>
          </p:cNvPr>
          <p:cNvSpPr>
            <a:spLocks noGrp="1"/>
          </p:cNvSpPr>
          <p:nvPr>
            <p:ph type="sldNum" sz="quarter" idx="12"/>
          </p:nvPr>
        </p:nvSpPr>
        <p:spPr/>
        <p:txBody>
          <a:bodyPr/>
          <a:lstStyle/>
          <a:p>
            <a:fld id="{0964D3A4-8E6C-7C45-BC0D-DFEAA830FC10}" type="slidenum">
              <a:rPr kumimoji="1" lang="ja-JP" altLang="en-US" smtClean="0"/>
              <a:t>‹#›</a:t>
            </a:fld>
            <a:endParaRPr kumimoji="1" lang="ja-JP" altLang="en-US"/>
          </a:p>
        </p:txBody>
      </p:sp>
    </p:spTree>
    <p:extLst>
      <p:ext uri="{BB962C8B-B14F-4D97-AF65-F5344CB8AC3E}">
        <p14:creationId xmlns:p14="http://schemas.microsoft.com/office/powerpoint/2010/main" val="4225220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548ABA-0C8C-6945-858C-FD9D03DCF3F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9D41024-CB74-B54D-9D2B-91A8A6A0F2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0B0C2AA-E4AD-734B-B7DE-C638576D27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583ABDE-CD6D-1245-9106-CE1854CBE6E0}"/>
              </a:ext>
            </a:extLst>
          </p:cNvPr>
          <p:cNvSpPr>
            <a:spLocks noGrp="1"/>
          </p:cNvSpPr>
          <p:nvPr>
            <p:ph type="dt" sz="half" idx="10"/>
          </p:nvPr>
        </p:nvSpPr>
        <p:spPr/>
        <p:txBody>
          <a:bodyPr/>
          <a:lstStyle/>
          <a:p>
            <a:fld id="{CD8C2DF0-EBF8-B14B-B348-7C65B4F60588}" type="datetimeFigureOut">
              <a:rPr kumimoji="1" lang="ja-JP" altLang="en-US" smtClean="0"/>
              <a:t>2021/5/22</a:t>
            </a:fld>
            <a:endParaRPr kumimoji="1" lang="ja-JP" altLang="en-US"/>
          </a:p>
        </p:txBody>
      </p:sp>
      <p:sp>
        <p:nvSpPr>
          <p:cNvPr id="6" name="フッター プレースホルダー 5">
            <a:extLst>
              <a:ext uri="{FF2B5EF4-FFF2-40B4-BE49-F238E27FC236}">
                <a16:creationId xmlns:a16="http://schemas.microsoft.com/office/drawing/2014/main" id="{2DDEF315-55A6-5D49-A451-CC94684FCA4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6D7EA04-3B7D-6B42-A7A6-718C048A14D4}"/>
              </a:ext>
            </a:extLst>
          </p:cNvPr>
          <p:cNvSpPr>
            <a:spLocks noGrp="1"/>
          </p:cNvSpPr>
          <p:nvPr>
            <p:ph type="sldNum" sz="quarter" idx="12"/>
          </p:nvPr>
        </p:nvSpPr>
        <p:spPr/>
        <p:txBody>
          <a:bodyPr/>
          <a:lstStyle/>
          <a:p>
            <a:fld id="{0964D3A4-8E6C-7C45-BC0D-DFEAA830FC10}" type="slidenum">
              <a:rPr kumimoji="1" lang="ja-JP" altLang="en-US" smtClean="0"/>
              <a:t>‹#›</a:t>
            </a:fld>
            <a:endParaRPr kumimoji="1" lang="ja-JP" altLang="en-US"/>
          </a:p>
        </p:txBody>
      </p:sp>
    </p:spTree>
    <p:extLst>
      <p:ext uri="{BB962C8B-B14F-4D97-AF65-F5344CB8AC3E}">
        <p14:creationId xmlns:p14="http://schemas.microsoft.com/office/powerpoint/2010/main" val="2789759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B5C478-783A-154E-9BE0-655B4A82F9C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0304B08-D615-584B-B163-35F1F9B735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10C96E6-C4C4-0549-BBE0-4C8A5BEA2E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AB63E07-B1B8-FE40-B5BD-D86D8567F2DF}"/>
              </a:ext>
            </a:extLst>
          </p:cNvPr>
          <p:cNvSpPr>
            <a:spLocks noGrp="1"/>
          </p:cNvSpPr>
          <p:nvPr>
            <p:ph type="dt" sz="half" idx="10"/>
          </p:nvPr>
        </p:nvSpPr>
        <p:spPr/>
        <p:txBody>
          <a:bodyPr/>
          <a:lstStyle/>
          <a:p>
            <a:fld id="{CD8C2DF0-EBF8-B14B-B348-7C65B4F60588}" type="datetimeFigureOut">
              <a:rPr kumimoji="1" lang="ja-JP" altLang="en-US" smtClean="0"/>
              <a:t>2021/5/22</a:t>
            </a:fld>
            <a:endParaRPr kumimoji="1" lang="ja-JP" altLang="en-US"/>
          </a:p>
        </p:txBody>
      </p:sp>
      <p:sp>
        <p:nvSpPr>
          <p:cNvPr id="6" name="フッター プレースホルダー 5">
            <a:extLst>
              <a:ext uri="{FF2B5EF4-FFF2-40B4-BE49-F238E27FC236}">
                <a16:creationId xmlns:a16="http://schemas.microsoft.com/office/drawing/2014/main" id="{D08396B5-BBAC-4C49-A988-6F5E22056F1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6758548-1C88-6549-9FC3-9DD9ABBDB1E2}"/>
              </a:ext>
            </a:extLst>
          </p:cNvPr>
          <p:cNvSpPr>
            <a:spLocks noGrp="1"/>
          </p:cNvSpPr>
          <p:nvPr>
            <p:ph type="sldNum" sz="quarter" idx="12"/>
          </p:nvPr>
        </p:nvSpPr>
        <p:spPr/>
        <p:txBody>
          <a:bodyPr/>
          <a:lstStyle/>
          <a:p>
            <a:fld id="{0964D3A4-8E6C-7C45-BC0D-DFEAA830FC10}" type="slidenum">
              <a:rPr kumimoji="1" lang="ja-JP" altLang="en-US" smtClean="0"/>
              <a:t>‹#›</a:t>
            </a:fld>
            <a:endParaRPr kumimoji="1" lang="ja-JP" altLang="en-US"/>
          </a:p>
        </p:txBody>
      </p:sp>
    </p:spTree>
    <p:extLst>
      <p:ext uri="{BB962C8B-B14F-4D97-AF65-F5344CB8AC3E}">
        <p14:creationId xmlns:p14="http://schemas.microsoft.com/office/powerpoint/2010/main" val="673767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E79E0FB-0E90-5E42-8F01-5349EEB688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1260858-ECDD-634B-9C15-8ED973E15B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25E35A7-480B-9E4A-BD33-E1B8350CB5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8C2DF0-EBF8-B14B-B348-7C65B4F60588}" type="datetimeFigureOut">
              <a:rPr kumimoji="1" lang="ja-JP" altLang="en-US" smtClean="0"/>
              <a:t>2021/5/22</a:t>
            </a:fld>
            <a:endParaRPr kumimoji="1" lang="ja-JP" altLang="en-US"/>
          </a:p>
        </p:txBody>
      </p:sp>
      <p:sp>
        <p:nvSpPr>
          <p:cNvPr id="5" name="フッター プレースホルダー 4">
            <a:extLst>
              <a:ext uri="{FF2B5EF4-FFF2-40B4-BE49-F238E27FC236}">
                <a16:creationId xmlns:a16="http://schemas.microsoft.com/office/drawing/2014/main" id="{E6037748-F070-0346-AF46-B97730C00E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3BD1BAD-94B7-134F-9F02-901FBBC6F1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64D3A4-8E6C-7C45-BC0D-DFEAA830FC10}" type="slidenum">
              <a:rPr kumimoji="1" lang="ja-JP" altLang="en-US" smtClean="0"/>
              <a:t>‹#›</a:t>
            </a:fld>
            <a:endParaRPr kumimoji="1" lang="ja-JP" altLang="en-US"/>
          </a:p>
        </p:txBody>
      </p:sp>
    </p:spTree>
    <p:extLst>
      <p:ext uri="{BB962C8B-B14F-4D97-AF65-F5344CB8AC3E}">
        <p14:creationId xmlns:p14="http://schemas.microsoft.com/office/powerpoint/2010/main" val="3221663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15030-78AA-6948-ABEE-7029662012D6}"/>
              </a:ext>
            </a:extLst>
          </p:cNvPr>
          <p:cNvSpPr>
            <a:spLocks noGrp="1"/>
          </p:cNvSpPr>
          <p:nvPr>
            <p:ph type="ctrTitle"/>
          </p:nvPr>
        </p:nvSpPr>
        <p:spPr/>
        <p:txBody>
          <a:bodyPr/>
          <a:lstStyle/>
          <a:p>
            <a:r>
              <a:rPr kumimoji="1" lang="ja-JP" altLang="en-US"/>
              <a:t>技ゼミ　画面シナリオ</a:t>
            </a:r>
          </a:p>
        </p:txBody>
      </p:sp>
    </p:spTree>
    <p:extLst>
      <p:ext uri="{BB962C8B-B14F-4D97-AF65-F5344CB8AC3E}">
        <p14:creationId xmlns:p14="http://schemas.microsoft.com/office/powerpoint/2010/main" val="2053342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51B8EC-A477-074D-AAA7-9A297685786E}"/>
              </a:ext>
            </a:extLst>
          </p:cNvPr>
          <p:cNvSpPr>
            <a:spLocks noGrp="1"/>
          </p:cNvSpPr>
          <p:nvPr>
            <p:ph type="title"/>
          </p:nvPr>
        </p:nvSpPr>
        <p:spPr/>
        <p:txBody>
          <a:bodyPr/>
          <a:lstStyle/>
          <a:p>
            <a:r>
              <a:rPr lang="en-US" altLang="ja-JP" dirty="0"/>
              <a:t>1.</a:t>
            </a:r>
            <a:r>
              <a:rPr lang="ja-JP" altLang="en-US"/>
              <a:t>ログイン機能</a:t>
            </a:r>
            <a:endParaRPr kumimoji="1" lang="ja-JP" altLang="en-US"/>
          </a:p>
        </p:txBody>
      </p:sp>
    </p:spTree>
    <p:extLst>
      <p:ext uri="{BB962C8B-B14F-4D97-AF65-F5344CB8AC3E}">
        <p14:creationId xmlns:p14="http://schemas.microsoft.com/office/powerpoint/2010/main" val="996711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BAED79CD-7624-904D-B41A-9A17B4C62E5A}"/>
              </a:ext>
            </a:extLst>
          </p:cNvPr>
          <p:cNvSpPr/>
          <p:nvPr/>
        </p:nvSpPr>
        <p:spPr>
          <a:xfrm>
            <a:off x="399393" y="367863"/>
            <a:ext cx="2921876" cy="204951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F864F588-0954-A14D-9ED1-561F827F850B}"/>
              </a:ext>
            </a:extLst>
          </p:cNvPr>
          <p:cNvSpPr/>
          <p:nvPr/>
        </p:nvSpPr>
        <p:spPr>
          <a:xfrm>
            <a:off x="620113" y="528146"/>
            <a:ext cx="2575028" cy="59919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a:t>ログイン</a:t>
            </a:r>
            <a:r>
              <a:rPr kumimoji="1" lang="en-US" altLang="ja-JP" dirty="0"/>
              <a:t>ID</a:t>
            </a:r>
            <a:endParaRPr kumimoji="1" lang="ja-JP" altLang="en-US"/>
          </a:p>
        </p:txBody>
      </p:sp>
      <p:sp>
        <p:nvSpPr>
          <p:cNvPr id="6" name="正方形/長方形 5">
            <a:extLst>
              <a:ext uri="{FF2B5EF4-FFF2-40B4-BE49-F238E27FC236}">
                <a16:creationId xmlns:a16="http://schemas.microsoft.com/office/drawing/2014/main" id="{DFDDDA92-F5EB-6044-8A0D-206E58382C8D}"/>
              </a:ext>
            </a:extLst>
          </p:cNvPr>
          <p:cNvSpPr/>
          <p:nvPr/>
        </p:nvSpPr>
        <p:spPr>
          <a:xfrm>
            <a:off x="620113" y="1182519"/>
            <a:ext cx="2575028" cy="59919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t>パスワード</a:t>
            </a:r>
            <a:endParaRPr kumimoji="1" lang="ja-JP" altLang="en-US"/>
          </a:p>
        </p:txBody>
      </p:sp>
      <p:sp>
        <p:nvSpPr>
          <p:cNvPr id="7" name="正方形/長方形 6">
            <a:extLst>
              <a:ext uri="{FF2B5EF4-FFF2-40B4-BE49-F238E27FC236}">
                <a16:creationId xmlns:a16="http://schemas.microsoft.com/office/drawing/2014/main" id="{B28B9C49-3840-F646-9655-866E13C6E954}"/>
              </a:ext>
            </a:extLst>
          </p:cNvPr>
          <p:cNvSpPr/>
          <p:nvPr/>
        </p:nvSpPr>
        <p:spPr>
          <a:xfrm>
            <a:off x="620113" y="1892072"/>
            <a:ext cx="1240218" cy="333642"/>
          </a:xfrm>
          <a:prstGeom prst="rect">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a:t>ログイン</a:t>
            </a:r>
          </a:p>
        </p:txBody>
      </p:sp>
      <p:sp>
        <p:nvSpPr>
          <p:cNvPr id="8" name="正方形/長方形 7">
            <a:extLst>
              <a:ext uri="{FF2B5EF4-FFF2-40B4-BE49-F238E27FC236}">
                <a16:creationId xmlns:a16="http://schemas.microsoft.com/office/drawing/2014/main" id="{13BAC8C7-C429-AF4C-ABC0-28396ED93899}"/>
              </a:ext>
            </a:extLst>
          </p:cNvPr>
          <p:cNvSpPr/>
          <p:nvPr/>
        </p:nvSpPr>
        <p:spPr>
          <a:xfrm>
            <a:off x="1907627" y="1892072"/>
            <a:ext cx="1240218" cy="333642"/>
          </a:xfrm>
          <a:prstGeom prst="rect">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t>新規登録</a:t>
            </a:r>
            <a:endParaRPr kumimoji="1" lang="ja-JP" altLang="en-US"/>
          </a:p>
        </p:txBody>
      </p:sp>
      <p:sp>
        <p:nvSpPr>
          <p:cNvPr id="11" name="テキスト ボックス 10">
            <a:extLst>
              <a:ext uri="{FF2B5EF4-FFF2-40B4-BE49-F238E27FC236}">
                <a16:creationId xmlns:a16="http://schemas.microsoft.com/office/drawing/2014/main" id="{F2D5A0B1-75DC-FF47-8F56-EA11BF4C97F4}"/>
              </a:ext>
            </a:extLst>
          </p:cNvPr>
          <p:cNvSpPr txBox="1"/>
          <p:nvPr/>
        </p:nvSpPr>
        <p:spPr>
          <a:xfrm>
            <a:off x="304800" y="15871"/>
            <a:ext cx="1555531" cy="369332"/>
          </a:xfrm>
          <a:prstGeom prst="rect">
            <a:avLst/>
          </a:prstGeom>
          <a:noFill/>
        </p:spPr>
        <p:txBody>
          <a:bodyPr wrap="square" rtlCol="0">
            <a:spAutoFit/>
          </a:bodyPr>
          <a:lstStyle/>
          <a:p>
            <a:r>
              <a:rPr kumimoji="1" lang="ja-JP" altLang="en-US"/>
              <a:t>ログイン画面</a:t>
            </a:r>
          </a:p>
        </p:txBody>
      </p:sp>
      <p:sp>
        <p:nvSpPr>
          <p:cNvPr id="12" name="正方形/長方形 11">
            <a:extLst>
              <a:ext uri="{FF2B5EF4-FFF2-40B4-BE49-F238E27FC236}">
                <a16:creationId xmlns:a16="http://schemas.microsoft.com/office/drawing/2014/main" id="{BD0EE70A-3383-A543-84C1-9A0D268759AD}"/>
              </a:ext>
            </a:extLst>
          </p:cNvPr>
          <p:cNvSpPr/>
          <p:nvPr/>
        </p:nvSpPr>
        <p:spPr>
          <a:xfrm>
            <a:off x="399393" y="3121364"/>
            <a:ext cx="2921876" cy="204951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19480C9E-B0FE-3C4C-95DE-DB254E00C419}"/>
              </a:ext>
            </a:extLst>
          </p:cNvPr>
          <p:cNvSpPr/>
          <p:nvPr/>
        </p:nvSpPr>
        <p:spPr>
          <a:xfrm>
            <a:off x="620113" y="3281647"/>
            <a:ext cx="2575028" cy="59919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a:t>ログイン</a:t>
            </a:r>
            <a:r>
              <a:rPr kumimoji="1" lang="en-US" altLang="ja-JP" dirty="0"/>
              <a:t>ID</a:t>
            </a:r>
            <a:endParaRPr kumimoji="1" lang="ja-JP" altLang="en-US"/>
          </a:p>
        </p:txBody>
      </p:sp>
      <p:sp>
        <p:nvSpPr>
          <p:cNvPr id="14" name="正方形/長方形 13">
            <a:extLst>
              <a:ext uri="{FF2B5EF4-FFF2-40B4-BE49-F238E27FC236}">
                <a16:creationId xmlns:a16="http://schemas.microsoft.com/office/drawing/2014/main" id="{828C0703-F77D-DB43-9608-2DE39382C620}"/>
              </a:ext>
            </a:extLst>
          </p:cNvPr>
          <p:cNvSpPr/>
          <p:nvPr/>
        </p:nvSpPr>
        <p:spPr>
          <a:xfrm>
            <a:off x="620113" y="3936020"/>
            <a:ext cx="2575028" cy="59919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t>パスワード</a:t>
            </a:r>
            <a:endParaRPr kumimoji="1" lang="ja-JP" altLang="en-US"/>
          </a:p>
        </p:txBody>
      </p:sp>
      <p:sp>
        <p:nvSpPr>
          <p:cNvPr id="15" name="正方形/長方形 14">
            <a:extLst>
              <a:ext uri="{FF2B5EF4-FFF2-40B4-BE49-F238E27FC236}">
                <a16:creationId xmlns:a16="http://schemas.microsoft.com/office/drawing/2014/main" id="{E0B6C4E3-D09C-CB47-9C0A-785D0BBCACFE}"/>
              </a:ext>
            </a:extLst>
          </p:cNvPr>
          <p:cNvSpPr/>
          <p:nvPr/>
        </p:nvSpPr>
        <p:spPr>
          <a:xfrm>
            <a:off x="620113" y="4645573"/>
            <a:ext cx="1240218" cy="333642"/>
          </a:xfrm>
          <a:prstGeom prst="rect">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a:t>ログイン</a:t>
            </a:r>
          </a:p>
        </p:txBody>
      </p:sp>
      <p:sp>
        <p:nvSpPr>
          <p:cNvPr id="16" name="正方形/長方形 15">
            <a:extLst>
              <a:ext uri="{FF2B5EF4-FFF2-40B4-BE49-F238E27FC236}">
                <a16:creationId xmlns:a16="http://schemas.microsoft.com/office/drawing/2014/main" id="{80963A5F-52E0-EA4E-BAF6-565E9E50E2E5}"/>
              </a:ext>
            </a:extLst>
          </p:cNvPr>
          <p:cNvSpPr/>
          <p:nvPr/>
        </p:nvSpPr>
        <p:spPr>
          <a:xfrm>
            <a:off x="1907627" y="4645573"/>
            <a:ext cx="1240218" cy="333642"/>
          </a:xfrm>
          <a:prstGeom prst="rect">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t>新規登録</a:t>
            </a:r>
            <a:endParaRPr kumimoji="1" lang="ja-JP" altLang="en-US"/>
          </a:p>
        </p:txBody>
      </p:sp>
      <p:sp>
        <p:nvSpPr>
          <p:cNvPr id="17" name="テキスト ボックス 16">
            <a:extLst>
              <a:ext uri="{FF2B5EF4-FFF2-40B4-BE49-F238E27FC236}">
                <a16:creationId xmlns:a16="http://schemas.microsoft.com/office/drawing/2014/main" id="{999D0856-F67A-7745-8311-435D7EB7654A}"/>
              </a:ext>
            </a:extLst>
          </p:cNvPr>
          <p:cNvSpPr txBox="1"/>
          <p:nvPr/>
        </p:nvSpPr>
        <p:spPr>
          <a:xfrm>
            <a:off x="304800" y="2769372"/>
            <a:ext cx="2270234" cy="369332"/>
          </a:xfrm>
          <a:prstGeom prst="rect">
            <a:avLst/>
          </a:prstGeom>
          <a:noFill/>
        </p:spPr>
        <p:txBody>
          <a:bodyPr wrap="square" rtlCol="0">
            <a:spAutoFit/>
          </a:bodyPr>
          <a:lstStyle/>
          <a:p>
            <a:r>
              <a:rPr lang="ja-JP" altLang="en-US"/>
              <a:t>ログインエラー</a:t>
            </a:r>
            <a:r>
              <a:rPr kumimoji="1" lang="ja-JP" altLang="en-US"/>
              <a:t>画面</a:t>
            </a:r>
          </a:p>
        </p:txBody>
      </p:sp>
      <p:cxnSp>
        <p:nvCxnSpPr>
          <p:cNvPr id="20" name="直線矢印コネクタ 19">
            <a:extLst>
              <a:ext uri="{FF2B5EF4-FFF2-40B4-BE49-F238E27FC236}">
                <a16:creationId xmlns:a16="http://schemas.microsoft.com/office/drawing/2014/main" id="{675A7965-005D-9D4A-8009-4046218E0DE4}"/>
              </a:ext>
            </a:extLst>
          </p:cNvPr>
          <p:cNvCxnSpPr>
            <a:cxnSpLocks/>
            <a:endCxn id="12" idx="0"/>
          </p:cNvCxnSpPr>
          <p:nvPr/>
        </p:nvCxnSpPr>
        <p:spPr>
          <a:xfrm>
            <a:off x="1261241" y="2225714"/>
            <a:ext cx="599090" cy="895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テキスト ボックス 22">
            <a:extLst>
              <a:ext uri="{FF2B5EF4-FFF2-40B4-BE49-F238E27FC236}">
                <a16:creationId xmlns:a16="http://schemas.microsoft.com/office/drawing/2014/main" id="{33C4D2E2-8701-E24E-B90B-FEC5B1FECCBE}"/>
              </a:ext>
            </a:extLst>
          </p:cNvPr>
          <p:cNvSpPr txBox="1"/>
          <p:nvPr/>
        </p:nvSpPr>
        <p:spPr>
          <a:xfrm>
            <a:off x="399393" y="3089495"/>
            <a:ext cx="4540469" cy="261610"/>
          </a:xfrm>
          <a:prstGeom prst="rect">
            <a:avLst/>
          </a:prstGeom>
          <a:noFill/>
          <a:ln>
            <a:noFill/>
          </a:ln>
        </p:spPr>
        <p:txBody>
          <a:bodyPr wrap="square" rtlCol="0">
            <a:spAutoFit/>
          </a:bodyPr>
          <a:lstStyle/>
          <a:p>
            <a:r>
              <a:rPr kumimoji="1" lang="ja-JP" altLang="en-US" sz="1100">
                <a:solidFill>
                  <a:srgbClr val="FF0000"/>
                </a:solidFill>
              </a:rPr>
              <a:t>ログイン</a:t>
            </a:r>
            <a:r>
              <a:rPr kumimoji="1" lang="en-US" altLang="ja-JP" sz="1100" dirty="0">
                <a:solidFill>
                  <a:srgbClr val="FF0000"/>
                </a:solidFill>
              </a:rPr>
              <a:t>ID</a:t>
            </a:r>
            <a:r>
              <a:rPr kumimoji="1" lang="ja-JP" altLang="en-US" sz="1100">
                <a:solidFill>
                  <a:srgbClr val="FF0000"/>
                </a:solidFill>
              </a:rPr>
              <a:t>・パスワードが間違っています</a:t>
            </a:r>
          </a:p>
        </p:txBody>
      </p:sp>
      <p:cxnSp>
        <p:nvCxnSpPr>
          <p:cNvPr id="25" name="直線矢印コネクタ 24">
            <a:extLst>
              <a:ext uri="{FF2B5EF4-FFF2-40B4-BE49-F238E27FC236}">
                <a16:creationId xmlns:a16="http://schemas.microsoft.com/office/drawing/2014/main" id="{65D021A5-F19F-FB49-A7FA-7E6EE87D12B1}"/>
              </a:ext>
            </a:extLst>
          </p:cNvPr>
          <p:cNvCxnSpPr>
            <a:cxnSpLocks/>
            <a:endCxn id="26" idx="1"/>
          </p:cNvCxnSpPr>
          <p:nvPr/>
        </p:nvCxnSpPr>
        <p:spPr>
          <a:xfrm flipV="1">
            <a:off x="3147845" y="1378548"/>
            <a:ext cx="1334810" cy="7006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正方形/長方形 25">
            <a:extLst>
              <a:ext uri="{FF2B5EF4-FFF2-40B4-BE49-F238E27FC236}">
                <a16:creationId xmlns:a16="http://schemas.microsoft.com/office/drawing/2014/main" id="{6493277F-92B7-0649-98E6-2DFB4D233574}"/>
              </a:ext>
            </a:extLst>
          </p:cNvPr>
          <p:cNvSpPr/>
          <p:nvPr/>
        </p:nvSpPr>
        <p:spPr>
          <a:xfrm>
            <a:off x="4482655" y="353789"/>
            <a:ext cx="2921876" cy="204951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C6306A58-A284-B046-AA10-88A67A98CB91}"/>
              </a:ext>
            </a:extLst>
          </p:cNvPr>
          <p:cNvSpPr/>
          <p:nvPr/>
        </p:nvSpPr>
        <p:spPr>
          <a:xfrm>
            <a:off x="4703375" y="933850"/>
            <a:ext cx="2575028" cy="39014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a:t>ログイン</a:t>
            </a:r>
            <a:r>
              <a:rPr kumimoji="1" lang="en-US" altLang="ja-JP" dirty="0"/>
              <a:t>ID</a:t>
            </a:r>
            <a:endParaRPr kumimoji="1" lang="ja-JP" altLang="en-US"/>
          </a:p>
        </p:txBody>
      </p:sp>
      <p:sp>
        <p:nvSpPr>
          <p:cNvPr id="28" name="正方形/長方形 27">
            <a:extLst>
              <a:ext uri="{FF2B5EF4-FFF2-40B4-BE49-F238E27FC236}">
                <a16:creationId xmlns:a16="http://schemas.microsoft.com/office/drawing/2014/main" id="{D3294AB1-683D-5147-A1BC-BED94929053A}"/>
              </a:ext>
            </a:extLst>
          </p:cNvPr>
          <p:cNvSpPr/>
          <p:nvPr/>
        </p:nvSpPr>
        <p:spPr>
          <a:xfrm>
            <a:off x="4703375" y="1412961"/>
            <a:ext cx="2575028" cy="39014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t>パスワード</a:t>
            </a:r>
            <a:endParaRPr kumimoji="1" lang="ja-JP" altLang="en-US"/>
          </a:p>
        </p:txBody>
      </p:sp>
      <p:sp>
        <p:nvSpPr>
          <p:cNvPr id="29" name="正方形/長方形 28">
            <a:extLst>
              <a:ext uri="{FF2B5EF4-FFF2-40B4-BE49-F238E27FC236}">
                <a16:creationId xmlns:a16="http://schemas.microsoft.com/office/drawing/2014/main" id="{5DC290B9-C4CC-5448-B67E-E5997A09FB54}"/>
              </a:ext>
            </a:extLst>
          </p:cNvPr>
          <p:cNvSpPr/>
          <p:nvPr/>
        </p:nvSpPr>
        <p:spPr>
          <a:xfrm>
            <a:off x="5370780" y="1892072"/>
            <a:ext cx="1240218" cy="333642"/>
          </a:xfrm>
          <a:prstGeom prst="rect">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t>新規登録</a:t>
            </a:r>
            <a:endParaRPr kumimoji="1" lang="ja-JP" altLang="en-US"/>
          </a:p>
        </p:txBody>
      </p:sp>
      <p:sp>
        <p:nvSpPr>
          <p:cNvPr id="30" name="テキスト ボックス 29">
            <a:extLst>
              <a:ext uri="{FF2B5EF4-FFF2-40B4-BE49-F238E27FC236}">
                <a16:creationId xmlns:a16="http://schemas.microsoft.com/office/drawing/2014/main" id="{01572B27-AA0E-3E49-A8F8-DC5F84069E80}"/>
              </a:ext>
            </a:extLst>
          </p:cNvPr>
          <p:cNvSpPr txBox="1"/>
          <p:nvPr/>
        </p:nvSpPr>
        <p:spPr>
          <a:xfrm>
            <a:off x="4388062" y="1797"/>
            <a:ext cx="1555531" cy="369332"/>
          </a:xfrm>
          <a:prstGeom prst="rect">
            <a:avLst/>
          </a:prstGeom>
          <a:noFill/>
        </p:spPr>
        <p:txBody>
          <a:bodyPr wrap="square" rtlCol="0">
            <a:spAutoFit/>
          </a:bodyPr>
          <a:lstStyle/>
          <a:p>
            <a:r>
              <a:rPr lang="ja-JP" altLang="en-US"/>
              <a:t>新規登録</a:t>
            </a:r>
            <a:r>
              <a:rPr kumimoji="1" lang="ja-JP" altLang="en-US"/>
              <a:t>画面</a:t>
            </a:r>
          </a:p>
        </p:txBody>
      </p:sp>
      <p:sp>
        <p:nvSpPr>
          <p:cNvPr id="31" name="正方形/長方形 30">
            <a:extLst>
              <a:ext uri="{FF2B5EF4-FFF2-40B4-BE49-F238E27FC236}">
                <a16:creationId xmlns:a16="http://schemas.microsoft.com/office/drawing/2014/main" id="{F0B0ED30-7BFD-AE47-87AE-8E2262EECB15}"/>
              </a:ext>
            </a:extLst>
          </p:cNvPr>
          <p:cNvSpPr/>
          <p:nvPr/>
        </p:nvSpPr>
        <p:spPr>
          <a:xfrm>
            <a:off x="4703375" y="445986"/>
            <a:ext cx="2575028" cy="39014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t>アカウント名</a:t>
            </a:r>
            <a:endParaRPr kumimoji="1" lang="ja-JP" altLang="en-US"/>
          </a:p>
        </p:txBody>
      </p:sp>
      <p:sp>
        <p:nvSpPr>
          <p:cNvPr id="33" name="正方形/長方形 32">
            <a:extLst>
              <a:ext uri="{FF2B5EF4-FFF2-40B4-BE49-F238E27FC236}">
                <a16:creationId xmlns:a16="http://schemas.microsoft.com/office/drawing/2014/main" id="{4F27D30E-AFB3-3949-B594-CEDF5F7A01FA}"/>
              </a:ext>
            </a:extLst>
          </p:cNvPr>
          <p:cNvSpPr/>
          <p:nvPr/>
        </p:nvSpPr>
        <p:spPr>
          <a:xfrm>
            <a:off x="8565917" y="353789"/>
            <a:ext cx="2921876" cy="204951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98C1B144-709A-E64B-8A12-EB9DADBA1056}"/>
              </a:ext>
            </a:extLst>
          </p:cNvPr>
          <p:cNvSpPr/>
          <p:nvPr/>
        </p:nvSpPr>
        <p:spPr>
          <a:xfrm>
            <a:off x="8786637" y="965380"/>
            <a:ext cx="2575028" cy="39014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a:t>ログイン</a:t>
            </a:r>
            <a:r>
              <a:rPr kumimoji="1" lang="en-US" altLang="ja-JP" dirty="0"/>
              <a:t>ID</a:t>
            </a:r>
            <a:endParaRPr kumimoji="1" lang="ja-JP" altLang="en-US"/>
          </a:p>
        </p:txBody>
      </p:sp>
      <p:sp>
        <p:nvSpPr>
          <p:cNvPr id="35" name="正方形/長方形 34">
            <a:extLst>
              <a:ext uri="{FF2B5EF4-FFF2-40B4-BE49-F238E27FC236}">
                <a16:creationId xmlns:a16="http://schemas.microsoft.com/office/drawing/2014/main" id="{360C13B4-A67E-9140-AC62-566955E0187D}"/>
              </a:ext>
            </a:extLst>
          </p:cNvPr>
          <p:cNvSpPr/>
          <p:nvPr/>
        </p:nvSpPr>
        <p:spPr>
          <a:xfrm>
            <a:off x="8786637" y="1433981"/>
            <a:ext cx="2575028" cy="39014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t>パスワード</a:t>
            </a:r>
            <a:endParaRPr kumimoji="1" lang="ja-JP" altLang="en-US"/>
          </a:p>
        </p:txBody>
      </p:sp>
      <p:sp>
        <p:nvSpPr>
          <p:cNvPr id="36" name="正方形/長方形 35">
            <a:extLst>
              <a:ext uri="{FF2B5EF4-FFF2-40B4-BE49-F238E27FC236}">
                <a16:creationId xmlns:a16="http://schemas.microsoft.com/office/drawing/2014/main" id="{F8B585E9-29F7-1244-859D-2E060A19D796}"/>
              </a:ext>
            </a:extLst>
          </p:cNvPr>
          <p:cNvSpPr/>
          <p:nvPr/>
        </p:nvSpPr>
        <p:spPr>
          <a:xfrm>
            <a:off x="9454042" y="1892072"/>
            <a:ext cx="1240218" cy="333642"/>
          </a:xfrm>
          <a:prstGeom prst="rect">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t>新規登録</a:t>
            </a:r>
            <a:endParaRPr kumimoji="1" lang="ja-JP" altLang="en-US"/>
          </a:p>
        </p:txBody>
      </p:sp>
      <p:sp>
        <p:nvSpPr>
          <p:cNvPr id="37" name="テキスト ボックス 36">
            <a:extLst>
              <a:ext uri="{FF2B5EF4-FFF2-40B4-BE49-F238E27FC236}">
                <a16:creationId xmlns:a16="http://schemas.microsoft.com/office/drawing/2014/main" id="{658B10AD-FF83-4646-9838-0FCEA153E2D8}"/>
              </a:ext>
            </a:extLst>
          </p:cNvPr>
          <p:cNvSpPr txBox="1"/>
          <p:nvPr/>
        </p:nvSpPr>
        <p:spPr>
          <a:xfrm>
            <a:off x="8471324" y="1797"/>
            <a:ext cx="2328047" cy="369332"/>
          </a:xfrm>
          <a:prstGeom prst="rect">
            <a:avLst/>
          </a:prstGeom>
          <a:noFill/>
        </p:spPr>
        <p:txBody>
          <a:bodyPr wrap="square" rtlCol="0">
            <a:spAutoFit/>
          </a:bodyPr>
          <a:lstStyle/>
          <a:p>
            <a:r>
              <a:rPr lang="ja-JP" altLang="en-US"/>
              <a:t>新規登録エラー</a:t>
            </a:r>
            <a:r>
              <a:rPr kumimoji="1" lang="ja-JP" altLang="en-US"/>
              <a:t>画面</a:t>
            </a:r>
          </a:p>
        </p:txBody>
      </p:sp>
      <p:sp>
        <p:nvSpPr>
          <p:cNvPr id="38" name="正方形/長方形 37">
            <a:extLst>
              <a:ext uri="{FF2B5EF4-FFF2-40B4-BE49-F238E27FC236}">
                <a16:creationId xmlns:a16="http://schemas.microsoft.com/office/drawing/2014/main" id="{E0F30EC3-16A0-B943-BEB4-5B4E8A292905}"/>
              </a:ext>
            </a:extLst>
          </p:cNvPr>
          <p:cNvSpPr/>
          <p:nvPr/>
        </p:nvSpPr>
        <p:spPr>
          <a:xfrm>
            <a:off x="8786637" y="488026"/>
            <a:ext cx="2575028" cy="39014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t>アカウント名</a:t>
            </a:r>
            <a:endParaRPr kumimoji="1" lang="ja-JP" altLang="en-US"/>
          </a:p>
        </p:txBody>
      </p:sp>
      <p:cxnSp>
        <p:nvCxnSpPr>
          <p:cNvPr id="40" name="直線矢印コネクタ 39">
            <a:extLst>
              <a:ext uri="{FF2B5EF4-FFF2-40B4-BE49-F238E27FC236}">
                <a16:creationId xmlns:a16="http://schemas.microsoft.com/office/drawing/2014/main" id="{A3145A7C-301D-664E-B0AA-42D59F5FFAF1}"/>
              </a:ext>
            </a:extLst>
          </p:cNvPr>
          <p:cNvCxnSpPr>
            <a:cxnSpLocks/>
            <a:endCxn id="33" idx="1"/>
          </p:cNvCxnSpPr>
          <p:nvPr/>
        </p:nvCxnSpPr>
        <p:spPr>
          <a:xfrm flipV="1">
            <a:off x="6610998" y="1378548"/>
            <a:ext cx="1954919" cy="7006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テキスト ボックス 40">
            <a:extLst>
              <a:ext uri="{FF2B5EF4-FFF2-40B4-BE49-F238E27FC236}">
                <a16:creationId xmlns:a16="http://schemas.microsoft.com/office/drawing/2014/main" id="{DFB2CF5F-ABA2-4948-A1AC-196DAE024B0F}"/>
              </a:ext>
            </a:extLst>
          </p:cNvPr>
          <p:cNvSpPr txBox="1"/>
          <p:nvPr/>
        </p:nvSpPr>
        <p:spPr>
          <a:xfrm>
            <a:off x="8529136" y="278781"/>
            <a:ext cx="4540469" cy="261610"/>
          </a:xfrm>
          <a:prstGeom prst="rect">
            <a:avLst/>
          </a:prstGeom>
          <a:noFill/>
          <a:ln>
            <a:noFill/>
          </a:ln>
        </p:spPr>
        <p:txBody>
          <a:bodyPr wrap="square" rtlCol="0">
            <a:spAutoFit/>
          </a:bodyPr>
          <a:lstStyle/>
          <a:p>
            <a:r>
              <a:rPr kumimoji="1" lang="ja-JP" altLang="en-US" sz="1100">
                <a:solidFill>
                  <a:srgbClr val="FF0000"/>
                </a:solidFill>
              </a:rPr>
              <a:t>ログイン</a:t>
            </a:r>
            <a:r>
              <a:rPr kumimoji="1" lang="en-US" altLang="ja-JP" sz="1100" dirty="0">
                <a:solidFill>
                  <a:srgbClr val="FF0000"/>
                </a:solidFill>
              </a:rPr>
              <a:t>ID</a:t>
            </a:r>
            <a:r>
              <a:rPr lang="ja-JP" altLang="en-US" sz="1100">
                <a:solidFill>
                  <a:srgbClr val="FF0000"/>
                </a:solidFill>
              </a:rPr>
              <a:t>が使用されています</a:t>
            </a:r>
            <a:endParaRPr kumimoji="1" lang="ja-JP" altLang="en-US" sz="1100">
              <a:solidFill>
                <a:srgbClr val="FF0000"/>
              </a:solidFill>
            </a:endParaRPr>
          </a:p>
        </p:txBody>
      </p:sp>
      <p:sp>
        <p:nvSpPr>
          <p:cNvPr id="43" name="正方形/長方形 42">
            <a:extLst>
              <a:ext uri="{FF2B5EF4-FFF2-40B4-BE49-F238E27FC236}">
                <a16:creationId xmlns:a16="http://schemas.microsoft.com/office/drawing/2014/main" id="{942745E6-4D16-C341-84D6-AE38E28EB811}"/>
              </a:ext>
            </a:extLst>
          </p:cNvPr>
          <p:cNvSpPr/>
          <p:nvPr/>
        </p:nvSpPr>
        <p:spPr>
          <a:xfrm>
            <a:off x="4482655" y="3121364"/>
            <a:ext cx="2921876" cy="204951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6B123E22-6BCC-054B-941A-D63A91197F56}"/>
              </a:ext>
            </a:extLst>
          </p:cNvPr>
          <p:cNvSpPr txBox="1"/>
          <p:nvPr/>
        </p:nvSpPr>
        <p:spPr>
          <a:xfrm>
            <a:off x="4388062" y="2769372"/>
            <a:ext cx="2270234" cy="369332"/>
          </a:xfrm>
          <a:prstGeom prst="rect">
            <a:avLst/>
          </a:prstGeom>
          <a:noFill/>
        </p:spPr>
        <p:txBody>
          <a:bodyPr wrap="square" rtlCol="0">
            <a:spAutoFit/>
          </a:bodyPr>
          <a:lstStyle/>
          <a:p>
            <a:r>
              <a:rPr kumimoji="1" lang="ja-JP" altLang="en-US"/>
              <a:t>メイン画面</a:t>
            </a:r>
          </a:p>
        </p:txBody>
      </p:sp>
      <p:cxnSp>
        <p:nvCxnSpPr>
          <p:cNvPr id="46" name="直線矢印コネクタ 45">
            <a:extLst>
              <a:ext uri="{FF2B5EF4-FFF2-40B4-BE49-F238E27FC236}">
                <a16:creationId xmlns:a16="http://schemas.microsoft.com/office/drawing/2014/main" id="{CDD8CF4B-1FF7-8B41-91A9-E4D7F8AA654E}"/>
              </a:ext>
            </a:extLst>
          </p:cNvPr>
          <p:cNvCxnSpPr>
            <a:stCxn id="7" idx="2"/>
          </p:cNvCxnSpPr>
          <p:nvPr/>
        </p:nvCxnSpPr>
        <p:spPr>
          <a:xfrm>
            <a:off x="1240222" y="2225714"/>
            <a:ext cx="4766433" cy="8782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直線矢印コネクタ 47">
            <a:extLst>
              <a:ext uri="{FF2B5EF4-FFF2-40B4-BE49-F238E27FC236}">
                <a16:creationId xmlns:a16="http://schemas.microsoft.com/office/drawing/2014/main" id="{BA645723-CEEA-AE4B-A47A-7FA9249200B3}"/>
              </a:ext>
            </a:extLst>
          </p:cNvPr>
          <p:cNvCxnSpPr>
            <a:stCxn id="29" idx="2"/>
          </p:cNvCxnSpPr>
          <p:nvPr/>
        </p:nvCxnSpPr>
        <p:spPr>
          <a:xfrm>
            <a:off x="5990889" y="2225714"/>
            <a:ext cx="15766" cy="8783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テキスト ボックス 48">
            <a:extLst>
              <a:ext uri="{FF2B5EF4-FFF2-40B4-BE49-F238E27FC236}">
                <a16:creationId xmlns:a16="http://schemas.microsoft.com/office/drawing/2014/main" id="{B8F67231-026F-1446-AD99-9D28E8437955}"/>
              </a:ext>
            </a:extLst>
          </p:cNvPr>
          <p:cNvSpPr txBox="1"/>
          <p:nvPr/>
        </p:nvSpPr>
        <p:spPr>
          <a:xfrm>
            <a:off x="4600899" y="3242918"/>
            <a:ext cx="769881" cy="415498"/>
          </a:xfrm>
          <a:prstGeom prst="rect">
            <a:avLst/>
          </a:prstGeom>
          <a:solidFill>
            <a:schemeClr val="accent2"/>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050"/>
              <a:t>情報閲覧</a:t>
            </a:r>
            <a:endParaRPr lang="en-US" altLang="ja-JP" sz="1050" dirty="0"/>
          </a:p>
          <a:p>
            <a:endParaRPr lang="en-US" altLang="ja-JP" sz="1050" dirty="0"/>
          </a:p>
        </p:txBody>
      </p:sp>
      <p:sp>
        <p:nvSpPr>
          <p:cNvPr id="50" name="テキスト ボックス 49">
            <a:extLst>
              <a:ext uri="{FF2B5EF4-FFF2-40B4-BE49-F238E27FC236}">
                <a16:creationId xmlns:a16="http://schemas.microsoft.com/office/drawing/2014/main" id="{99AA21E7-F8CB-4547-B464-4F47C2C4C40C}"/>
              </a:ext>
            </a:extLst>
          </p:cNvPr>
          <p:cNvSpPr txBox="1"/>
          <p:nvPr/>
        </p:nvSpPr>
        <p:spPr>
          <a:xfrm>
            <a:off x="4600898" y="3708976"/>
            <a:ext cx="769881" cy="415498"/>
          </a:xfrm>
          <a:prstGeom prst="rect">
            <a:avLst/>
          </a:prstGeom>
          <a:solidFill>
            <a:schemeClr val="accent2"/>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050"/>
              <a:t>新規投稿</a:t>
            </a:r>
            <a:endParaRPr lang="en-US" altLang="ja-JP" sz="1050" dirty="0"/>
          </a:p>
          <a:p>
            <a:endParaRPr lang="en-US" altLang="ja-JP" sz="1050" dirty="0"/>
          </a:p>
        </p:txBody>
      </p:sp>
      <p:sp>
        <p:nvSpPr>
          <p:cNvPr id="51" name="テキスト ボックス 50">
            <a:extLst>
              <a:ext uri="{FF2B5EF4-FFF2-40B4-BE49-F238E27FC236}">
                <a16:creationId xmlns:a16="http://schemas.microsoft.com/office/drawing/2014/main" id="{E575AB8B-0FA2-C047-B735-396F003175F9}"/>
              </a:ext>
            </a:extLst>
          </p:cNvPr>
          <p:cNvSpPr txBox="1"/>
          <p:nvPr/>
        </p:nvSpPr>
        <p:spPr>
          <a:xfrm>
            <a:off x="4600897" y="4175034"/>
            <a:ext cx="769881" cy="415498"/>
          </a:xfrm>
          <a:prstGeom prst="rect">
            <a:avLst/>
          </a:prstGeom>
          <a:solidFill>
            <a:schemeClr val="accent2"/>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050"/>
              <a:t>投稿内容更新</a:t>
            </a:r>
            <a:endParaRPr lang="en-US" altLang="ja-JP" sz="1050" dirty="0"/>
          </a:p>
        </p:txBody>
      </p:sp>
      <p:sp>
        <p:nvSpPr>
          <p:cNvPr id="52" name="テキスト ボックス 51">
            <a:extLst>
              <a:ext uri="{FF2B5EF4-FFF2-40B4-BE49-F238E27FC236}">
                <a16:creationId xmlns:a16="http://schemas.microsoft.com/office/drawing/2014/main" id="{56E23849-5D91-CA4F-B65A-09B26ABE4001}"/>
              </a:ext>
            </a:extLst>
          </p:cNvPr>
          <p:cNvSpPr txBox="1"/>
          <p:nvPr/>
        </p:nvSpPr>
        <p:spPr>
          <a:xfrm>
            <a:off x="4600896" y="4647122"/>
            <a:ext cx="769881" cy="430887"/>
          </a:xfrm>
          <a:prstGeom prst="rect">
            <a:avLst/>
          </a:prstGeom>
          <a:solidFill>
            <a:schemeClr val="accent2"/>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050"/>
              <a:t>アカウント更新</a:t>
            </a:r>
            <a:endParaRPr lang="en-US" altLang="ja-JP" sz="1050" dirty="0"/>
          </a:p>
        </p:txBody>
      </p:sp>
      <p:sp>
        <p:nvSpPr>
          <p:cNvPr id="54" name="角丸四角形 53">
            <a:extLst>
              <a:ext uri="{FF2B5EF4-FFF2-40B4-BE49-F238E27FC236}">
                <a16:creationId xmlns:a16="http://schemas.microsoft.com/office/drawing/2014/main" id="{75A0242C-945A-104A-8043-AA55CB7C1D65}"/>
              </a:ext>
            </a:extLst>
          </p:cNvPr>
          <p:cNvSpPr/>
          <p:nvPr/>
        </p:nvSpPr>
        <p:spPr>
          <a:xfrm>
            <a:off x="5496910" y="3281647"/>
            <a:ext cx="1781493" cy="1796362"/>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a:t>おすすめ情報閲覧画面</a:t>
            </a:r>
          </a:p>
        </p:txBody>
      </p:sp>
      <p:sp>
        <p:nvSpPr>
          <p:cNvPr id="55" name="正方形/長方形 54">
            <a:extLst>
              <a:ext uri="{FF2B5EF4-FFF2-40B4-BE49-F238E27FC236}">
                <a16:creationId xmlns:a16="http://schemas.microsoft.com/office/drawing/2014/main" id="{411CB334-A16A-F840-ADB5-C33A03FF5B05}"/>
              </a:ext>
            </a:extLst>
          </p:cNvPr>
          <p:cNvSpPr/>
          <p:nvPr/>
        </p:nvSpPr>
        <p:spPr>
          <a:xfrm>
            <a:off x="8565917" y="3121364"/>
            <a:ext cx="2921876" cy="204951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6" name="正方形/長方形 55">
            <a:extLst>
              <a:ext uri="{FF2B5EF4-FFF2-40B4-BE49-F238E27FC236}">
                <a16:creationId xmlns:a16="http://schemas.microsoft.com/office/drawing/2014/main" id="{9043E0CF-0E8E-3942-ADE1-9768CAD53EFD}"/>
              </a:ext>
            </a:extLst>
          </p:cNvPr>
          <p:cNvSpPr/>
          <p:nvPr/>
        </p:nvSpPr>
        <p:spPr>
          <a:xfrm>
            <a:off x="8786637" y="3701425"/>
            <a:ext cx="2575028" cy="39014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a:t>ログイン</a:t>
            </a:r>
            <a:r>
              <a:rPr kumimoji="1" lang="en-US" altLang="ja-JP" dirty="0"/>
              <a:t>ID</a:t>
            </a:r>
            <a:endParaRPr kumimoji="1" lang="ja-JP" altLang="en-US"/>
          </a:p>
        </p:txBody>
      </p:sp>
      <p:sp>
        <p:nvSpPr>
          <p:cNvPr id="57" name="正方形/長方形 56">
            <a:extLst>
              <a:ext uri="{FF2B5EF4-FFF2-40B4-BE49-F238E27FC236}">
                <a16:creationId xmlns:a16="http://schemas.microsoft.com/office/drawing/2014/main" id="{1BEA0020-4B6D-EA49-AEBE-81307D8C1CBC}"/>
              </a:ext>
            </a:extLst>
          </p:cNvPr>
          <p:cNvSpPr/>
          <p:nvPr/>
        </p:nvSpPr>
        <p:spPr>
          <a:xfrm>
            <a:off x="8786637" y="4180536"/>
            <a:ext cx="2575028" cy="39014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t>パスワード</a:t>
            </a:r>
            <a:endParaRPr kumimoji="1" lang="ja-JP" altLang="en-US"/>
          </a:p>
        </p:txBody>
      </p:sp>
      <p:sp>
        <p:nvSpPr>
          <p:cNvPr id="58" name="正方形/長方形 57">
            <a:extLst>
              <a:ext uri="{FF2B5EF4-FFF2-40B4-BE49-F238E27FC236}">
                <a16:creationId xmlns:a16="http://schemas.microsoft.com/office/drawing/2014/main" id="{F09C34A2-4692-A348-9D3B-9FED24FD0B20}"/>
              </a:ext>
            </a:extLst>
          </p:cNvPr>
          <p:cNvSpPr/>
          <p:nvPr/>
        </p:nvSpPr>
        <p:spPr>
          <a:xfrm>
            <a:off x="8833933" y="4645573"/>
            <a:ext cx="1240218" cy="333642"/>
          </a:xfrm>
          <a:prstGeom prst="rect">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a:t>情報更新</a:t>
            </a:r>
          </a:p>
        </p:txBody>
      </p:sp>
      <p:sp>
        <p:nvSpPr>
          <p:cNvPr id="59" name="テキスト ボックス 58">
            <a:extLst>
              <a:ext uri="{FF2B5EF4-FFF2-40B4-BE49-F238E27FC236}">
                <a16:creationId xmlns:a16="http://schemas.microsoft.com/office/drawing/2014/main" id="{E1A28FFD-73D4-054F-94D0-7440887CB415}"/>
              </a:ext>
            </a:extLst>
          </p:cNvPr>
          <p:cNvSpPr txBox="1"/>
          <p:nvPr/>
        </p:nvSpPr>
        <p:spPr>
          <a:xfrm>
            <a:off x="8471324" y="2769372"/>
            <a:ext cx="2711683" cy="369332"/>
          </a:xfrm>
          <a:prstGeom prst="rect">
            <a:avLst/>
          </a:prstGeom>
          <a:noFill/>
        </p:spPr>
        <p:txBody>
          <a:bodyPr wrap="square" rtlCol="0">
            <a:spAutoFit/>
          </a:bodyPr>
          <a:lstStyle/>
          <a:p>
            <a:r>
              <a:rPr kumimoji="1" lang="ja-JP" altLang="en-US"/>
              <a:t>アカウント情報更新画面</a:t>
            </a:r>
          </a:p>
        </p:txBody>
      </p:sp>
      <p:sp>
        <p:nvSpPr>
          <p:cNvPr id="60" name="正方形/長方形 59">
            <a:extLst>
              <a:ext uri="{FF2B5EF4-FFF2-40B4-BE49-F238E27FC236}">
                <a16:creationId xmlns:a16="http://schemas.microsoft.com/office/drawing/2014/main" id="{FAEDE900-1678-C74C-AE8A-C4EA2FD9B967}"/>
              </a:ext>
            </a:extLst>
          </p:cNvPr>
          <p:cNvSpPr/>
          <p:nvPr/>
        </p:nvSpPr>
        <p:spPr>
          <a:xfrm>
            <a:off x="8786637" y="3213561"/>
            <a:ext cx="2575028" cy="39014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t>アカウント名</a:t>
            </a:r>
            <a:endParaRPr kumimoji="1" lang="ja-JP" altLang="en-US"/>
          </a:p>
        </p:txBody>
      </p:sp>
      <p:sp>
        <p:nvSpPr>
          <p:cNvPr id="61" name="正方形/長方形 60">
            <a:extLst>
              <a:ext uri="{FF2B5EF4-FFF2-40B4-BE49-F238E27FC236}">
                <a16:creationId xmlns:a16="http://schemas.microsoft.com/office/drawing/2014/main" id="{6E1F4333-0DC9-7942-9323-6F3785FF9E59}"/>
              </a:ext>
            </a:extLst>
          </p:cNvPr>
          <p:cNvSpPr/>
          <p:nvPr/>
        </p:nvSpPr>
        <p:spPr>
          <a:xfrm>
            <a:off x="10121447" y="4637438"/>
            <a:ext cx="1240218" cy="333642"/>
          </a:xfrm>
          <a:prstGeom prst="rect">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t>削除</a:t>
            </a:r>
            <a:endParaRPr kumimoji="1" lang="ja-JP" altLang="en-US"/>
          </a:p>
        </p:txBody>
      </p:sp>
      <p:cxnSp>
        <p:nvCxnSpPr>
          <p:cNvPr id="63" name="直線矢印コネクタ 62">
            <a:extLst>
              <a:ext uri="{FF2B5EF4-FFF2-40B4-BE49-F238E27FC236}">
                <a16:creationId xmlns:a16="http://schemas.microsoft.com/office/drawing/2014/main" id="{6E7B305C-D904-9646-B4AC-EBBCF8C270DD}"/>
              </a:ext>
            </a:extLst>
          </p:cNvPr>
          <p:cNvCxnSpPr>
            <a:cxnSpLocks/>
          </p:cNvCxnSpPr>
          <p:nvPr/>
        </p:nvCxnSpPr>
        <p:spPr>
          <a:xfrm flipV="1">
            <a:off x="5370777" y="4135354"/>
            <a:ext cx="3195140" cy="7164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直線矢印コネクタ 67">
            <a:extLst>
              <a:ext uri="{FF2B5EF4-FFF2-40B4-BE49-F238E27FC236}">
                <a16:creationId xmlns:a16="http://schemas.microsoft.com/office/drawing/2014/main" id="{F094CDC8-07BB-ED46-93A5-B80E762B2EA5}"/>
              </a:ext>
            </a:extLst>
          </p:cNvPr>
          <p:cNvCxnSpPr>
            <a:stCxn id="58" idx="1"/>
          </p:cNvCxnSpPr>
          <p:nvPr/>
        </p:nvCxnSpPr>
        <p:spPr>
          <a:xfrm flipH="1" flipV="1">
            <a:off x="6006655" y="3103993"/>
            <a:ext cx="2827278" cy="17084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4" name="上矢印吹き出し 73">
            <a:extLst>
              <a:ext uri="{FF2B5EF4-FFF2-40B4-BE49-F238E27FC236}">
                <a16:creationId xmlns:a16="http://schemas.microsoft.com/office/drawing/2014/main" id="{771450F8-3736-214D-9E03-7CFC891AD854}"/>
              </a:ext>
            </a:extLst>
          </p:cNvPr>
          <p:cNvSpPr/>
          <p:nvPr/>
        </p:nvSpPr>
        <p:spPr>
          <a:xfrm>
            <a:off x="10173999" y="4979214"/>
            <a:ext cx="1187666" cy="909725"/>
          </a:xfrm>
          <a:prstGeom prst="upArrowCallout">
            <a:avLst>
              <a:gd name="adj1" fmla="val 11486"/>
              <a:gd name="adj2" fmla="val 11486"/>
              <a:gd name="adj3" fmla="val 25000"/>
              <a:gd name="adj4" fmla="val 6497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a:t>ログイン画面に移動</a:t>
            </a:r>
          </a:p>
        </p:txBody>
      </p:sp>
    </p:spTree>
    <p:extLst>
      <p:ext uri="{BB962C8B-B14F-4D97-AF65-F5344CB8AC3E}">
        <p14:creationId xmlns:p14="http://schemas.microsoft.com/office/powerpoint/2010/main" val="3875803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D4E0D6-7FB0-2142-B5C0-3E25E24C6D19}"/>
              </a:ext>
            </a:extLst>
          </p:cNvPr>
          <p:cNvSpPr>
            <a:spLocks noGrp="1"/>
          </p:cNvSpPr>
          <p:nvPr>
            <p:ph type="title"/>
          </p:nvPr>
        </p:nvSpPr>
        <p:spPr/>
        <p:txBody>
          <a:bodyPr>
            <a:normAutofit/>
          </a:bodyPr>
          <a:lstStyle/>
          <a:p>
            <a:r>
              <a:rPr kumimoji="1" lang="en-US" altLang="ja-JP" sz="5400" dirty="0"/>
              <a:t>2.</a:t>
            </a:r>
            <a:r>
              <a:rPr kumimoji="1" lang="ja-JP" altLang="en-US" sz="5400"/>
              <a:t>おすすめ情報登録・更新機能</a:t>
            </a:r>
          </a:p>
        </p:txBody>
      </p:sp>
    </p:spTree>
    <p:extLst>
      <p:ext uri="{BB962C8B-B14F-4D97-AF65-F5344CB8AC3E}">
        <p14:creationId xmlns:p14="http://schemas.microsoft.com/office/powerpoint/2010/main" val="1645739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A58D21C-3131-BB49-A943-92DBB0EB35A6}"/>
              </a:ext>
            </a:extLst>
          </p:cNvPr>
          <p:cNvSpPr/>
          <p:nvPr/>
        </p:nvSpPr>
        <p:spPr>
          <a:xfrm>
            <a:off x="150193" y="369332"/>
            <a:ext cx="4572000" cy="305966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BFA0F557-88E2-3247-B1D1-D99ABEBDC2D5}"/>
              </a:ext>
            </a:extLst>
          </p:cNvPr>
          <p:cNvSpPr txBox="1"/>
          <p:nvPr/>
        </p:nvSpPr>
        <p:spPr>
          <a:xfrm>
            <a:off x="0" y="0"/>
            <a:ext cx="3552344" cy="369332"/>
          </a:xfrm>
          <a:prstGeom prst="rect">
            <a:avLst/>
          </a:prstGeom>
          <a:noFill/>
        </p:spPr>
        <p:txBody>
          <a:bodyPr wrap="square" rtlCol="0">
            <a:spAutoFit/>
          </a:bodyPr>
          <a:lstStyle/>
          <a:p>
            <a:r>
              <a:rPr kumimoji="1" lang="ja-JP" altLang="en-US"/>
              <a:t>メイン画面</a:t>
            </a:r>
          </a:p>
        </p:txBody>
      </p:sp>
      <p:sp>
        <p:nvSpPr>
          <p:cNvPr id="6" name="テキスト ボックス 5">
            <a:extLst>
              <a:ext uri="{FF2B5EF4-FFF2-40B4-BE49-F238E27FC236}">
                <a16:creationId xmlns:a16="http://schemas.microsoft.com/office/drawing/2014/main" id="{146265A5-77EE-7243-A1D3-B0313EF01227}"/>
              </a:ext>
            </a:extLst>
          </p:cNvPr>
          <p:cNvSpPr txBox="1"/>
          <p:nvPr/>
        </p:nvSpPr>
        <p:spPr>
          <a:xfrm>
            <a:off x="212837" y="473546"/>
            <a:ext cx="1204670" cy="253916"/>
          </a:xfrm>
          <a:prstGeom prst="rect">
            <a:avLst/>
          </a:prstGeom>
          <a:solidFill>
            <a:schemeClr val="accent2"/>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050"/>
              <a:t>情報閲覧</a:t>
            </a:r>
            <a:endParaRPr lang="en-US" altLang="ja-JP" sz="1050" dirty="0"/>
          </a:p>
        </p:txBody>
      </p:sp>
      <p:sp>
        <p:nvSpPr>
          <p:cNvPr id="7" name="テキスト ボックス 6">
            <a:extLst>
              <a:ext uri="{FF2B5EF4-FFF2-40B4-BE49-F238E27FC236}">
                <a16:creationId xmlns:a16="http://schemas.microsoft.com/office/drawing/2014/main" id="{1C68477B-7916-6D4A-9AAF-BE562B731F51}"/>
              </a:ext>
            </a:extLst>
          </p:cNvPr>
          <p:cNvSpPr txBox="1"/>
          <p:nvPr/>
        </p:nvSpPr>
        <p:spPr>
          <a:xfrm>
            <a:off x="212834" y="952497"/>
            <a:ext cx="1204670" cy="253916"/>
          </a:xfrm>
          <a:prstGeom prst="rect">
            <a:avLst/>
          </a:prstGeom>
          <a:solidFill>
            <a:schemeClr val="accent2"/>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050"/>
              <a:t>新規投稿</a:t>
            </a:r>
            <a:endParaRPr lang="en-US" altLang="ja-JP" sz="1050" dirty="0"/>
          </a:p>
        </p:txBody>
      </p:sp>
      <p:sp>
        <p:nvSpPr>
          <p:cNvPr id="8" name="テキスト ボックス 7">
            <a:extLst>
              <a:ext uri="{FF2B5EF4-FFF2-40B4-BE49-F238E27FC236}">
                <a16:creationId xmlns:a16="http://schemas.microsoft.com/office/drawing/2014/main" id="{91ED5A78-A2B8-D648-ACED-D4BE10D0EC10}"/>
              </a:ext>
            </a:extLst>
          </p:cNvPr>
          <p:cNvSpPr txBox="1"/>
          <p:nvPr/>
        </p:nvSpPr>
        <p:spPr>
          <a:xfrm>
            <a:off x="212834" y="1425753"/>
            <a:ext cx="1204670" cy="253916"/>
          </a:xfrm>
          <a:prstGeom prst="rect">
            <a:avLst/>
          </a:prstGeom>
          <a:solidFill>
            <a:schemeClr val="accent2"/>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050"/>
              <a:t>投稿内容更新</a:t>
            </a:r>
            <a:endParaRPr lang="en-US" altLang="ja-JP" sz="1050" dirty="0"/>
          </a:p>
        </p:txBody>
      </p:sp>
      <p:sp>
        <p:nvSpPr>
          <p:cNvPr id="9" name="テキスト ボックス 8">
            <a:extLst>
              <a:ext uri="{FF2B5EF4-FFF2-40B4-BE49-F238E27FC236}">
                <a16:creationId xmlns:a16="http://schemas.microsoft.com/office/drawing/2014/main" id="{9AC5A41F-4DA7-584A-85AE-03756C7C4A54}"/>
              </a:ext>
            </a:extLst>
          </p:cNvPr>
          <p:cNvSpPr txBox="1"/>
          <p:nvPr/>
        </p:nvSpPr>
        <p:spPr>
          <a:xfrm>
            <a:off x="212834" y="1904704"/>
            <a:ext cx="1204670" cy="253916"/>
          </a:xfrm>
          <a:prstGeom prst="rect">
            <a:avLst/>
          </a:prstGeom>
          <a:solidFill>
            <a:schemeClr val="accent2"/>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050"/>
              <a:t>アカウント更新</a:t>
            </a:r>
            <a:endParaRPr lang="en-US" altLang="ja-JP" sz="1050" dirty="0"/>
          </a:p>
        </p:txBody>
      </p:sp>
      <p:sp>
        <p:nvSpPr>
          <p:cNvPr id="10" name="角丸四角形 9">
            <a:extLst>
              <a:ext uri="{FF2B5EF4-FFF2-40B4-BE49-F238E27FC236}">
                <a16:creationId xmlns:a16="http://schemas.microsoft.com/office/drawing/2014/main" id="{931030E8-1B46-A949-8D38-C9C6ABDEA93C}"/>
              </a:ext>
            </a:extLst>
          </p:cNvPr>
          <p:cNvSpPr/>
          <p:nvPr/>
        </p:nvSpPr>
        <p:spPr>
          <a:xfrm>
            <a:off x="1776172" y="2081059"/>
            <a:ext cx="2787588" cy="117978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EFA2C24C-D902-EF48-893F-A9DE51EDDC97}"/>
              </a:ext>
            </a:extLst>
          </p:cNvPr>
          <p:cNvSpPr txBox="1"/>
          <p:nvPr/>
        </p:nvSpPr>
        <p:spPr>
          <a:xfrm>
            <a:off x="3359090" y="471822"/>
            <a:ext cx="1204670" cy="253916"/>
          </a:xfrm>
          <a:prstGeom prst="rect">
            <a:avLst/>
          </a:prstGeom>
          <a:solidFill>
            <a:schemeClr val="accent2"/>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050"/>
              <a:t>ソート機能</a:t>
            </a:r>
            <a:endParaRPr lang="en-US" altLang="ja-JP" sz="1050" dirty="0"/>
          </a:p>
        </p:txBody>
      </p:sp>
      <p:sp>
        <p:nvSpPr>
          <p:cNvPr id="13" name="テキスト ボックス 12">
            <a:extLst>
              <a:ext uri="{FF2B5EF4-FFF2-40B4-BE49-F238E27FC236}">
                <a16:creationId xmlns:a16="http://schemas.microsoft.com/office/drawing/2014/main" id="{AC6944CA-1793-1949-9501-7CF9951152D0}"/>
              </a:ext>
            </a:extLst>
          </p:cNvPr>
          <p:cNvSpPr txBox="1"/>
          <p:nvPr/>
        </p:nvSpPr>
        <p:spPr>
          <a:xfrm>
            <a:off x="1776171" y="2091750"/>
            <a:ext cx="998559" cy="261610"/>
          </a:xfrm>
          <a:prstGeom prst="rect">
            <a:avLst/>
          </a:prstGeom>
          <a:noFill/>
        </p:spPr>
        <p:txBody>
          <a:bodyPr wrap="square" rtlCol="0">
            <a:spAutoFit/>
          </a:bodyPr>
          <a:lstStyle/>
          <a:p>
            <a:r>
              <a:rPr kumimoji="1" lang="ja-JP" altLang="en-US" sz="1100"/>
              <a:t>投稿名</a:t>
            </a:r>
          </a:p>
        </p:txBody>
      </p:sp>
      <p:sp>
        <p:nvSpPr>
          <p:cNvPr id="14" name="テキスト ボックス 13">
            <a:extLst>
              <a:ext uri="{FF2B5EF4-FFF2-40B4-BE49-F238E27FC236}">
                <a16:creationId xmlns:a16="http://schemas.microsoft.com/office/drawing/2014/main" id="{80E537FD-32A6-7D44-B03C-28AEFE691045}"/>
              </a:ext>
            </a:extLst>
          </p:cNvPr>
          <p:cNvSpPr txBox="1"/>
          <p:nvPr/>
        </p:nvSpPr>
        <p:spPr>
          <a:xfrm>
            <a:off x="1776172" y="2407970"/>
            <a:ext cx="998559" cy="261610"/>
          </a:xfrm>
          <a:prstGeom prst="rect">
            <a:avLst/>
          </a:prstGeom>
          <a:noFill/>
        </p:spPr>
        <p:txBody>
          <a:bodyPr wrap="square" rtlCol="0">
            <a:spAutoFit/>
          </a:bodyPr>
          <a:lstStyle/>
          <a:p>
            <a:r>
              <a:rPr kumimoji="1" lang="ja-JP" altLang="en-US" sz="1100"/>
              <a:t>お店の名前</a:t>
            </a:r>
          </a:p>
        </p:txBody>
      </p:sp>
      <p:sp>
        <p:nvSpPr>
          <p:cNvPr id="15" name="テキスト ボックス 14">
            <a:extLst>
              <a:ext uri="{FF2B5EF4-FFF2-40B4-BE49-F238E27FC236}">
                <a16:creationId xmlns:a16="http://schemas.microsoft.com/office/drawing/2014/main" id="{97F7E17D-BD91-9F4F-92DA-0B6130E98B5C}"/>
              </a:ext>
            </a:extLst>
          </p:cNvPr>
          <p:cNvSpPr txBox="1"/>
          <p:nvPr/>
        </p:nvSpPr>
        <p:spPr>
          <a:xfrm>
            <a:off x="1776171" y="2613718"/>
            <a:ext cx="998559" cy="261610"/>
          </a:xfrm>
          <a:prstGeom prst="rect">
            <a:avLst/>
          </a:prstGeom>
          <a:noFill/>
        </p:spPr>
        <p:txBody>
          <a:bodyPr wrap="square" rtlCol="0">
            <a:spAutoFit/>
          </a:bodyPr>
          <a:lstStyle/>
          <a:p>
            <a:r>
              <a:rPr kumimoji="1" lang="ja-JP" altLang="en-US" sz="1100"/>
              <a:t>お店の場所</a:t>
            </a:r>
          </a:p>
        </p:txBody>
      </p:sp>
      <p:sp>
        <p:nvSpPr>
          <p:cNvPr id="16" name="テキスト ボックス 15">
            <a:extLst>
              <a:ext uri="{FF2B5EF4-FFF2-40B4-BE49-F238E27FC236}">
                <a16:creationId xmlns:a16="http://schemas.microsoft.com/office/drawing/2014/main" id="{8EF3D36A-63F1-094D-B267-EAE4E34ACB96}"/>
              </a:ext>
            </a:extLst>
          </p:cNvPr>
          <p:cNvSpPr txBox="1"/>
          <p:nvPr/>
        </p:nvSpPr>
        <p:spPr>
          <a:xfrm>
            <a:off x="1776170" y="2841580"/>
            <a:ext cx="1582920" cy="261610"/>
          </a:xfrm>
          <a:prstGeom prst="rect">
            <a:avLst/>
          </a:prstGeom>
          <a:noFill/>
        </p:spPr>
        <p:txBody>
          <a:bodyPr wrap="square" rtlCol="0">
            <a:spAutoFit/>
          </a:bodyPr>
          <a:lstStyle/>
          <a:p>
            <a:r>
              <a:rPr kumimoji="1" lang="ja-JP" altLang="en-US" sz="1100"/>
              <a:t>お店の評価コメント</a:t>
            </a:r>
          </a:p>
        </p:txBody>
      </p:sp>
      <p:sp>
        <p:nvSpPr>
          <p:cNvPr id="17" name="正方形/長方形 16">
            <a:extLst>
              <a:ext uri="{FF2B5EF4-FFF2-40B4-BE49-F238E27FC236}">
                <a16:creationId xmlns:a16="http://schemas.microsoft.com/office/drawing/2014/main" id="{1402D1C8-FC9A-A44D-B9E7-BF8C033EEBE3}"/>
              </a:ext>
            </a:extLst>
          </p:cNvPr>
          <p:cNvSpPr/>
          <p:nvPr/>
        </p:nvSpPr>
        <p:spPr>
          <a:xfrm>
            <a:off x="2089549" y="3051207"/>
            <a:ext cx="632631" cy="18530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a:t>高評価</a:t>
            </a:r>
          </a:p>
        </p:txBody>
      </p:sp>
      <p:sp>
        <p:nvSpPr>
          <p:cNvPr id="18" name="正方形/長方形 17">
            <a:extLst>
              <a:ext uri="{FF2B5EF4-FFF2-40B4-BE49-F238E27FC236}">
                <a16:creationId xmlns:a16="http://schemas.microsoft.com/office/drawing/2014/main" id="{FD40CA03-F495-2D48-A742-47C607D6D9C5}"/>
              </a:ext>
            </a:extLst>
          </p:cNvPr>
          <p:cNvSpPr/>
          <p:nvPr/>
        </p:nvSpPr>
        <p:spPr>
          <a:xfrm>
            <a:off x="2795750" y="3055095"/>
            <a:ext cx="632631" cy="18530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a:t>低評価</a:t>
            </a:r>
          </a:p>
        </p:txBody>
      </p:sp>
      <p:sp>
        <p:nvSpPr>
          <p:cNvPr id="19" name="正方形/長方形 18">
            <a:extLst>
              <a:ext uri="{FF2B5EF4-FFF2-40B4-BE49-F238E27FC236}">
                <a16:creationId xmlns:a16="http://schemas.microsoft.com/office/drawing/2014/main" id="{21477007-31E1-804E-B139-0FB24D968048}"/>
              </a:ext>
            </a:extLst>
          </p:cNvPr>
          <p:cNvSpPr/>
          <p:nvPr/>
        </p:nvSpPr>
        <p:spPr>
          <a:xfrm>
            <a:off x="3522974" y="3051047"/>
            <a:ext cx="754736" cy="18530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a:t>コメント</a:t>
            </a:r>
            <a:endParaRPr kumimoji="1" lang="ja-JP" altLang="en-US" sz="1050"/>
          </a:p>
        </p:txBody>
      </p:sp>
      <p:sp>
        <p:nvSpPr>
          <p:cNvPr id="20" name="テキスト ボックス 19">
            <a:extLst>
              <a:ext uri="{FF2B5EF4-FFF2-40B4-BE49-F238E27FC236}">
                <a16:creationId xmlns:a16="http://schemas.microsoft.com/office/drawing/2014/main" id="{BB66EF1A-8ADE-1548-A0DB-7C9BFBE833EB}"/>
              </a:ext>
            </a:extLst>
          </p:cNvPr>
          <p:cNvSpPr txBox="1"/>
          <p:nvPr/>
        </p:nvSpPr>
        <p:spPr>
          <a:xfrm>
            <a:off x="1776170" y="2239296"/>
            <a:ext cx="1093153" cy="261610"/>
          </a:xfrm>
          <a:prstGeom prst="rect">
            <a:avLst/>
          </a:prstGeom>
          <a:noFill/>
        </p:spPr>
        <p:txBody>
          <a:bodyPr wrap="square" rtlCol="0">
            <a:spAutoFit/>
          </a:bodyPr>
          <a:lstStyle/>
          <a:p>
            <a:r>
              <a:rPr lang="ja-JP" altLang="en-US" sz="1100"/>
              <a:t>アカウント</a:t>
            </a:r>
            <a:r>
              <a:rPr kumimoji="1" lang="ja-JP" altLang="en-US" sz="1100"/>
              <a:t>名</a:t>
            </a:r>
          </a:p>
        </p:txBody>
      </p:sp>
      <p:sp>
        <p:nvSpPr>
          <p:cNvPr id="21" name="角丸四角形 20">
            <a:extLst>
              <a:ext uri="{FF2B5EF4-FFF2-40B4-BE49-F238E27FC236}">
                <a16:creationId xmlns:a16="http://schemas.microsoft.com/office/drawing/2014/main" id="{D36FF802-0338-DF4D-8EA0-34BFE24E89E6}"/>
              </a:ext>
            </a:extLst>
          </p:cNvPr>
          <p:cNvSpPr/>
          <p:nvPr/>
        </p:nvSpPr>
        <p:spPr>
          <a:xfrm>
            <a:off x="1776172" y="773673"/>
            <a:ext cx="2787588" cy="117978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C8480256-6E24-5E4D-A297-8185564D341E}"/>
              </a:ext>
            </a:extLst>
          </p:cNvPr>
          <p:cNvSpPr txBox="1"/>
          <p:nvPr/>
        </p:nvSpPr>
        <p:spPr>
          <a:xfrm>
            <a:off x="1776172" y="1100584"/>
            <a:ext cx="998559" cy="261610"/>
          </a:xfrm>
          <a:prstGeom prst="rect">
            <a:avLst/>
          </a:prstGeom>
          <a:noFill/>
        </p:spPr>
        <p:txBody>
          <a:bodyPr wrap="square" rtlCol="0">
            <a:spAutoFit/>
          </a:bodyPr>
          <a:lstStyle/>
          <a:p>
            <a:r>
              <a:rPr kumimoji="1" lang="ja-JP" altLang="en-US" sz="1100"/>
              <a:t>お店の名前</a:t>
            </a:r>
          </a:p>
        </p:txBody>
      </p:sp>
      <p:sp>
        <p:nvSpPr>
          <p:cNvPr id="23" name="テキスト ボックス 22">
            <a:extLst>
              <a:ext uri="{FF2B5EF4-FFF2-40B4-BE49-F238E27FC236}">
                <a16:creationId xmlns:a16="http://schemas.microsoft.com/office/drawing/2014/main" id="{5C49BDA6-B99B-B04E-AD8C-62129C3554BC}"/>
              </a:ext>
            </a:extLst>
          </p:cNvPr>
          <p:cNvSpPr txBox="1"/>
          <p:nvPr/>
        </p:nvSpPr>
        <p:spPr>
          <a:xfrm>
            <a:off x="1776171" y="1306332"/>
            <a:ext cx="998559" cy="261610"/>
          </a:xfrm>
          <a:prstGeom prst="rect">
            <a:avLst/>
          </a:prstGeom>
          <a:noFill/>
        </p:spPr>
        <p:txBody>
          <a:bodyPr wrap="square" rtlCol="0">
            <a:spAutoFit/>
          </a:bodyPr>
          <a:lstStyle/>
          <a:p>
            <a:r>
              <a:rPr kumimoji="1" lang="ja-JP" altLang="en-US" sz="1100"/>
              <a:t>お店の場所</a:t>
            </a:r>
          </a:p>
        </p:txBody>
      </p:sp>
      <p:sp>
        <p:nvSpPr>
          <p:cNvPr id="24" name="テキスト ボックス 23">
            <a:extLst>
              <a:ext uri="{FF2B5EF4-FFF2-40B4-BE49-F238E27FC236}">
                <a16:creationId xmlns:a16="http://schemas.microsoft.com/office/drawing/2014/main" id="{FF444340-02D8-EC4A-9E77-E40FE9CC40B5}"/>
              </a:ext>
            </a:extLst>
          </p:cNvPr>
          <p:cNvSpPr txBox="1"/>
          <p:nvPr/>
        </p:nvSpPr>
        <p:spPr>
          <a:xfrm>
            <a:off x="1776170" y="1534194"/>
            <a:ext cx="1582920" cy="261610"/>
          </a:xfrm>
          <a:prstGeom prst="rect">
            <a:avLst/>
          </a:prstGeom>
          <a:noFill/>
        </p:spPr>
        <p:txBody>
          <a:bodyPr wrap="square" rtlCol="0">
            <a:spAutoFit/>
          </a:bodyPr>
          <a:lstStyle/>
          <a:p>
            <a:r>
              <a:rPr kumimoji="1" lang="ja-JP" altLang="en-US" sz="1100"/>
              <a:t>お店の評価コメント</a:t>
            </a:r>
          </a:p>
        </p:txBody>
      </p:sp>
      <p:sp>
        <p:nvSpPr>
          <p:cNvPr id="27" name="正方形/長方形 26">
            <a:extLst>
              <a:ext uri="{FF2B5EF4-FFF2-40B4-BE49-F238E27FC236}">
                <a16:creationId xmlns:a16="http://schemas.microsoft.com/office/drawing/2014/main" id="{F8C21E3B-12D5-A149-91AF-F92BD876A62A}"/>
              </a:ext>
            </a:extLst>
          </p:cNvPr>
          <p:cNvSpPr/>
          <p:nvPr/>
        </p:nvSpPr>
        <p:spPr>
          <a:xfrm>
            <a:off x="3522974" y="1743661"/>
            <a:ext cx="754736" cy="18530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a:t>コメント</a:t>
            </a:r>
            <a:endParaRPr kumimoji="1" lang="ja-JP" altLang="en-US" sz="1050"/>
          </a:p>
        </p:txBody>
      </p:sp>
      <p:sp>
        <p:nvSpPr>
          <p:cNvPr id="28" name="テキスト ボックス 27">
            <a:extLst>
              <a:ext uri="{FF2B5EF4-FFF2-40B4-BE49-F238E27FC236}">
                <a16:creationId xmlns:a16="http://schemas.microsoft.com/office/drawing/2014/main" id="{FD95A290-E752-B34B-9DFE-01DC0E05B690}"/>
              </a:ext>
            </a:extLst>
          </p:cNvPr>
          <p:cNvSpPr txBox="1"/>
          <p:nvPr/>
        </p:nvSpPr>
        <p:spPr>
          <a:xfrm>
            <a:off x="1776170" y="931910"/>
            <a:ext cx="1093153" cy="261610"/>
          </a:xfrm>
          <a:prstGeom prst="rect">
            <a:avLst/>
          </a:prstGeom>
          <a:noFill/>
        </p:spPr>
        <p:txBody>
          <a:bodyPr wrap="square" rtlCol="0">
            <a:spAutoFit/>
          </a:bodyPr>
          <a:lstStyle/>
          <a:p>
            <a:r>
              <a:rPr lang="ja-JP" altLang="en-US" sz="1100"/>
              <a:t>アカウント</a:t>
            </a:r>
            <a:r>
              <a:rPr kumimoji="1" lang="ja-JP" altLang="en-US" sz="1100"/>
              <a:t>名</a:t>
            </a:r>
          </a:p>
        </p:txBody>
      </p:sp>
      <p:sp>
        <p:nvSpPr>
          <p:cNvPr id="29" name="テキスト ボックス 28">
            <a:extLst>
              <a:ext uri="{FF2B5EF4-FFF2-40B4-BE49-F238E27FC236}">
                <a16:creationId xmlns:a16="http://schemas.microsoft.com/office/drawing/2014/main" id="{82ABE28C-3A13-CE4C-AD66-EA7AFFD74C3F}"/>
              </a:ext>
            </a:extLst>
          </p:cNvPr>
          <p:cNvSpPr txBox="1"/>
          <p:nvPr/>
        </p:nvSpPr>
        <p:spPr>
          <a:xfrm>
            <a:off x="1775954" y="773673"/>
            <a:ext cx="998559" cy="261610"/>
          </a:xfrm>
          <a:prstGeom prst="rect">
            <a:avLst/>
          </a:prstGeom>
          <a:noFill/>
        </p:spPr>
        <p:txBody>
          <a:bodyPr wrap="square" rtlCol="0">
            <a:spAutoFit/>
          </a:bodyPr>
          <a:lstStyle/>
          <a:p>
            <a:r>
              <a:rPr kumimoji="1" lang="ja-JP" altLang="en-US" sz="1100"/>
              <a:t>投稿名</a:t>
            </a:r>
          </a:p>
        </p:txBody>
      </p:sp>
      <p:sp>
        <p:nvSpPr>
          <p:cNvPr id="30" name="正方形/長方形 29">
            <a:extLst>
              <a:ext uri="{FF2B5EF4-FFF2-40B4-BE49-F238E27FC236}">
                <a16:creationId xmlns:a16="http://schemas.microsoft.com/office/drawing/2014/main" id="{5CCDCDD5-8973-7342-A1A9-847BF012B3E5}"/>
              </a:ext>
            </a:extLst>
          </p:cNvPr>
          <p:cNvSpPr/>
          <p:nvPr/>
        </p:nvSpPr>
        <p:spPr>
          <a:xfrm>
            <a:off x="5542257" y="351994"/>
            <a:ext cx="4572000" cy="305966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9910E474-B4FB-B949-8F10-33E58E2C0789}"/>
              </a:ext>
            </a:extLst>
          </p:cNvPr>
          <p:cNvSpPr txBox="1"/>
          <p:nvPr/>
        </p:nvSpPr>
        <p:spPr>
          <a:xfrm>
            <a:off x="5447664" y="0"/>
            <a:ext cx="3552344" cy="369332"/>
          </a:xfrm>
          <a:prstGeom prst="rect">
            <a:avLst/>
          </a:prstGeom>
          <a:noFill/>
        </p:spPr>
        <p:txBody>
          <a:bodyPr wrap="square" rtlCol="0">
            <a:spAutoFit/>
          </a:bodyPr>
          <a:lstStyle/>
          <a:p>
            <a:r>
              <a:rPr lang="ja-JP" altLang="en-US"/>
              <a:t>新規投稿</a:t>
            </a:r>
            <a:r>
              <a:rPr kumimoji="1" lang="ja-JP" altLang="en-US"/>
              <a:t>画面</a:t>
            </a:r>
          </a:p>
        </p:txBody>
      </p:sp>
      <p:sp>
        <p:nvSpPr>
          <p:cNvPr id="32" name="テキスト ボックス 31">
            <a:extLst>
              <a:ext uri="{FF2B5EF4-FFF2-40B4-BE49-F238E27FC236}">
                <a16:creationId xmlns:a16="http://schemas.microsoft.com/office/drawing/2014/main" id="{F455CE5A-78CA-294D-B992-425B0B07181C}"/>
              </a:ext>
            </a:extLst>
          </p:cNvPr>
          <p:cNvSpPr txBox="1"/>
          <p:nvPr/>
        </p:nvSpPr>
        <p:spPr>
          <a:xfrm>
            <a:off x="5660501" y="473546"/>
            <a:ext cx="1204670" cy="253916"/>
          </a:xfrm>
          <a:prstGeom prst="rect">
            <a:avLst/>
          </a:prstGeom>
          <a:solidFill>
            <a:schemeClr val="accent2"/>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050"/>
              <a:t>情報閲覧</a:t>
            </a:r>
            <a:endParaRPr lang="en-US" altLang="ja-JP" sz="1050" dirty="0"/>
          </a:p>
        </p:txBody>
      </p:sp>
      <p:sp>
        <p:nvSpPr>
          <p:cNvPr id="33" name="テキスト ボックス 32">
            <a:extLst>
              <a:ext uri="{FF2B5EF4-FFF2-40B4-BE49-F238E27FC236}">
                <a16:creationId xmlns:a16="http://schemas.microsoft.com/office/drawing/2014/main" id="{DAB67EBD-6A5C-9549-BF28-504E5BC5FCDB}"/>
              </a:ext>
            </a:extLst>
          </p:cNvPr>
          <p:cNvSpPr txBox="1"/>
          <p:nvPr/>
        </p:nvSpPr>
        <p:spPr>
          <a:xfrm>
            <a:off x="5660498" y="952497"/>
            <a:ext cx="1204670" cy="253916"/>
          </a:xfrm>
          <a:prstGeom prst="rect">
            <a:avLst/>
          </a:prstGeom>
          <a:solidFill>
            <a:schemeClr val="accent2"/>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050"/>
              <a:t>新規投稿</a:t>
            </a:r>
            <a:endParaRPr lang="en-US" altLang="ja-JP" sz="1050" dirty="0"/>
          </a:p>
        </p:txBody>
      </p:sp>
      <p:sp>
        <p:nvSpPr>
          <p:cNvPr id="34" name="テキスト ボックス 33">
            <a:extLst>
              <a:ext uri="{FF2B5EF4-FFF2-40B4-BE49-F238E27FC236}">
                <a16:creationId xmlns:a16="http://schemas.microsoft.com/office/drawing/2014/main" id="{11222222-D5AC-6047-A8AC-A365AC7B020B}"/>
              </a:ext>
            </a:extLst>
          </p:cNvPr>
          <p:cNvSpPr txBox="1"/>
          <p:nvPr/>
        </p:nvSpPr>
        <p:spPr>
          <a:xfrm>
            <a:off x="5660498" y="1425753"/>
            <a:ext cx="1204670" cy="253916"/>
          </a:xfrm>
          <a:prstGeom prst="rect">
            <a:avLst/>
          </a:prstGeom>
          <a:solidFill>
            <a:schemeClr val="accent2"/>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050"/>
              <a:t>投稿内容更新</a:t>
            </a:r>
            <a:endParaRPr lang="en-US" altLang="ja-JP" sz="1050" dirty="0"/>
          </a:p>
        </p:txBody>
      </p:sp>
      <p:sp>
        <p:nvSpPr>
          <p:cNvPr id="35" name="テキスト ボックス 34">
            <a:extLst>
              <a:ext uri="{FF2B5EF4-FFF2-40B4-BE49-F238E27FC236}">
                <a16:creationId xmlns:a16="http://schemas.microsoft.com/office/drawing/2014/main" id="{13FECD61-1E5A-004A-B556-74563D2E6F3C}"/>
              </a:ext>
            </a:extLst>
          </p:cNvPr>
          <p:cNvSpPr txBox="1"/>
          <p:nvPr/>
        </p:nvSpPr>
        <p:spPr>
          <a:xfrm>
            <a:off x="5660498" y="1904704"/>
            <a:ext cx="1204670" cy="253916"/>
          </a:xfrm>
          <a:prstGeom prst="rect">
            <a:avLst/>
          </a:prstGeom>
          <a:solidFill>
            <a:schemeClr val="accent2"/>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050"/>
              <a:t>アカウント更新</a:t>
            </a:r>
            <a:endParaRPr lang="en-US" altLang="ja-JP" sz="1050" dirty="0"/>
          </a:p>
        </p:txBody>
      </p:sp>
      <p:sp>
        <p:nvSpPr>
          <p:cNvPr id="36" name="角丸四角形 35">
            <a:extLst>
              <a:ext uri="{FF2B5EF4-FFF2-40B4-BE49-F238E27FC236}">
                <a16:creationId xmlns:a16="http://schemas.microsoft.com/office/drawing/2014/main" id="{B424DF11-243A-0544-82D1-07B38ED59460}"/>
              </a:ext>
            </a:extLst>
          </p:cNvPr>
          <p:cNvSpPr/>
          <p:nvPr/>
        </p:nvSpPr>
        <p:spPr>
          <a:xfrm>
            <a:off x="7108042" y="471822"/>
            <a:ext cx="2787588" cy="257922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DED71136-83D9-1C4D-B33C-7F677DCB701B}"/>
              </a:ext>
            </a:extLst>
          </p:cNvPr>
          <p:cNvSpPr txBox="1"/>
          <p:nvPr/>
        </p:nvSpPr>
        <p:spPr>
          <a:xfrm>
            <a:off x="7240575" y="690887"/>
            <a:ext cx="998559"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1100"/>
              <a:t>投稿名</a:t>
            </a:r>
          </a:p>
        </p:txBody>
      </p:sp>
      <p:sp>
        <p:nvSpPr>
          <p:cNvPr id="38" name="テキスト ボックス 37">
            <a:extLst>
              <a:ext uri="{FF2B5EF4-FFF2-40B4-BE49-F238E27FC236}">
                <a16:creationId xmlns:a16="http://schemas.microsoft.com/office/drawing/2014/main" id="{21B8831F-0C7C-8346-B573-5920A87C2D94}"/>
              </a:ext>
            </a:extLst>
          </p:cNvPr>
          <p:cNvSpPr txBox="1"/>
          <p:nvPr/>
        </p:nvSpPr>
        <p:spPr>
          <a:xfrm>
            <a:off x="7240575" y="1148616"/>
            <a:ext cx="998559"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1100"/>
              <a:t>お店の名前</a:t>
            </a:r>
          </a:p>
        </p:txBody>
      </p:sp>
      <p:sp>
        <p:nvSpPr>
          <p:cNvPr id="39" name="テキスト ボックス 38">
            <a:extLst>
              <a:ext uri="{FF2B5EF4-FFF2-40B4-BE49-F238E27FC236}">
                <a16:creationId xmlns:a16="http://schemas.microsoft.com/office/drawing/2014/main" id="{4362AEAF-20D3-6747-B2C4-A8DA99EEFCE9}"/>
              </a:ext>
            </a:extLst>
          </p:cNvPr>
          <p:cNvSpPr txBox="1"/>
          <p:nvPr/>
        </p:nvSpPr>
        <p:spPr>
          <a:xfrm>
            <a:off x="7240575" y="1649100"/>
            <a:ext cx="998559"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1100"/>
              <a:t>お店の場所</a:t>
            </a:r>
          </a:p>
        </p:txBody>
      </p:sp>
      <p:sp>
        <p:nvSpPr>
          <p:cNvPr id="40" name="テキスト ボックス 39">
            <a:extLst>
              <a:ext uri="{FF2B5EF4-FFF2-40B4-BE49-F238E27FC236}">
                <a16:creationId xmlns:a16="http://schemas.microsoft.com/office/drawing/2014/main" id="{D8E2095B-EFCC-1E46-8F52-3FF06D953612}"/>
              </a:ext>
            </a:extLst>
          </p:cNvPr>
          <p:cNvSpPr txBox="1"/>
          <p:nvPr/>
        </p:nvSpPr>
        <p:spPr>
          <a:xfrm>
            <a:off x="7240575" y="2246008"/>
            <a:ext cx="158292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1100"/>
              <a:t>お店の評価コメント</a:t>
            </a:r>
          </a:p>
        </p:txBody>
      </p:sp>
      <p:cxnSp>
        <p:nvCxnSpPr>
          <p:cNvPr id="46" name="直線矢印コネクタ 45">
            <a:extLst>
              <a:ext uri="{FF2B5EF4-FFF2-40B4-BE49-F238E27FC236}">
                <a16:creationId xmlns:a16="http://schemas.microsoft.com/office/drawing/2014/main" id="{2271726B-3DEB-F047-8A4D-D3B9ADCF20E2}"/>
              </a:ext>
            </a:extLst>
          </p:cNvPr>
          <p:cNvCxnSpPr>
            <a:endCxn id="30" idx="1"/>
          </p:cNvCxnSpPr>
          <p:nvPr/>
        </p:nvCxnSpPr>
        <p:spPr>
          <a:xfrm>
            <a:off x="1417504" y="1079455"/>
            <a:ext cx="4124753" cy="8023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正方形/長方形 46">
            <a:extLst>
              <a:ext uri="{FF2B5EF4-FFF2-40B4-BE49-F238E27FC236}">
                <a16:creationId xmlns:a16="http://schemas.microsoft.com/office/drawing/2014/main" id="{79C0F723-87E3-5D42-BC70-2506851A9818}"/>
              </a:ext>
            </a:extLst>
          </p:cNvPr>
          <p:cNvSpPr/>
          <p:nvPr/>
        </p:nvSpPr>
        <p:spPr>
          <a:xfrm>
            <a:off x="150193" y="3793972"/>
            <a:ext cx="4572000" cy="305966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43639C67-DA99-A845-BC6C-EE9AD0B3590E}"/>
              </a:ext>
            </a:extLst>
          </p:cNvPr>
          <p:cNvSpPr txBox="1"/>
          <p:nvPr/>
        </p:nvSpPr>
        <p:spPr>
          <a:xfrm>
            <a:off x="55600" y="3441978"/>
            <a:ext cx="3552344" cy="369332"/>
          </a:xfrm>
          <a:prstGeom prst="rect">
            <a:avLst/>
          </a:prstGeom>
          <a:noFill/>
        </p:spPr>
        <p:txBody>
          <a:bodyPr wrap="square" rtlCol="0">
            <a:spAutoFit/>
          </a:bodyPr>
          <a:lstStyle/>
          <a:p>
            <a:r>
              <a:rPr kumimoji="1" lang="ja-JP" altLang="en-US"/>
              <a:t>投稿内容更新画面</a:t>
            </a:r>
          </a:p>
        </p:txBody>
      </p:sp>
      <p:sp>
        <p:nvSpPr>
          <p:cNvPr id="49" name="テキスト ボックス 48">
            <a:extLst>
              <a:ext uri="{FF2B5EF4-FFF2-40B4-BE49-F238E27FC236}">
                <a16:creationId xmlns:a16="http://schemas.microsoft.com/office/drawing/2014/main" id="{19571DB9-3993-164F-8F9A-0B95518452E3}"/>
              </a:ext>
            </a:extLst>
          </p:cNvPr>
          <p:cNvSpPr txBox="1"/>
          <p:nvPr/>
        </p:nvSpPr>
        <p:spPr>
          <a:xfrm>
            <a:off x="268437" y="3915524"/>
            <a:ext cx="1204670" cy="253916"/>
          </a:xfrm>
          <a:prstGeom prst="rect">
            <a:avLst/>
          </a:prstGeom>
          <a:solidFill>
            <a:schemeClr val="accent2"/>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050"/>
              <a:t>情報閲覧</a:t>
            </a:r>
            <a:endParaRPr lang="en-US" altLang="ja-JP" sz="1050" dirty="0"/>
          </a:p>
        </p:txBody>
      </p:sp>
      <p:sp>
        <p:nvSpPr>
          <p:cNvPr id="50" name="テキスト ボックス 49">
            <a:extLst>
              <a:ext uri="{FF2B5EF4-FFF2-40B4-BE49-F238E27FC236}">
                <a16:creationId xmlns:a16="http://schemas.microsoft.com/office/drawing/2014/main" id="{5F6CFC49-97BF-7B42-B4E1-234CC27F4CF7}"/>
              </a:ext>
            </a:extLst>
          </p:cNvPr>
          <p:cNvSpPr txBox="1"/>
          <p:nvPr/>
        </p:nvSpPr>
        <p:spPr>
          <a:xfrm>
            <a:off x="268434" y="4394475"/>
            <a:ext cx="1204670" cy="253916"/>
          </a:xfrm>
          <a:prstGeom prst="rect">
            <a:avLst/>
          </a:prstGeom>
          <a:solidFill>
            <a:schemeClr val="accent2"/>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050"/>
              <a:t>新規投稿</a:t>
            </a:r>
            <a:endParaRPr lang="en-US" altLang="ja-JP" sz="1050" dirty="0"/>
          </a:p>
        </p:txBody>
      </p:sp>
      <p:sp>
        <p:nvSpPr>
          <p:cNvPr id="51" name="テキスト ボックス 50">
            <a:extLst>
              <a:ext uri="{FF2B5EF4-FFF2-40B4-BE49-F238E27FC236}">
                <a16:creationId xmlns:a16="http://schemas.microsoft.com/office/drawing/2014/main" id="{E4EE2791-8F28-5143-B522-DFA169DF5B2B}"/>
              </a:ext>
            </a:extLst>
          </p:cNvPr>
          <p:cNvSpPr txBox="1"/>
          <p:nvPr/>
        </p:nvSpPr>
        <p:spPr>
          <a:xfrm>
            <a:off x="268434" y="4867731"/>
            <a:ext cx="1204670" cy="253916"/>
          </a:xfrm>
          <a:prstGeom prst="rect">
            <a:avLst/>
          </a:prstGeom>
          <a:solidFill>
            <a:schemeClr val="accent2"/>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050"/>
              <a:t>投稿内容更新</a:t>
            </a:r>
            <a:endParaRPr lang="en-US" altLang="ja-JP" sz="1050" dirty="0"/>
          </a:p>
        </p:txBody>
      </p:sp>
      <p:sp>
        <p:nvSpPr>
          <p:cNvPr id="52" name="テキスト ボックス 51">
            <a:extLst>
              <a:ext uri="{FF2B5EF4-FFF2-40B4-BE49-F238E27FC236}">
                <a16:creationId xmlns:a16="http://schemas.microsoft.com/office/drawing/2014/main" id="{848B7F4A-0A4A-4F4B-B411-19E04731E576}"/>
              </a:ext>
            </a:extLst>
          </p:cNvPr>
          <p:cNvSpPr txBox="1"/>
          <p:nvPr/>
        </p:nvSpPr>
        <p:spPr>
          <a:xfrm>
            <a:off x="268434" y="5346682"/>
            <a:ext cx="1204670" cy="253916"/>
          </a:xfrm>
          <a:prstGeom prst="rect">
            <a:avLst/>
          </a:prstGeom>
          <a:solidFill>
            <a:schemeClr val="accent2"/>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050"/>
              <a:t>アカウント更新</a:t>
            </a:r>
            <a:endParaRPr lang="en-US" altLang="ja-JP" sz="1050" dirty="0"/>
          </a:p>
        </p:txBody>
      </p:sp>
      <p:sp>
        <p:nvSpPr>
          <p:cNvPr id="53" name="テキスト ボックス 52">
            <a:extLst>
              <a:ext uri="{FF2B5EF4-FFF2-40B4-BE49-F238E27FC236}">
                <a16:creationId xmlns:a16="http://schemas.microsoft.com/office/drawing/2014/main" id="{BC39A839-D476-5943-B086-C1749B5D53F5}"/>
              </a:ext>
            </a:extLst>
          </p:cNvPr>
          <p:cNvSpPr txBox="1"/>
          <p:nvPr/>
        </p:nvSpPr>
        <p:spPr>
          <a:xfrm>
            <a:off x="1723621" y="3929135"/>
            <a:ext cx="2840139"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1100"/>
              <a:t>投稿名</a:t>
            </a:r>
          </a:p>
        </p:txBody>
      </p:sp>
      <p:sp>
        <p:nvSpPr>
          <p:cNvPr id="55" name="テキスト ボックス 54">
            <a:extLst>
              <a:ext uri="{FF2B5EF4-FFF2-40B4-BE49-F238E27FC236}">
                <a16:creationId xmlns:a16="http://schemas.microsoft.com/office/drawing/2014/main" id="{DE931075-3B1D-B043-A509-1792AC2849FC}"/>
              </a:ext>
            </a:extLst>
          </p:cNvPr>
          <p:cNvSpPr txBox="1"/>
          <p:nvPr/>
        </p:nvSpPr>
        <p:spPr>
          <a:xfrm>
            <a:off x="1723619" y="4304035"/>
            <a:ext cx="2840139"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1100"/>
              <a:t>投稿名</a:t>
            </a:r>
          </a:p>
        </p:txBody>
      </p:sp>
      <p:sp>
        <p:nvSpPr>
          <p:cNvPr id="56" name="テキスト ボックス 55">
            <a:extLst>
              <a:ext uri="{FF2B5EF4-FFF2-40B4-BE49-F238E27FC236}">
                <a16:creationId xmlns:a16="http://schemas.microsoft.com/office/drawing/2014/main" id="{29C3A4DA-3247-B14B-9EB9-97958E763287}"/>
              </a:ext>
            </a:extLst>
          </p:cNvPr>
          <p:cNvSpPr txBox="1"/>
          <p:nvPr/>
        </p:nvSpPr>
        <p:spPr>
          <a:xfrm>
            <a:off x="1723619" y="4675304"/>
            <a:ext cx="2840139"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1100"/>
              <a:t>投稿名</a:t>
            </a:r>
          </a:p>
        </p:txBody>
      </p:sp>
      <p:sp>
        <p:nvSpPr>
          <p:cNvPr id="57" name="テキスト ボックス 56">
            <a:extLst>
              <a:ext uri="{FF2B5EF4-FFF2-40B4-BE49-F238E27FC236}">
                <a16:creationId xmlns:a16="http://schemas.microsoft.com/office/drawing/2014/main" id="{856D7D13-5DBD-5049-800D-D16AC9C1A599}"/>
              </a:ext>
            </a:extLst>
          </p:cNvPr>
          <p:cNvSpPr txBox="1"/>
          <p:nvPr/>
        </p:nvSpPr>
        <p:spPr>
          <a:xfrm>
            <a:off x="1723619" y="5047728"/>
            <a:ext cx="2840139"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1100"/>
              <a:t>投稿名</a:t>
            </a:r>
          </a:p>
        </p:txBody>
      </p:sp>
      <p:sp>
        <p:nvSpPr>
          <p:cNvPr id="58" name="テキスト ボックス 57">
            <a:extLst>
              <a:ext uri="{FF2B5EF4-FFF2-40B4-BE49-F238E27FC236}">
                <a16:creationId xmlns:a16="http://schemas.microsoft.com/office/drawing/2014/main" id="{6474CABA-1452-0F49-93D6-C4BB3C738F88}"/>
              </a:ext>
            </a:extLst>
          </p:cNvPr>
          <p:cNvSpPr txBox="1"/>
          <p:nvPr/>
        </p:nvSpPr>
        <p:spPr>
          <a:xfrm>
            <a:off x="1721412" y="5420863"/>
            <a:ext cx="2840139"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1100"/>
              <a:t>投稿名</a:t>
            </a:r>
          </a:p>
        </p:txBody>
      </p:sp>
      <p:cxnSp>
        <p:nvCxnSpPr>
          <p:cNvPr id="60" name="直線矢印コネクタ 59">
            <a:extLst>
              <a:ext uri="{FF2B5EF4-FFF2-40B4-BE49-F238E27FC236}">
                <a16:creationId xmlns:a16="http://schemas.microsoft.com/office/drawing/2014/main" id="{DD8FA2B9-EA65-EC42-8D1A-E74D6E682423}"/>
              </a:ext>
            </a:extLst>
          </p:cNvPr>
          <p:cNvCxnSpPr>
            <a:cxnSpLocks/>
            <a:endCxn id="63" idx="1"/>
          </p:cNvCxnSpPr>
          <p:nvPr/>
        </p:nvCxnSpPr>
        <p:spPr>
          <a:xfrm>
            <a:off x="4561551" y="4059940"/>
            <a:ext cx="980706" cy="12081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1" name="テキスト ボックス 60">
            <a:extLst>
              <a:ext uri="{FF2B5EF4-FFF2-40B4-BE49-F238E27FC236}">
                <a16:creationId xmlns:a16="http://schemas.microsoft.com/office/drawing/2014/main" id="{CBCDE4AC-BB6A-8E46-B03D-E466DD0B0BC6}"/>
              </a:ext>
            </a:extLst>
          </p:cNvPr>
          <p:cNvSpPr txBox="1"/>
          <p:nvPr/>
        </p:nvSpPr>
        <p:spPr>
          <a:xfrm>
            <a:off x="7899501" y="3100307"/>
            <a:ext cx="1204670" cy="253916"/>
          </a:xfrm>
          <a:prstGeom prst="rect">
            <a:avLst/>
          </a:prstGeom>
          <a:solidFill>
            <a:schemeClr val="accent2"/>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050"/>
              <a:t>新規投稿</a:t>
            </a:r>
            <a:endParaRPr lang="en-US" altLang="ja-JP" sz="1050" dirty="0"/>
          </a:p>
        </p:txBody>
      </p:sp>
      <p:sp>
        <p:nvSpPr>
          <p:cNvPr id="63" name="正方形/長方形 62">
            <a:extLst>
              <a:ext uri="{FF2B5EF4-FFF2-40B4-BE49-F238E27FC236}">
                <a16:creationId xmlns:a16="http://schemas.microsoft.com/office/drawing/2014/main" id="{AEA11ED7-49DF-CF47-B345-7F7B5255BDB9}"/>
              </a:ext>
            </a:extLst>
          </p:cNvPr>
          <p:cNvSpPr/>
          <p:nvPr/>
        </p:nvSpPr>
        <p:spPr>
          <a:xfrm>
            <a:off x="5542257" y="3738220"/>
            <a:ext cx="4572000" cy="305966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2CD10966-4D35-BB48-9A78-45C1FF126084}"/>
              </a:ext>
            </a:extLst>
          </p:cNvPr>
          <p:cNvSpPr txBox="1"/>
          <p:nvPr/>
        </p:nvSpPr>
        <p:spPr>
          <a:xfrm>
            <a:off x="5660501" y="3859772"/>
            <a:ext cx="1204670" cy="253916"/>
          </a:xfrm>
          <a:prstGeom prst="rect">
            <a:avLst/>
          </a:prstGeom>
          <a:solidFill>
            <a:schemeClr val="accent2"/>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050"/>
              <a:t>情報閲覧</a:t>
            </a:r>
            <a:endParaRPr lang="en-US" altLang="ja-JP" sz="1050" dirty="0"/>
          </a:p>
        </p:txBody>
      </p:sp>
      <p:sp>
        <p:nvSpPr>
          <p:cNvPr id="65" name="テキスト ボックス 64">
            <a:extLst>
              <a:ext uri="{FF2B5EF4-FFF2-40B4-BE49-F238E27FC236}">
                <a16:creationId xmlns:a16="http://schemas.microsoft.com/office/drawing/2014/main" id="{7D925016-0BC4-1E43-9350-F7671E059025}"/>
              </a:ext>
            </a:extLst>
          </p:cNvPr>
          <p:cNvSpPr txBox="1"/>
          <p:nvPr/>
        </p:nvSpPr>
        <p:spPr>
          <a:xfrm>
            <a:off x="5660498" y="4338723"/>
            <a:ext cx="1204670" cy="253916"/>
          </a:xfrm>
          <a:prstGeom prst="rect">
            <a:avLst/>
          </a:prstGeom>
          <a:solidFill>
            <a:schemeClr val="accent2"/>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050"/>
              <a:t>新規投稿</a:t>
            </a:r>
            <a:endParaRPr lang="en-US" altLang="ja-JP" sz="1050" dirty="0"/>
          </a:p>
        </p:txBody>
      </p:sp>
      <p:sp>
        <p:nvSpPr>
          <p:cNvPr id="66" name="テキスト ボックス 65">
            <a:extLst>
              <a:ext uri="{FF2B5EF4-FFF2-40B4-BE49-F238E27FC236}">
                <a16:creationId xmlns:a16="http://schemas.microsoft.com/office/drawing/2014/main" id="{26EB71C2-772E-F942-811C-09CCFD455643}"/>
              </a:ext>
            </a:extLst>
          </p:cNvPr>
          <p:cNvSpPr txBox="1"/>
          <p:nvPr/>
        </p:nvSpPr>
        <p:spPr>
          <a:xfrm>
            <a:off x="5660498" y="4811979"/>
            <a:ext cx="1204670" cy="253916"/>
          </a:xfrm>
          <a:prstGeom prst="rect">
            <a:avLst/>
          </a:prstGeom>
          <a:solidFill>
            <a:schemeClr val="accent2"/>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050"/>
              <a:t>投稿内容更新</a:t>
            </a:r>
            <a:endParaRPr lang="en-US" altLang="ja-JP" sz="1050" dirty="0"/>
          </a:p>
        </p:txBody>
      </p:sp>
      <p:sp>
        <p:nvSpPr>
          <p:cNvPr id="67" name="テキスト ボックス 66">
            <a:extLst>
              <a:ext uri="{FF2B5EF4-FFF2-40B4-BE49-F238E27FC236}">
                <a16:creationId xmlns:a16="http://schemas.microsoft.com/office/drawing/2014/main" id="{B922989C-F46F-CE44-AF43-9E0EC9A51C55}"/>
              </a:ext>
            </a:extLst>
          </p:cNvPr>
          <p:cNvSpPr txBox="1"/>
          <p:nvPr/>
        </p:nvSpPr>
        <p:spPr>
          <a:xfrm>
            <a:off x="5660498" y="5290930"/>
            <a:ext cx="1204670" cy="253916"/>
          </a:xfrm>
          <a:prstGeom prst="rect">
            <a:avLst/>
          </a:prstGeom>
          <a:solidFill>
            <a:schemeClr val="accent2"/>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050"/>
              <a:t>アカウント更新</a:t>
            </a:r>
            <a:endParaRPr lang="en-US" altLang="ja-JP" sz="1050" dirty="0"/>
          </a:p>
        </p:txBody>
      </p:sp>
      <p:sp>
        <p:nvSpPr>
          <p:cNvPr id="68" name="角丸四角形 67">
            <a:extLst>
              <a:ext uri="{FF2B5EF4-FFF2-40B4-BE49-F238E27FC236}">
                <a16:creationId xmlns:a16="http://schemas.microsoft.com/office/drawing/2014/main" id="{D15C3EAF-9B5C-4042-B06A-393E321FB194}"/>
              </a:ext>
            </a:extLst>
          </p:cNvPr>
          <p:cNvSpPr/>
          <p:nvPr/>
        </p:nvSpPr>
        <p:spPr>
          <a:xfrm>
            <a:off x="7108042" y="3858048"/>
            <a:ext cx="2787588" cy="257922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577EABED-A6AC-0244-AC61-48F42E9CC212}"/>
              </a:ext>
            </a:extLst>
          </p:cNvPr>
          <p:cNvSpPr txBox="1"/>
          <p:nvPr/>
        </p:nvSpPr>
        <p:spPr>
          <a:xfrm>
            <a:off x="7240575" y="4077113"/>
            <a:ext cx="998559"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1100"/>
              <a:t>投稿名</a:t>
            </a:r>
          </a:p>
        </p:txBody>
      </p:sp>
      <p:sp>
        <p:nvSpPr>
          <p:cNvPr id="70" name="テキスト ボックス 69">
            <a:extLst>
              <a:ext uri="{FF2B5EF4-FFF2-40B4-BE49-F238E27FC236}">
                <a16:creationId xmlns:a16="http://schemas.microsoft.com/office/drawing/2014/main" id="{E3EF0EDE-3BB7-034D-A55F-65B8D3DD1BAB}"/>
              </a:ext>
            </a:extLst>
          </p:cNvPr>
          <p:cNvSpPr txBox="1"/>
          <p:nvPr/>
        </p:nvSpPr>
        <p:spPr>
          <a:xfrm>
            <a:off x="7240575" y="4534842"/>
            <a:ext cx="998559"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1100"/>
              <a:t>お店の名前</a:t>
            </a:r>
          </a:p>
        </p:txBody>
      </p:sp>
      <p:sp>
        <p:nvSpPr>
          <p:cNvPr id="71" name="テキスト ボックス 70">
            <a:extLst>
              <a:ext uri="{FF2B5EF4-FFF2-40B4-BE49-F238E27FC236}">
                <a16:creationId xmlns:a16="http://schemas.microsoft.com/office/drawing/2014/main" id="{551C52C6-9469-B841-BB3A-ED77F6DCD66D}"/>
              </a:ext>
            </a:extLst>
          </p:cNvPr>
          <p:cNvSpPr txBox="1"/>
          <p:nvPr/>
        </p:nvSpPr>
        <p:spPr>
          <a:xfrm>
            <a:off x="7240575" y="5035326"/>
            <a:ext cx="998559"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1100"/>
              <a:t>お店の場所</a:t>
            </a:r>
          </a:p>
        </p:txBody>
      </p:sp>
      <p:sp>
        <p:nvSpPr>
          <p:cNvPr id="72" name="テキスト ボックス 71">
            <a:extLst>
              <a:ext uri="{FF2B5EF4-FFF2-40B4-BE49-F238E27FC236}">
                <a16:creationId xmlns:a16="http://schemas.microsoft.com/office/drawing/2014/main" id="{9D589C08-FE14-184D-A1C0-BDAAE56AB051}"/>
              </a:ext>
            </a:extLst>
          </p:cNvPr>
          <p:cNvSpPr txBox="1"/>
          <p:nvPr/>
        </p:nvSpPr>
        <p:spPr>
          <a:xfrm>
            <a:off x="7240575" y="5632234"/>
            <a:ext cx="158292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1100"/>
              <a:t>お店の評価コメント</a:t>
            </a:r>
          </a:p>
        </p:txBody>
      </p:sp>
      <p:sp>
        <p:nvSpPr>
          <p:cNvPr id="73" name="テキスト ボックス 72">
            <a:extLst>
              <a:ext uri="{FF2B5EF4-FFF2-40B4-BE49-F238E27FC236}">
                <a16:creationId xmlns:a16="http://schemas.microsoft.com/office/drawing/2014/main" id="{2A853575-BD77-3C42-974E-15ADBF4E85BF}"/>
              </a:ext>
            </a:extLst>
          </p:cNvPr>
          <p:cNvSpPr txBox="1"/>
          <p:nvPr/>
        </p:nvSpPr>
        <p:spPr>
          <a:xfrm>
            <a:off x="7667289" y="6506006"/>
            <a:ext cx="729492" cy="253916"/>
          </a:xfrm>
          <a:prstGeom prst="rect">
            <a:avLst/>
          </a:prstGeom>
          <a:solidFill>
            <a:schemeClr val="accent2"/>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050"/>
              <a:t>更新投稿</a:t>
            </a:r>
            <a:endParaRPr lang="en-US" altLang="ja-JP" sz="1050" dirty="0"/>
          </a:p>
        </p:txBody>
      </p:sp>
      <p:sp>
        <p:nvSpPr>
          <p:cNvPr id="75" name="テキスト ボックス 74">
            <a:extLst>
              <a:ext uri="{FF2B5EF4-FFF2-40B4-BE49-F238E27FC236}">
                <a16:creationId xmlns:a16="http://schemas.microsoft.com/office/drawing/2014/main" id="{80B1F481-74EF-AC42-AFCF-1071DC26F5E0}"/>
              </a:ext>
            </a:extLst>
          </p:cNvPr>
          <p:cNvSpPr txBox="1"/>
          <p:nvPr/>
        </p:nvSpPr>
        <p:spPr>
          <a:xfrm>
            <a:off x="8635262" y="6501132"/>
            <a:ext cx="729492" cy="253916"/>
          </a:xfrm>
          <a:prstGeom prst="rect">
            <a:avLst/>
          </a:prstGeom>
          <a:solidFill>
            <a:schemeClr val="accent2"/>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050"/>
              <a:t>削除</a:t>
            </a:r>
            <a:endParaRPr lang="en-US" altLang="ja-JP" sz="1050" dirty="0"/>
          </a:p>
        </p:txBody>
      </p:sp>
      <p:sp>
        <p:nvSpPr>
          <p:cNvPr id="76" name="正方形/長方形 75">
            <a:extLst>
              <a:ext uri="{FF2B5EF4-FFF2-40B4-BE49-F238E27FC236}">
                <a16:creationId xmlns:a16="http://schemas.microsoft.com/office/drawing/2014/main" id="{05E6E0B6-4A77-E94A-8A0B-148CB7777295}"/>
              </a:ext>
            </a:extLst>
          </p:cNvPr>
          <p:cNvSpPr/>
          <p:nvPr/>
        </p:nvSpPr>
        <p:spPr>
          <a:xfrm>
            <a:off x="2075886" y="1727020"/>
            <a:ext cx="1147375" cy="20963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a:t>高評価：数</a:t>
            </a:r>
          </a:p>
        </p:txBody>
      </p:sp>
    </p:spTree>
    <p:extLst>
      <p:ext uri="{BB962C8B-B14F-4D97-AF65-F5344CB8AC3E}">
        <p14:creationId xmlns:p14="http://schemas.microsoft.com/office/powerpoint/2010/main" val="3720019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D4E0D6-7FB0-2142-B5C0-3E25E24C6D19}"/>
              </a:ext>
            </a:extLst>
          </p:cNvPr>
          <p:cNvSpPr>
            <a:spLocks noGrp="1"/>
          </p:cNvSpPr>
          <p:nvPr>
            <p:ph type="title"/>
          </p:nvPr>
        </p:nvSpPr>
        <p:spPr/>
        <p:txBody>
          <a:bodyPr>
            <a:normAutofit/>
          </a:bodyPr>
          <a:lstStyle/>
          <a:p>
            <a:r>
              <a:rPr kumimoji="1" lang="en-US" altLang="ja-JP" sz="5400" dirty="0"/>
              <a:t>3.</a:t>
            </a:r>
            <a:r>
              <a:rPr kumimoji="1" lang="ja-JP" altLang="en-US" sz="5400"/>
              <a:t> </a:t>
            </a:r>
            <a:r>
              <a:rPr kumimoji="1" lang="en-US" altLang="ja-JP" sz="5400" dirty="0"/>
              <a:t>SNS</a:t>
            </a:r>
            <a:r>
              <a:rPr kumimoji="1" lang="ja-JP" altLang="en-US" sz="5400"/>
              <a:t>機能</a:t>
            </a:r>
          </a:p>
        </p:txBody>
      </p:sp>
    </p:spTree>
    <p:extLst>
      <p:ext uri="{BB962C8B-B14F-4D97-AF65-F5344CB8AC3E}">
        <p14:creationId xmlns:p14="http://schemas.microsoft.com/office/powerpoint/2010/main" val="2847693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A58D21C-3131-BB49-A943-92DBB0EB35A6}"/>
              </a:ext>
            </a:extLst>
          </p:cNvPr>
          <p:cNvSpPr/>
          <p:nvPr/>
        </p:nvSpPr>
        <p:spPr>
          <a:xfrm>
            <a:off x="150193" y="369332"/>
            <a:ext cx="4572000" cy="305966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BFA0F557-88E2-3247-B1D1-D99ABEBDC2D5}"/>
              </a:ext>
            </a:extLst>
          </p:cNvPr>
          <p:cNvSpPr txBox="1"/>
          <p:nvPr/>
        </p:nvSpPr>
        <p:spPr>
          <a:xfrm>
            <a:off x="0" y="0"/>
            <a:ext cx="3552344" cy="369332"/>
          </a:xfrm>
          <a:prstGeom prst="rect">
            <a:avLst/>
          </a:prstGeom>
          <a:noFill/>
        </p:spPr>
        <p:txBody>
          <a:bodyPr wrap="square" rtlCol="0">
            <a:spAutoFit/>
          </a:bodyPr>
          <a:lstStyle/>
          <a:p>
            <a:r>
              <a:rPr kumimoji="1" lang="ja-JP" altLang="en-US"/>
              <a:t>メイン画面</a:t>
            </a:r>
          </a:p>
        </p:txBody>
      </p:sp>
      <p:sp>
        <p:nvSpPr>
          <p:cNvPr id="6" name="テキスト ボックス 5">
            <a:extLst>
              <a:ext uri="{FF2B5EF4-FFF2-40B4-BE49-F238E27FC236}">
                <a16:creationId xmlns:a16="http://schemas.microsoft.com/office/drawing/2014/main" id="{146265A5-77EE-7243-A1D3-B0313EF01227}"/>
              </a:ext>
            </a:extLst>
          </p:cNvPr>
          <p:cNvSpPr txBox="1"/>
          <p:nvPr/>
        </p:nvSpPr>
        <p:spPr>
          <a:xfrm>
            <a:off x="212837" y="473546"/>
            <a:ext cx="1204670" cy="253916"/>
          </a:xfrm>
          <a:prstGeom prst="rect">
            <a:avLst/>
          </a:prstGeom>
          <a:solidFill>
            <a:schemeClr val="accent2"/>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050"/>
              <a:t>情報閲覧</a:t>
            </a:r>
            <a:endParaRPr lang="en-US" altLang="ja-JP" sz="1050" dirty="0"/>
          </a:p>
        </p:txBody>
      </p:sp>
      <p:sp>
        <p:nvSpPr>
          <p:cNvPr id="7" name="テキスト ボックス 6">
            <a:extLst>
              <a:ext uri="{FF2B5EF4-FFF2-40B4-BE49-F238E27FC236}">
                <a16:creationId xmlns:a16="http://schemas.microsoft.com/office/drawing/2014/main" id="{1C68477B-7916-6D4A-9AAF-BE562B731F51}"/>
              </a:ext>
            </a:extLst>
          </p:cNvPr>
          <p:cNvSpPr txBox="1"/>
          <p:nvPr/>
        </p:nvSpPr>
        <p:spPr>
          <a:xfrm>
            <a:off x="212834" y="952497"/>
            <a:ext cx="1204670" cy="253916"/>
          </a:xfrm>
          <a:prstGeom prst="rect">
            <a:avLst/>
          </a:prstGeom>
          <a:solidFill>
            <a:schemeClr val="accent2"/>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050"/>
              <a:t>新規投稿</a:t>
            </a:r>
            <a:endParaRPr lang="en-US" altLang="ja-JP" sz="1050" dirty="0"/>
          </a:p>
        </p:txBody>
      </p:sp>
      <p:sp>
        <p:nvSpPr>
          <p:cNvPr id="8" name="テキスト ボックス 7">
            <a:extLst>
              <a:ext uri="{FF2B5EF4-FFF2-40B4-BE49-F238E27FC236}">
                <a16:creationId xmlns:a16="http://schemas.microsoft.com/office/drawing/2014/main" id="{91ED5A78-A2B8-D648-ACED-D4BE10D0EC10}"/>
              </a:ext>
            </a:extLst>
          </p:cNvPr>
          <p:cNvSpPr txBox="1"/>
          <p:nvPr/>
        </p:nvSpPr>
        <p:spPr>
          <a:xfrm>
            <a:off x="212834" y="1425753"/>
            <a:ext cx="1204670" cy="253916"/>
          </a:xfrm>
          <a:prstGeom prst="rect">
            <a:avLst/>
          </a:prstGeom>
          <a:solidFill>
            <a:schemeClr val="accent2"/>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050"/>
              <a:t>投稿内容更新</a:t>
            </a:r>
            <a:endParaRPr lang="en-US" altLang="ja-JP" sz="1050" dirty="0"/>
          </a:p>
        </p:txBody>
      </p:sp>
      <p:sp>
        <p:nvSpPr>
          <p:cNvPr id="9" name="テキスト ボックス 8">
            <a:extLst>
              <a:ext uri="{FF2B5EF4-FFF2-40B4-BE49-F238E27FC236}">
                <a16:creationId xmlns:a16="http://schemas.microsoft.com/office/drawing/2014/main" id="{9AC5A41F-4DA7-584A-85AE-03756C7C4A54}"/>
              </a:ext>
            </a:extLst>
          </p:cNvPr>
          <p:cNvSpPr txBox="1"/>
          <p:nvPr/>
        </p:nvSpPr>
        <p:spPr>
          <a:xfrm>
            <a:off x="212834" y="1904704"/>
            <a:ext cx="1204670" cy="253916"/>
          </a:xfrm>
          <a:prstGeom prst="rect">
            <a:avLst/>
          </a:prstGeom>
          <a:solidFill>
            <a:schemeClr val="accent2"/>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050"/>
              <a:t>アカウント更新</a:t>
            </a:r>
            <a:endParaRPr lang="en-US" altLang="ja-JP" sz="1050" dirty="0"/>
          </a:p>
        </p:txBody>
      </p:sp>
      <p:sp>
        <p:nvSpPr>
          <p:cNvPr id="10" name="角丸四角形 9">
            <a:extLst>
              <a:ext uri="{FF2B5EF4-FFF2-40B4-BE49-F238E27FC236}">
                <a16:creationId xmlns:a16="http://schemas.microsoft.com/office/drawing/2014/main" id="{931030E8-1B46-A949-8D38-C9C6ABDEA93C}"/>
              </a:ext>
            </a:extLst>
          </p:cNvPr>
          <p:cNvSpPr/>
          <p:nvPr/>
        </p:nvSpPr>
        <p:spPr>
          <a:xfrm>
            <a:off x="1776172" y="2081059"/>
            <a:ext cx="2787588" cy="117978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EFA2C24C-D902-EF48-893F-A9DE51EDDC97}"/>
              </a:ext>
            </a:extLst>
          </p:cNvPr>
          <p:cNvSpPr txBox="1"/>
          <p:nvPr/>
        </p:nvSpPr>
        <p:spPr>
          <a:xfrm>
            <a:off x="3359090" y="471822"/>
            <a:ext cx="1204670" cy="253916"/>
          </a:xfrm>
          <a:prstGeom prst="rect">
            <a:avLst/>
          </a:prstGeom>
          <a:solidFill>
            <a:schemeClr val="accent2"/>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050"/>
              <a:t>ソート機能</a:t>
            </a:r>
            <a:endParaRPr lang="en-US" altLang="ja-JP" sz="1050" dirty="0"/>
          </a:p>
        </p:txBody>
      </p:sp>
      <p:sp>
        <p:nvSpPr>
          <p:cNvPr id="13" name="テキスト ボックス 12">
            <a:extLst>
              <a:ext uri="{FF2B5EF4-FFF2-40B4-BE49-F238E27FC236}">
                <a16:creationId xmlns:a16="http://schemas.microsoft.com/office/drawing/2014/main" id="{AC6944CA-1793-1949-9501-7CF9951152D0}"/>
              </a:ext>
            </a:extLst>
          </p:cNvPr>
          <p:cNvSpPr txBox="1"/>
          <p:nvPr/>
        </p:nvSpPr>
        <p:spPr>
          <a:xfrm>
            <a:off x="1776171" y="2091750"/>
            <a:ext cx="998559" cy="261610"/>
          </a:xfrm>
          <a:prstGeom prst="rect">
            <a:avLst/>
          </a:prstGeom>
          <a:noFill/>
        </p:spPr>
        <p:txBody>
          <a:bodyPr wrap="square" rtlCol="0">
            <a:spAutoFit/>
          </a:bodyPr>
          <a:lstStyle/>
          <a:p>
            <a:r>
              <a:rPr kumimoji="1" lang="ja-JP" altLang="en-US" sz="1100"/>
              <a:t>投稿名</a:t>
            </a:r>
          </a:p>
        </p:txBody>
      </p:sp>
      <p:sp>
        <p:nvSpPr>
          <p:cNvPr id="14" name="テキスト ボックス 13">
            <a:extLst>
              <a:ext uri="{FF2B5EF4-FFF2-40B4-BE49-F238E27FC236}">
                <a16:creationId xmlns:a16="http://schemas.microsoft.com/office/drawing/2014/main" id="{80E537FD-32A6-7D44-B03C-28AEFE691045}"/>
              </a:ext>
            </a:extLst>
          </p:cNvPr>
          <p:cNvSpPr txBox="1"/>
          <p:nvPr/>
        </p:nvSpPr>
        <p:spPr>
          <a:xfrm>
            <a:off x="1776172" y="2407970"/>
            <a:ext cx="998559" cy="261610"/>
          </a:xfrm>
          <a:prstGeom prst="rect">
            <a:avLst/>
          </a:prstGeom>
          <a:noFill/>
        </p:spPr>
        <p:txBody>
          <a:bodyPr wrap="square" rtlCol="0">
            <a:spAutoFit/>
          </a:bodyPr>
          <a:lstStyle/>
          <a:p>
            <a:r>
              <a:rPr kumimoji="1" lang="ja-JP" altLang="en-US" sz="1100"/>
              <a:t>お店の名前</a:t>
            </a:r>
          </a:p>
        </p:txBody>
      </p:sp>
      <p:sp>
        <p:nvSpPr>
          <p:cNvPr id="15" name="テキスト ボックス 14">
            <a:extLst>
              <a:ext uri="{FF2B5EF4-FFF2-40B4-BE49-F238E27FC236}">
                <a16:creationId xmlns:a16="http://schemas.microsoft.com/office/drawing/2014/main" id="{97F7E17D-BD91-9F4F-92DA-0B6130E98B5C}"/>
              </a:ext>
            </a:extLst>
          </p:cNvPr>
          <p:cNvSpPr txBox="1"/>
          <p:nvPr/>
        </p:nvSpPr>
        <p:spPr>
          <a:xfrm>
            <a:off x="1776171" y="2613718"/>
            <a:ext cx="998559" cy="261610"/>
          </a:xfrm>
          <a:prstGeom prst="rect">
            <a:avLst/>
          </a:prstGeom>
          <a:noFill/>
        </p:spPr>
        <p:txBody>
          <a:bodyPr wrap="square" rtlCol="0">
            <a:spAutoFit/>
          </a:bodyPr>
          <a:lstStyle/>
          <a:p>
            <a:r>
              <a:rPr kumimoji="1" lang="ja-JP" altLang="en-US" sz="1100"/>
              <a:t>お店の場所</a:t>
            </a:r>
          </a:p>
        </p:txBody>
      </p:sp>
      <p:sp>
        <p:nvSpPr>
          <p:cNvPr id="19" name="正方形/長方形 18">
            <a:extLst>
              <a:ext uri="{FF2B5EF4-FFF2-40B4-BE49-F238E27FC236}">
                <a16:creationId xmlns:a16="http://schemas.microsoft.com/office/drawing/2014/main" id="{21477007-31E1-804E-B139-0FB24D968048}"/>
              </a:ext>
            </a:extLst>
          </p:cNvPr>
          <p:cNvSpPr/>
          <p:nvPr/>
        </p:nvSpPr>
        <p:spPr>
          <a:xfrm>
            <a:off x="3522974" y="3051047"/>
            <a:ext cx="754736" cy="18530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a:t>コメント</a:t>
            </a:r>
            <a:endParaRPr kumimoji="1" lang="ja-JP" altLang="en-US" sz="1050"/>
          </a:p>
        </p:txBody>
      </p:sp>
      <p:sp>
        <p:nvSpPr>
          <p:cNvPr id="20" name="テキスト ボックス 19">
            <a:extLst>
              <a:ext uri="{FF2B5EF4-FFF2-40B4-BE49-F238E27FC236}">
                <a16:creationId xmlns:a16="http://schemas.microsoft.com/office/drawing/2014/main" id="{BB66EF1A-8ADE-1548-A0DB-7C9BFBE833EB}"/>
              </a:ext>
            </a:extLst>
          </p:cNvPr>
          <p:cNvSpPr txBox="1"/>
          <p:nvPr/>
        </p:nvSpPr>
        <p:spPr>
          <a:xfrm>
            <a:off x="1776170" y="2239296"/>
            <a:ext cx="1093153" cy="261610"/>
          </a:xfrm>
          <a:prstGeom prst="rect">
            <a:avLst/>
          </a:prstGeom>
          <a:noFill/>
        </p:spPr>
        <p:txBody>
          <a:bodyPr wrap="square" rtlCol="0">
            <a:spAutoFit/>
          </a:bodyPr>
          <a:lstStyle/>
          <a:p>
            <a:r>
              <a:rPr lang="ja-JP" altLang="en-US" sz="1100"/>
              <a:t>アカウント</a:t>
            </a:r>
            <a:r>
              <a:rPr kumimoji="1" lang="ja-JP" altLang="en-US" sz="1100"/>
              <a:t>名</a:t>
            </a:r>
          </a:p>
        </p:txBody>
      </p:sp>
      <p:sp>
        <p:nvSpPr>
          <p:cNvPr id="21" name="角丸四角形 20">
            <a:extLst>
              <a:ext uri="{FF2B5EF4-FFF2-40B4-BE49-F238E27FC236}">
                <a16:creationId xmlns:a16="http://schemas.microsoft.com/office/drawing/2014/main" id="{D36FF802-0338-DF4D-8EA0-34BFE24E89E6}"/>
              </a:ext>
            </a:extLst>
          </p:cNvPr>
          <p:cNvSpPr/>
          <p:nvPr/>
        </p:nvSpPr>
        <p:spPr>
          <a:xfrm>
            <a:off x="1776172" y="773673"/>
            <a:ext cx="2787588" cy="117978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C8480256-6E24-5E4D-A297-8185564D341E}"/>
              </a:ext>
            </a:extLst>
          </p:cNvPr>
          <p:cNvSpPr txBox="1"/>
          <p:nvPr/>
        </p:nvSpPr>
        <p:spPr>
          <a:xfrm>
            <a:off x="1776172" y="1100584"/>
            <a:ext cx="998559" cy="261610"/>
          </a:xfrm>
          <a:prstGeom prst="rect">
            <a:avLst/>
          </a:prstGeom>
          <a:noFill/>
        </p:spPr>
        <p:txBody>
          <a:bodyPr wrap="square" rtlCol="0">
            <a:spAutoFit/>
          </a:bodyPr>
          <a:lstStyle/>
          <a:p>
            <a:r>
              <a:rPr kumimoji="1" lang="ja-JP" altLang="en-US" sz="1100"/>
              <a:t>お店の名前</a:t>
            </a:r>
          </a:p>
        </p:txBody>
      </p:sp>
      <p:sp>
        <p:nvSpPr>
          <p:cNvPr id="23" name="テキスト ボックス 22">
            <a:extLst>
              <a:ext uri="{FF2B5EF4-FFF2-40B4-BE49-F238E27FC236}">
                <a16:creationId xmlns:a16="http://schemas.microsoft.com/office/drawing/2014/main" id="{5C49BDA6-B99B-B04E-AD8C-62129C3554BC}"/>
              </a:ext>
            </a:extLst>
          </p:cNvPr>
          <p:cNvSpPr txBox="1"/>
          <p:nvPr/>
        </p:nvSpPr>
        <p:spPr>
          <a:xfrm>
            <a:off x="1776171" y="1306332"/>
            <a:ext cx="998559" cy="261610"/>
          </a:xfrm>
          <a:prstGeom prst="rect">
            <a:avLst/>
          </a:prstGeom>
          <a:noFill/>
        </p:spPr>
        <p:txBody>
          <a:bodyPr wrap="square" rtlCol="0">
            <a:spAutoFit/>
          </a:bodyPr>
          <a:lstStyle/>
          <a:p>
            <a:r>
              <a:rPr kumimoji="1" lang="ja-JP" altLang="en-US" sz="1100"/>
              <a:t>お店の場所</a:t>
            </a:r>
          </a:p>
        </p:txBody>
      </p:sp>
      <p:sp>
        <p:nvSpPr>
          <p:cNvPr id="27" name="正方形/長方形 26">
            <a:extLst>
              <a:ext uri="{FF2B5EF4-FFF2-40B4-BE49-F238E27FC236}">
                <a16:creationId xmlns:a16="http://schemas.microsoft.com/office/drawing/2014/main" id="{F8C21E3B-12D5-A149-91AF-F92BD876A62A}"/>
              </a:ext>
            </a:extLst>
          </p:cNvPr>
          <p:cNvSpPr/>
          <p:nvPr/>
        </p:nvSpPr>
        <p:spPr>
          <a:xfrm>
            <a:off x="3522974" y="1743661"/>
            <a:ext cx="754736" cy="18530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a:t>コメント</a:t>
            </a:r>
            <a:endParaRPr kumimoji="1" lang="ja-JP" altLang="en-US" sz="1050"/>
          </a:p>
        </p:txBody>
      </p:sp>
      <p:sp>
        <p:nvSpPr>
          <p:cNvPr id="28" name="テキスト ボックス 27">
            <a:extLst>
              <a:ext uri="{FF2B5EF4-FFF2-40B4-BE49-F238E27FC236}">
                <a16:creationId xmlns:a16="http://schemas.microsoft.com/office/drawing/2014/main" id="{FD95A290-E752-B34B-9DFE-01DC0E05B690}"/>
              </a:ext>
            </a:extLst>
          </p:cNvPr>
          <p:cNvSpPr txBox="1"/>
          <p:nvPr/>
        </p:nvSpPr>
        <p:spPr>
          <a:xfrm>
            <a:off x="1776170" y="931910"/>
            <a:ext cx="1093153" cy="261610"/>
          </a:xfrm>
          <a:prstGeom prst="rect">
            <a:avLst/>
          </a:prstGeom>
          <a:noFill/>
        </p:spPr>
        <p:txBody>
          <a:bodyPr wrap="square" rtlCol="0">
            <a:spAutoFit/>
          </a:bodyPr>
          <a:lstStyle/>
          <a:p>
            <a:r>
              <a:rPr lang="ja-JP" altLang="en-US" sz="1100"/>
              <a:t>アカウント</a:t>
            </a:r>
            <a:r>
              <a:rPr kumimoji="1" lang="ja-JP" altLang="en-US" sz="1100"/>
              <a:t>名</a:t>
            </a:r>
          </a:p>
        </p:txBody>
      </p:sp>
      <p:sp>
        <p:nvSpPr>
          <p:cNvPr id="29" name="テキスト ボックス 28">
            <a:extLst>
              <a:ext uri="{FF2B5EF4-FFF2-40B4-BE49-F238E27FC236}">
                <a16:creationId xmlns:a16="http://schemas.microsoft.com/office/drawing/2014/main" id="{82ABE28C-3A13-CE4C-AD66-EA7AFFD74C3F}"/>
              </a:ext>
            </a:extLst>
          </p:cNvPr>
          <p:cNvSpPr txBox="1"/>
          <p:nvPr/>
        </p:nvSpPr>
        <p:spPr>
          <a:xfrm>
            <a:off x="1775954" y="773673"/>
            <a:ext cx="998559" cy="261610"/>
          </a:xfrm>
          <a:prstGeom prst="rect">
            <a:avLst/>
          </a:prstGeom>
          <a:noFill/>
        </p:spPr>
        <p:txBody>
          <a:bodyPr wrap="square" rtlCol="0">
            <a:spAutoFit/>
          </a:bodyPr>
          <a:lstStyle/>
          <a:p>
            <a:r>
              <a:rPr kumimoji="1" lang="ja-JP" altLang="en-US" sz="1100"/>
              <a:t>投稿名</a:t>
            </a:r>
          </a:p>
        </p:txBody>
      </p:sp>
      <p:sp>
        <p:nvSpPr>
          <p:cNvPr id="2" name="テキスト ボックス 1">
            <a:extLst>
              <a:ext uri="{FF2B5EF4-FFF2-40B4-BE49-F238E27FC236}">
                <a16:creationId xmlns:a16="http://schemas.microsoft.com/office/drawing/2014/main" id="{0E6C637B-5B03-3C40-9F9B-A5F4F463699F}"/>
              </a:ext>
            </a:extLst>
          </p:cNvPr>
          <p:cNvSpPr txBox="1"/>
          <p:nvPr/>
        </p:nvSpPr>
        <p:spPr>
          <a:xfrm>
            <a:off x="4872387" y="369332"/>
            <a:ext cx="2074952"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a:t>・投稿者一覧</a:t>
            </a:r>
            <a:endParaRPr lang="en-US" altLang="ja-JP" dirty="0"/>
          </a:p>
          <a:p>
            <a:r>
              <a:rPr lang="ja-JP" altLang="en-US"/>
              <a:t>・フォロー一覧</a:t>
            </a:r>
            <a:endParaRPr lang="en-US" altLang="ja-JP" dirty="0"/>
          </a:p>
          <a:p>
            <a:r>
              <a:rPr lang="ja-JP" altLang="en-US"/>
              <a:t>・高評価一覧</a:t>
            </a:r>
            <a:endParaRPr lang="en-US" altLang="ja-JP" dirty="0"/>
          </a:p>
          <a:p>
            <a:r>
              <a:rPr lang="ja-JP" altLang="en-US"/>
              <a:t>・コメント一覧</a:t>
            </a:r>
            <a:endParaRPr lang="en-US" altLang="ja-JP" dirty="0"/>
          </a:p>
          <a:p>
            <a:r>
              <a:rPr lang="ja-JP" altLang="en-US"/>
              <a:t>がプルダウンメニューとして表示。</a:t>
            </a:r>
            <a:endParaRPr lang="en-US" altLang="ja-JP" dirty="0"/>
          </a:p>
          <a:p>
            <a:r>
              <a:rPr lang="ja-JP" altLang="en-US"/>
              <a:t>初期値は投稿者一覧</a:t>
            </a:r>
            <a:endParaRPr lang="en-US" altLang="ja-JP" dirty="0"/>
          </a:p>
        </p:txBody>
      </p:sp>
      <p:cxnSp>
        <p:nvCxnSpPr>
          <p:cNvPr id="11" name="直線矢印コネクタ 10">
            <a:extLst>
              <a:ext uri="{FF2B5EF4-FFF2-40B4-BE49-F238E27FC236}">
                <a16:creationId xmlns:a16="http://schemas.microsoft.com/office/drawing/2014/main" id="{0885AEAD-95D3-C948-BE28-AB5351033676}"/>
              </a:ext>
            </a:extLst>
          </p:cNvPr>
          <p:cNvCxnSpPr>
            <a:stCxn id="2" idx="1"/>
            <a:endCxn id="12" idx="3"/>
          </p:cNvCxnSpPr>
          <p:nvPr/>
        </p:nvCxnSpPr>
        <p:spPr>
          <a:xfrm flipH="1" flipV="1">
            <a:off x="4563760" y="598780"/>
            <a:ext cx="308627" cy="9247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カギ線コネクタ 42">
            <a:extLst>
              <a:ext uri="{FF2B5EF4-FFF2-40B4-BE49-F238E27FC236}">
                <a16:creationId xmlns:a16="http://schemas.microsoft.com/office/drawing/2014/main" id="{CBB34043-243B-0449-A2CD-F3865A73A4FF}"/>
              </a:ext>
            </a:extLst>
          </p:cNvPr>
          <p:cNvCxnSpPr>
            <a:cxnSpLocks/>
            <a:stCxn id="20" idx="1"/>
          </p:cNvCxnSpPr>
          <p:nvPr/>
        </p:nvCxnSpPr>
        <p:spPr>
          <a:xfrm rot="10800000" flipV="1">
            <a:off x="1400428" y="2370100"/>
            <a:ext cx="375743" cy="130686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74" name="正方形/長方形 73">
            <a:extLst>
              <a:ext uri="{FF2B5EF4-FFF2-40B4-BE49-F238E27FC236}">
                <a16:creationId xmlns:a16="http://schemas.microsoft.com/office/drawing/2014/main" id="{DA3CA701-E3F5-374F-9954-73B9704098F8}"/>
              </a:ext>
            </a:extLst>
          </p:cNvPr>
          <p:cNvSpPr/>
          <p:nvPr/>
        </p:nvSpPr>
        <p:spPr>
          <a:xfrm>
            <a:off x="150193" y="3685562"/>
            <a:ext cx="4572000" cy="305966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FADF932C-F70D-6F48-B97B-A4974027201A}"/>
              </a:ext>
            </a:extLst>
          </p:cNvPr>
          <p:cNvSpPr txBox="1"/>
          <p:nvPr/>
        </p:nvSpPr>
        <p:spPr>
          <a:xfrm>
            <a:off x="212837" y="3789776"/>
            <a:ext cx="1204670" cy="253916"/>
          </a:xfrm>
          <a:prstGeom prst="rect">
            <a:avLst/>
          </a:prstGeom>
          <a:solidFill>
            <a:schemeClr val="accent2"/>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050"/>
              <a:t>情報閲覧</a:t>
            </a:r>
            <a:endParaRPr lang="en-US" altLang="ja-JP" sz="1050" dirty="0"/>
          </a:p>
        </p:txBody>
      </p:sp>
      <p:sp>
        <p:nvSpPr>
          <p:cNvPr id="77" name="テキスト ボックス 76">
            <a:extLst>
              <a:ext uri="{FF2B5EF4-FFF2-40B4-BE49-F238E27FC236}">
                <a16:creationId xmlns:a16="http://schemas.microsoft.com/office/drawing/2014/main" id="{227D1C41-C7B4-E24D-90A2-FFF709D0ABB6}"/>
              </a:ext>
            </a:extLst>
          </p:cNvPr>
          <p:cNvSpPr txBox="1"/>
          <p:nvPr/>
        </p:nvSpPr>
        <p:spPr>
          <a:xfrm>
            <a:off x="212834" y="4268727"/>
            <a:ext cx="1204670" cy="253916"/>
          </a:xfrm>
          <a:prstGeom prst="rect">
            <a:avLst/>
          </a:prstGeom>
          <a:solidFill>
            <a:schemeClr val="accent2"/>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050"/>
              <a:t>新規投稿</a:t>
            </a:r>
            <a:endParaRPr lang="en-US" altLang="ja-JP" sz="1050" dirty="0"/>
          </a:p>
        </p:txBody>
      </p:sp>
      <p:sp>
        <p:nvSpPr>
          <p:cNvPr id="78" name="テキスト ボックス 77">
            <a:extLst>
              <a:ext uri="{FF2B5EF4-FFF2-40B4-BE49-F238E27FC236}">
                <a16:creationId xmlns:a16="http://schemas.microsoft.com/office/drawing/2014/main" id="{695C34EA-2382-A347-A11A-BC4F68767858}"/>
              </a:ext>
            </a:extLst>
          </p:cNvPr>
          <p:cNvSpPr txBox="1"/>
          <p:nvPr/>
        </p:nvSpPr>
        <p:spPr>
          <a:xfrm>
            <a:off x="212834" y="4741983"/>
            <a:ext cx="1204670" cy="253916"/>
          </a:xfrm>
          <a:prstGeom prst="rect">
            <a:avLst/>
          </a:prstGeom>
          <a:solidFill>
            <a:schemeClr val="accent2"/>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050"/>
              <a:t>投稿内容更新</a:t>
            </a:r>
            <a:endParaRPr lang="en-US" altLang="ja-JP" sz="1050" dirty="0"/>
          </a:p>
        </p:txBody>
      </p:sp>
      <p:sp>
        <p:nvSpPr>
          <p:cNvPr id="79" name="テキスト ボックス 78">
            <a:extLst>
              <a:ext uri="{FF2B5EF4-FFF2-40B4-BE49-F238E27FC236}">
                <a16:creationId xmlns:a16="http://schemas.microsoft.com/office/drawing/2014/main" id="{1CF9E866-C9CB-D443-8E4B-FE8915341B88}"/>
              </a:ext>
            </a:extLst>
          </p:cNvPr>
          <p:cNvSpPr txBox="1"/>
          <p:nvPr/>
        </p:nvSpPr>
        <p:spPr>
          <a:xfrm>
            <a:off x="212834" y="5220934"/>
            <a:ext cx="1204670" cy="253916"/>
          </a:xfrm>
          <a:prstGeom prst="rect">
            <a:avLst/>
          </a:prstGeom>
          <a:solidFill>
            <a:schemeClr val="accent2"/>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050"/>
              <a:t>アカウント更新</a:t>
            </a:r>
            <a:endParaRPr lang="en-US" altLang="ja-JP" sz="1050" dirty="0"/>
          </a:p>
        </p:txBody>
      </p:sp>
      <p:sp>
        <p:nvSpPr>
          <p:cNvPr id="81" name="テキスト ボックス 80">
            <a:extLst>
              <a:ext uri="{FF2B5EF4-FFF2-40B4-BE49-F238E27FC236}">
                <a16:creationId xmlns:a16="http://schemas.microsoft.com/office/drawing/2014/main" id="{B81C3333-3888-2A4D-8B72-4A62608B1A7A}"/>
              </a:ext>
            </a:extLst>
          </p:cNvPr>
          <p:cNvSpPr txBox="1"/>
          <p:nvPr/>
        </p:nvSpPr>
        <p:spPr>
          <a:xfrm>
            <a:off x="3359090" y="3788052"/>
            <a:ext cx="1204670" cy="253916"/>
          </a:xfrm>
          <a:prstGeom prst="rect">
            <a:avLst/>
          </a:prstGeom>
          <a:solidFill>
            <a:schemeClr val="accent2"/>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050"/>
              <a:t>フォロー</a:t>
            </a:r>
            <a:endParaRPr lang="en-US" altLang="ja-JP" sz="1050" dirty="0"/>
          </a:p>
        </p:txBody>
      </p:sp>
      <p:sp>
        <p:nvSpPr>
          <p:cNvPr id="100" name="テキスト ボックス 99">
            <a:extLst>
              <a:ext uri="{FF2B5EF4-FFF2-40B4-BE49-F238E27FC236}">
                <a16:creationId xmlns:a16="http://schemas.microsoft.com/office/drawing/2014/main" id="{1426CCEF-3692-2447-8642-F45CCD890A19}"/>
              </a:ext>
            </a:extLst>
          </p:cNvPr>
          <p:cNvSpPr txBox="1"/>
          <p:nvPr/>
        </p:nvSpPr>
        <p:spPr>
          <a:xfrm>
            <a:off x="1886375" y="3792831"/>
            <a:ext cx="1204670" cy="253916"/>
          </a:xfrm>
          <a:prstGeom prst="rect">
            <a:avLst/>
          </a:prstGeom>
          <a:solidFill>
            <a:schemeClr val="accent2"/>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050"/>
              <a:t>アカウント名</a:t>
            </a:r>
            <a:endParaRPr lang="en-US" altLang="ja-JP" sz="1050" dirty="0"/>
          </a:p>
        </p:txBody>
      </p:sp>
      <p:cxnSp>
        <p:nvCxnSpPr>
          <p:cNvPr id="54" name="カギ線コネクタ 53">
            <a:extLst>
              <a:ext uri="{FF2B5EF4-FFF2-40B4-BE49-F238E27FC236}">
                <a16:creationId xmlns:a16="http://schemas.microsoft.com/office/drawing/2014/main" id="{8D57273A-FCAF-554A-AF91-A66932A5CAFF}"/>
              </a:ext>
            </a:extLst>
          </p:cNvPr>
          <p:cNvCxnSpPr/>
          <p:nvPr/>
        </p:nvCxnSpPr>
        <p:spPr>
          <a:xfrm>
            <a:off x="4277710" y="3143698"/>
            <a:ext cx="1954924" cy="191619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101" name="正方形/長方形 100">
            <a:extLst>
              <a:ext uri="{FF2B5EF4-FFF2-40B4-BE49-F238E27FC236}">
                <a16:creationId xmlns:a16="http://schemas.microsoft.com/office/drawing/2014/main" id="{5FD315D3-1D63-554B-8707-DE312CD61EF2}"/>
              </a:ext>
            </a:extLst>
          </p:cNvPr>
          <p:cNvSpPr/>
          <p:nvPr/>
        </p:nvSpPr>
        <p:spPr>
          <a:xfrm>
            <a:off x="6219293" y="3661828"/>
            <a:ext cx="4572000" cy="305966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02" name="テキスト ボックス 101">
            <a:extLst>
              <a:ext uri="{FF2B5EF4-FFF2-40B4-BE49-F238E27FC236}">
                <a16:creationId xmlns:a16="http://schemas.microsoft.com/office/drawing/2014/main" id="{95331BA3-2E8C-E445-84F0-41488B3C4FE2}"/>
              </a:ext>
            </a:extLst>
          </p:cNvPr>
          <p:cNvSpPr txBox="1"/>
          <p:nvPr/>
        </p:nvSpPr>
        <p:spPr>
          <a:xfrm>
            <a:off x="6295278" y="3781177"/>
            <a:ext cx="1204670" cy="253916"/>
          </a:xfrm>
          <a:prstGeom prst="rect">
            <a:avLst/>
          </a:prstGeom>
          <a:solidFill>
            <a:schemeClr val="accent2"/>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050"/>
              <a:t>情報閲覧</a:t>
            </a:r>
            <a:endParaRPr lang="en-US" altLang="ja-JP" sz="1050" dirty="0"/>
          </a:p>
        </p:txBody>
      </p:sp>
      <p:sp>
        <p:nvSpPr>
          <p:cNvPr id="103" name="テキスト ボックス 102">
            <a:extLst>
              <a:ext uri="{FF2B5EF4-FFF2-40B4-BE49-F238E27FC236}">
                <a16:creationId xmlns:a16="http://schemas.microsoft.com/office/drawing/2014/main" id="{5E6C888D-3071-B447-BCFE-6EAB7636E2A7}"/>
              </a:ext>
            </a:extLst>
          </p:cNvPr>
          <p:cNvSpPr txBox="1"/>
          <p:nvPr/>
        </p:nvSpPr>
        <p:spPr>
          <a:xfrm>
            <a:off x="6295275" y="4260128"/>
            <a:ext cx="1204670" cy="253916"/>
          </a:xfrm>
          <a:prstGeom prst="rect">
            <a:avLst/>
          </a:prstGeom>
          <a:solidFill>
            <a:schemeClr val="accent2"/>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050"/>
              <a:t>新規投稿</a:t>
            </a:r>
            <a:endParaRPr lang="en-US" altLang="ja-JP" sz="1050" dirty="0"/>
          </a:p>
        </p:txBody>
      </p:sp>
      <p:sp>
        <p:nvSpPr>
          <p:cNvPr id="104" name="テキスト ボックス 103">
            <a:extLst>
              <a:ext uri="{FF2B5EF4-FFF2-40B4-BE49-F238E27FC236}">
                <a16:creationId xmlns:a16="http://schemas.microsoft.com/office/drawing/2014/main" id="{36F43D28-131D-2C4D-B722-3E34E2E58CEE}"/>
              </a:ext>
            </a:extLst>
          </p:cNvPr>
          <p:cNvSpPr txBox="1"/>
          <p:nvPr/>
        </p:nvSpPr>
        <p:spPr>
          <a:xfrm>
            <a:off x="6295275" y="4733384"/>
            <a:ext cx="1204670" cy="253916"/>
          </a:xfrm>
          <a:prstGeom prst="rect">
            <a:avLst/>
          </a:prstGeom>
          <a:solidFill>
            <a:schemeClr val="accent2"/>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050"/>
              <a:t>投稿内容更新</a:t>
            </a:r>
            <a:endParaRPr lang="en-US" altLang="ja-JP" sz="1050" dirty="0"/>
          </a:p>
        </p:txBody>
      </p:sp>
      <p:sp>
        <p:nvSpPr>
          <p:cNvPr id="105" name="テキスト ボックス 104">
            <a:extLst>
              <a:ext uri="{FF2B5EF4-FFF2-40B4-BE49-F238E27FC236}">
                <a16:creationId xmlns:a16="http://schemas.microsoft.com/office/drawing/2014/main" id="{280673F1-8783-BB47-AB10-1EE4BAA39E9F}"/>
              </a:ext>
            </a:extLst>
          </p:cNvPr>
          <p:cNvSpPr txBox="1"/>
          <p:nvPr/>
        </p:nvSpPr>
        <p:spPr>
          <a:xfrm>
            <a:off x="6295275" y="5212335"/>
            <a:ext cx="1204670" cy="253916"/>
          </a:xfrm>
          <a:prstGeom prst="rect">
            <a:avLst/>
          </a:prstGeom>
          <a:solidFill>
            <a:schemeClr val="accent2"/>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050"/>
              <a:t>アカウント更新</a:t>
            </a:r>
            <a:endParaRPr lang="en-US" altLang="ja-JP" sz="1050" dirty="0"/>
          </a:p>
        </p:txBody>
      </p:sp>
      <p:sp>
        <p:nvSpPr>
          <p:cNvPr id="116" name="角丸四角形 115">
            <a:extLst>
              <a:ext uri="{FF2B5EF4-FFF2-40B4-BE49-F238E27FC236}">
                <a16:creationId xmlns:a16="http://schemas.microsoft.com/office/drawing/2014/main" id="{7A05A471-D9F2-B049-A1A4-CBA6FA3295F2}"/>
              </a:ext>
            </a:extLst>
          </p:cNvPr>
          <p:cNvSpPr/>
          <p:nvPr/>
        </p:nvSpPr>
        <p:spPr>
          <a:xfrm>
            <a:off x="7788164" y="3788052"/>
            <a:ext cx="2787588" cy="117978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17" name="テキスト ボックス 116">
            <a:extLst>
              <a:ext uri="{FF2B5EF4-FFF2-40B4-BE49-F238E27FC236}">
                <a16:creationId xmlns:a16="http://schemas.microsoft.com/office/drawing/2014/main" id="{B4B1852A-C4AF-824E-B149-8BAE194EBBD2}"/>
              </a:ext>
            </a:extLst>
          </p:cNvPr>
          <p:cNvSpPr txBox="1"/>
          <p:nvPr/>
        </p:nvSpPr>
        <p:spPr>
          <a:xfrm>
            <a:off x="7788164" y="4114963"/>
            <a:ext cx="998559" cy="261610"/>
          </a:xfrm>
          <a:prstGeom prst="rect">
            <a:avLst/>
          </a:prstGeom>
          <a:noFill/>
        </p:spPr>
        <p:txBody>
          <a:bodyPr wrap="square" rtlCol="0">
            <a:spAutoFit/>
          </a:bodyPr>
          <a:lstStyle/>
          <a:p>
            <a:r>
              <a:rPr kumimoji="1" lang="ja-JP" altLang="en-US" sz="1100"/>
              <a:t>お店の名前</a:t>
            </a:r>
          </a:p>
        </p:txBody>
      </p:sp>
      <p:sp>
        <p:nvSpPr>
          <p:cNvPr id="118" name="テキスト ボックス 117">
            <a:extLst>
              <a:ext uri="{FF2B5EF4-FFF2-40B4-BE49-F238E27FC236}">
                <a16:creationId xmlns:a16="http://schemas.microsoft.com/office/drawing/2014/main" id="{08727BE1-1D39-1D43-B08A-6388C16A8877}"/>
              </a:ext>
            </a:extLst>
          </p:cNvPr>
          <p:cNvSpPr txBox="1"/>
          <p:nvPr/>
        </p:nvSpPr>
        <p:spPr>
          <a:xfrm>
            <a:off x="7788163" y="4320711"/>
            <a:ext cx="998559" cy="261610"/>
          </a:xfrm>
          <a:prstGeom prst="rect">
            <a:avLst/>
          </a:prstGeom>
          <a:noFill/>
        </p:spPr>
        <p:txBody>
          <a:bodyPr wrap="square" rtlCol="0">
            <a:spAutoFit/>
          </a:bodyPr>
          <a:lstStyle/>
          <a:p>
            <a:r>
              <a:rPr kumimoji="1" lang="ja-JP" altLang="en-US" sz="1100"/>
              <a:t>お店の場所</a:t>
            </a:r>
          </a:p>
        </p:txBody>
      </p:sp>
      <p:sp>
        <p:nvSpPr>
          <p:cNvPr id="119" name="テキスト ボックス 118">
            <a:extLst>
              <a:ext uri="{FF2B5EF4-FFF2-40B4-BE49-F238E27FC236}">
                <a16:creationId xmlns:a16="http://schemas.microsoft.com/office/drawing/2014/main" id="{E108CF06-2C5B-494F-AD70-CADA0A330FAB}"/>
              </a:ext>
            </a:extLst>
          </p:cNvPr>
          <p:cNvSpPr txBox="1"/>
          <p:nvPr/>
        </p:nvSpPr>
        <p:spPr>
          <a:xfrm>
            <a:off x="7788162" y="4548573"/>
            <a:ext cx="1582920" cy="261610"/>
          </a:xfrm>
          <a:prstGeom prst="rect">
            <a:avLst/>
          </a:prstGeom>
          <a:noFill/>
        </p:spPr>
        <p:txBody>
          <a:bodyPr wrap="square" rtlCol="0">
            <a:spAutoFit/>
          </a:bodyPr>
          <a:lstStyle/>
          <a:p>
            <a:r>
              <a:rPr kumimoji="1" lang="ja-JP" altLang="en-US" sz="1100"/>
              <a:t>お店の評価コメント</a:t>
            </a:r>
          </a:p>
        </p:txBody>
      </p:sp>
      <p:sp>
        <p:nvSpPr>
          <p:cNvPr id="120" name="正方形/長方形 119">
            <a:extLst>
              <a:ext uri="{FF2B5EF4-FFF2-40B4-BE49-F238E27FC236}">
                <a16:creationId xmlns:a16="http://schemas.microsoft.com/office/drawing/2014/main" id="{554FA6D3-1C9B-8546-A205-D48615363C35}"/>
              </a:ext>
            </a:extLst>
          </p:cNvPr>
          <p:cNvSpPr/>
          <p:nvPr/>
        </p:nvSpPr>
        <p:spPr>
          <a:xfrm>
            <a:off x="8101541" y="4758200"/>
            <a:ext cx="632631" cy="18530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a:t>高評価</a:t>
            </a:r>
          </a:p>
        </p:txBody>
      </p:sp>
      <p:sp>
        <p:nvSpPr>
          <p:cNvPr id="121" name="正方形/長方形 120">
            <a:extLst>
              <a:ext uri="{FF2B5EF4-FFF2-40B4-BE49-F238E27FC236}">
                <a16:creationId xmlns:a16="http://schemas.microsoft.com/office/drawing/2014/main" id="{888DD803-FBBA-9449-BCD6-2098CE61AFA3}"/>
              </a:ext>
            </a:extLst>
          </p:cNvPr>
          <p:cNvSpPr/>
          <p:nvPr/>
        </p:nvSpPr>
        <p:spPr>
          <a:xfrm>
            <a:off x="8807742" y="4762088"/>
            <a:ext cx="632631" cy="18530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a:t>低評価</a:t>
            </a:r>
          </a:p>
        </p:txBody>
      </p:sp>
      <p:sp>
        <p:nvSpPr>
          <p:cNvPr id="122" name="正方形/長方形 121">
            <a:extLst>
              <a:ext uri="{FF2B5EF4-FFF2-40B4-BE49-F238E27FC236}">
                <a16:creationId xmlns:a16="http://schemas.microsoft.com/office/drawing/2014/main" id="{F6A3EACE-879D-F94F-A2BA-01370F16D5DE}"/>
              </a:ext>
            </a:extLst>
          </p:cNvPr>
          <p:cNvSpPr/>
          <p:nvPr/>
        </p:nvSpPr>
        <p:spPr>
          <a:xfrm>
            <a:off x="9534966" y="4758040"/>
            <a:ext cx="754736" cy="18530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a:t>コメント</a:t>
            </a:r>
            <a:endParaRPr kumimoji="1" lang="ja-JP" altLang="en-US" sz="1050"/>
          </a:p>
        </p:txBody>
      </p:sp>
      <p:sp>
        <p:nvSpPr>
          <p:cNvPr id="123" name="テキスト ボックス 122">
            <a:extLst>
              <a:ext uri="{FF2B5EF4-FFF2-40B4-BE49-F238E27FC236}">
                <a16:creationId xmlns:a16="http://schemas.microsoft.com/office/drawing/2014/main" id="{D093116D-96A5-234E-BABD-A5AF5C0E096D}"/>
              </a:ext>
            </a:extLst>
          </p:cNvPr>
          <p:cNvSpPr txBox="1"/>
          <p:nvPr/>
        </p:nvSpPr>
        <p:spPr>
          <a:xfrm>
            <a:off x="7788162" y="3946289"/>
            <a:ext cx="1093153" cy="261610"/>
          </a:xfrm>
          <a:prstGeom prst="rect">
            <a:avLst/>
          </a:prstGeom>
          <a:noFill/>
        </p:spPr>
        <p:txBody>
          <a:bodyPr wrap="square" rtlCol="0">
            <a:spAutoFit/>
          </a:bodyPr>
          <a:lstStyle/>
          <a:p>
            <a:r>
              <a:rPr lang="ja-JP" altLang="en-US" sz="1100"/>
              <a:t>アカウント</a:t>
            </a:r>
            <a:r>
              <a:rPr kumimoji="1" lang="ja-JP" altLang="en-US" sz="1100"/>
              <a:t>名</a:t>
            </a:r>
          </a:p>
        </p:txBody>
      </p:sp>
      <p:sp>
        <p:nvSpPr>
          <p:cNvPr id="124" name="テキスト ボックス 123">
            <a:extLst>
              <a:ext uri="{FF2B5EF4-FFF2-40B4-BE49-F238E27FC236}">
                <a16:creationId xmlns:a16="http://schemas.microsoft.com/office/drawing/2014/main" id="{3BA7B65E-A9C4-394F-A2A5-B54EB7BA86D9}"/>
              </a:ext>
            </a:extLst>
          </p:cNvPr>
          <p:cNvSpPr txBox="1"/>
          <p:nvPr/>
        </p:nvSpPr>
        <p:spPr>
          <a:xfrm>
            <a:off x="7787946" y="3788052"/>
            <a:ext cx="998559" cy="261610"/>
          </a:xfrm>
          <a:prstGeom prst="rect">
            <a:avLst/>
          </a:prstGeom>
          <a:noFill/>
        </p:spPr>
        <p:txBody>
          <a:bodyPr wrap="square" rtlCol="0">
            <a:spAutoFit/>
          </a:bodyPr>
          <a:lstStyle/>
          <a:p>
            <a:r>
              <a:rPr kumimoji="1" lang="ja-JP" altLang="en-US" sz="1100"/>
              <a:t>投稿名</a:t>
            </a:r>
          </a:p>
        </p:txBody>
      </p:sp>
      <p:sp>
        <p:nvSpPr>
          <p:cNvPr id="125" name="角丸四角形 124">
            <a:extLst>
              <a:ext uri="{FF2B5EF4-FFF2-40B4-BE49-F238E27FC236}">
                <a16:creationId xmlns:a16="http://schemas.microsoft.com/office/drawing/2014/main" id="{8FC47B8C-D368-C944-BF14-58CBA931659F}"/>
              </a:ext>
            </a:extLst>
          </p:cNvPr>
          <p:cNvSpPr/>
          <p:nvPr/>
        </p:nvSpPr>
        <p:spPr>
          <a:xfrm>
            <a:off x="7808090" y="5080509"/>
            <a:ext cx="2787588" cy="1111049"/>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6" name="テキスト ボックス 125">
            <a:extLst>
              <a:ext uri="{FF2B5EF4-FFF2-40B4-BE49-F238E27FC236}">
                <a16:creationId xmlns:a16="http://schemas.microsoft.com/office/drawing/2014/main" id="{20E9855E-94EC-0B4A-B96C-6C247641F150}"/>
              </a:ext>
            </a:extLst>
          </p:cNvPr>
          <p:cNvSpPr txBox="1"/>
          <p:nvPr/>
        </p:nvSpPr>
        <p:spPr>
          <a:xfrm>
            <a:off x="7918576" y="5177706"/>
            <a:ext cx="998559"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1100"/>
              <a:t>投稿名</a:t>
            </a:r>
          </a:p>
        </p:txBody>
      </p:sp>
      <p:sp>
        <p:nvSpPr>
          <p:cNvPr id="129" name="テキスト ボックス 128">
            <a:extLst>
              <a:ext uri="{FF2B5EF4-FFF2-40B4-BE49-F238E27FC236}">
                <a16:creationId xmlns:a16="http://schemas.microsoft.com/office/drawing/2014/main" id="{90BDF5E0-2578-1B4E-86A3-5AB2F3984E94}"/>
              </a:ext>
            </a:extLst>
          </p:cNvPr>
          <p:cNvSpPr txBox="1"/>
          <p:nvPr/>
        </p:nvSpPr>
        <p:spPr>
          <a:xfrm>
            <a:off x="7918576" y="5636033"/>
            <a:ext cx="158292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100"/>
              <a:t>投稿</a:t>
            </a:r>
            <a:r>
              <a:rPr kumimoji="1" lang="ja-JP" altLang="en-US" sz="1100"/>
              <a:t>の評価コメント</a:t>
            </a:r>
          </a:p>
        </p:txBody>
      </p:sp>
      <p:sp>
        <p:nvSpPr>
          <p:cNvPr id="130" name="テキスト ボックス 129">
            <a:extLst>
              <a:ext uri="{FF2B5EF4-FFF2-40B4-BE49-F238E27FC236}">
                <a16:creationId xmlns:a16="http://schemas.microsoft.com/office/drawing/2014/main" id="{B97D3CD9-DC79-9D45-8B98-9AA2C5C735AE}"/>
              </a:ext>
            </a:extLst>
          </p:cNvPr>
          <p:cNvSpPr txBox="1"/>
          <p:nvPr/>
        </p:nvSpPr>
        <p:spPr>
          <a:xfrm>
            <a:off x="7997214" y="6287909"/>
            <a:ext cx="1204670" cy="253916"/>
          </a:xfrm>
          <a:prstGeom prst="rect">
            <a:avLst/>
          </a:prstGeom>
          <a:solidFill>
            <a:schemeClr val="accent2"/>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050"/>
              <a:t>新規投稿</a:t>
            </a:r>
            <a:endParaRPr lang="en-US" altLang="ja-JP" sz="1050" dirty="0"/>
          </a:p>
        </p:txBody>
      </p:sp>
      <p:sp>
        <p:nvSpPr>
          <p:cNvPr id="132" name="正方形/長方形 131">
            <a:extLst>
              <a:ext uri="{FF2B5EF4-FFF2-40B4-BE49-F238E27FC236}">
                <a16:creationId xmlns:a16="http://schemas.microsoft.com/office/drawing/2014/main" id="{915A5883-0DFD-A348-B779-73F955054EF7}"/>
              </a:ext>
            </a:extLst>
          </p:cNvPr>
          <p:cNvSpPr/>
          <p:nvPr/>
        </p:nvSpPr>
        <p:spPr>
          <a:xfrm>
            <a:off x="2104764" y="1705915"/>
            <a:ext cx="1147375" cy="20963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a:t>高評価：数</a:t>
            </a:r>
          </a:p>
        </p:txBody>
      </p:sp>
      <p:sp>
        <p:nvSpPr>
          <p:cNvPr id="133" name="正方形/長方形 132">
            <a:extLst>
              <a:ext uri="{FF2B5EF4-FFF2-40B4-BE49-F238E27FC236}">
                <a16:creationId xmlns:a16="http://schemas.microsoft.com/office/drawing/2014/main" id="{DC5B1A7B-82E6-4842-931A-3FB60302ED63}"/>
              </a:ext>
            </a:extLst>
          </p:cNvPr>
          <p:cNvSpPr/>
          <p:nvPr/>
        </p:nvSpPr>
        <p:spPr>
          <a:xfrm>
            <a:off x="2089549" y="3051207"/>
            <a:ext cx="1147375" cy="20963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a:t>高評価：数</a:t>
            </a:r>
          </a:p>
        </p:txBody>
      </p:sp>
      <p:sp>
        <p:nvSpPr>
          <p:cNvPr id="134" name="角丸四角形 133">
            <a:extLst>
              <a:ext uri="{FF2B5EF4-FFF2-40B4-BE49-F238E27FC236}">
                <a16:creationId xmlns:a16="http://schemas.microsoft.com/office/drawing/2014/main" id="{C8A3A1EA-C4B8-8446-997C-B1DB6B598CB9}"/>
              </a:ext>
            </a:extLst>
          </p:cNvPr>
          <p:cNvSpPr/>
          <p:nvPr/>
        </p:nvSpPr>
        <p:spPr>
          <a:xfrm>
            <a:off x="1776172" y="4144458"/>
            <a:ext cx="2787588" cy="117978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5" name="テキスト ボックス 134">
            <a:extLst>
              <a:ext uri="{FF2B5EF4-FFF2-40B4-BE49-F238E27FC236}">
                <a16:creationId xmlns:a16="http://schemas.microsoft.com/office/drawing/2014/main" id="{7B4D6B30-FDB0-6D45-A5CB-2F5E681CF77B}"/>
              </a:ext>
            </a:extLst>
          </p:cNvPr>
          <p:cNvSpPr txBox="1"/>
          <p:nvPr/>
        </p:nvSpPr>
        <p:spPr>
          <a:xfrm>
            <a:off x="1776171" y="4155149"/>
            <a:ext cx="998559" cy="261610"/>
          </a:xfrm>
          <a:prstGeom prst="rect">
            <a:avLst/>
          </a:prstGeom>
          <a:noFill/>
        </p:spPr>
        <p:txBody>
          <a:bodyPr wrap="square" rtlCol="0">
            <a:spAutoFit/>
          </a:bodyPr>
          <a:lstStyle/>
          <a:p>
            <a:r>
              <a:rPr kumimoji="1" lang="ja-JP" altLang="en-US" sz="1100"/>
              <a:t>投稿名</a:t>
            </a:r>
          </a:p>
        </p:txBody>
      </p:sp>
      <p:sp>
        <p:nvSpPr>
          <p:cNvPr id="136" name="テキスト ボックス 135">
            <a:extLst>
              <a:ext uri="{FF2B5EF4-FFF2-40B4-BE49-F238E27FC236}">
                <a16:creationId xmlns:a16="http://schemas.microsoft.com/office/drawing/2014/main" id="{844BC396-33D2-9649-A664-FBEBF13566D0}"/>
              </a:ext>
            </a:extLst>
          </p:cNvPr>
          <p:cNvSpPr txBox="1"/>
          <p:nvPr/>
        </p:nvSpPr>
        <p:spPr>
          <a:xfrm>
            <a:off x="1776172" y="4471369"/>
            <a:ext cx="998559" cy="261610"/>
          </a:xfrm>
          <a:prstGeom prst="rect">
            <a:avLst/>
          </a:prstGeom>
          <a:noFill/>
        </p:spPr>
        <p:txBody>
          <a:bodyPr wrap="square" rtlCol="0">
            <a:spAutoFit/>
          </a:bodyPr>
          <a:lstStyle/>
          <a:p>
            <a:r>
              <a:rPr kumimoji="1" lang="ja-JP" altLang="en-US" sz="1100"/>
              <a:t>お店の名前</a:t>
            </a:r>
          </a:p>
        </p:txBody>
      </p:sp>
      <p:sp>
        <p:nvSpPr>
          <p:cNvPr id="137" name="テキスト ボックス 136">
            <a:extLst>
              <a:ext uri="{FF2B5EF4-FFF2-40B4-BE49-F238E27FC236}">
                <a16:creationId xmlns:a16="http://schemas.microsoft.com/office/drawing/2014/main" id="{20ECEC95-9E5F-1343-A74D-E48CC565ACDA}"/>
              </a:ext>
            </a:extLst>
          </p:cNvPr>
          <p:cNvSpPr txBox="1"/>
          <p:nvPr/>
        </p:nvSpPr>
        <p:spPr>
          <a:xfrm>
            <a:off x="1776171" y="4677117"/>
            <a:ext cx="998559" cy="261610"/>
          </a:xfrm>
          <a:prstGeom prst="rect">
            <a:avLst/>
          </a:prstGeom>
          <a:noFill/>
        </p:spPr>
        <p:txBody>
          <a:bodyPr wrap="square" rtlCol="0">
            <a:spAutoFit/>
          </a:bodyPr>
          <a:lstStyle/>
          <a:p>
            <a:r>
              <a:rPr kumimoji="1" lang="ja-JP" altLang="en-US" sz="1100"/>
              <a:t>お店の場所</a:t>
            </a:r>
          </a:p>
        </p:txBody>
      </p:sp>
      <p:sp>
        <p:nvSpPr>
          <p:cNvPr id="138" name="正方形/長方形 137">
            <a:extLst>
              <a:ext uri="{FF2B5EF4-FFF2-40B4-BE49-F238E27FC236}">
                <a16:creationId xmlns:a16="http://schemas.microsoft.com/office/drawing/2014/main" id="{AA9B7672-178B-6143-B6C2-B6C4A87765C0}"/>
              </a:ext>
            </a:extLst>
          </p:cNvPr>
          <p:cNvSpPr/>
          <p:nvPr/>
        </p:nvSpPr>
        <p:spPr>
          <a:xfrm>
            <a:off x="3522974" y="5114446"/>
            <a:ext cx="754736" cy="18530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a:t>コメント</a:t>
            </a:r>
            <a:endParaRPr kumimoji="1" lang="ja-JP" altLang="en-US" sz="1050"/>
          </a:p>
        </p:txBody>
      </p:sp>
      <p:sp>
        <p:nvSpPr>
          <p:cNvPr id="139" name="テキスト ボックス 138">
            <a:extLst>
              <a:ext uri="{FF2B5EF4-FFF2-40B4-BE49-F238E27FC236}">
                <a16:creationId xmlns:a16="http://schemas.microsoft.com/office/drawing/2014/main" id="{35288E20-1135-0B40-9B85-F667C38C7073}"/>
              </a:ext>
            </a:extLst>
          </p:cNvPr>
          <p:cNvSpPr txBox="1"/>
          <p:nvPr/>
        </p:nvSpPr>
        <p:spPr>
          <a:xfrm>
            <a:off x="1776170" y="4302695"/>
            <a:ext cx="1093153" cy="261610"/>
          </a:xfrm>
          <a:prstGeom prst="rect">
            <a:avLst/>
          </a:prstGeom>
          <a:noFill/>
        </p:spPr>
        <p:txBody>
          <a:bodyPr wrap="square" rtlCol="0">
            <a:spAutoFit/>
          </a:bodyPr>
          <a:lstStyle/>
          <a:p>
            <a:r>
              <a:rPr lang="ja-JP" altLang="en-US" sz="1100"/>
              <a:t>アカウント</a:t>
            </a:r>
            <a:r>
              <a:rPr kumimoji="1" lang="ja-JP" altLang="en-US" sz="1100"/>
              <a:t>名</a:t>
            </a:r>
          </a:p>
        </p:txBody>
      </p:sp>
      <p:sp>
        <p:nvSpPr>
          <p:cNvPr id="140" name="正方形/長方形 139">
            <a:extLst>
              <a:ext uri="{FF2B5EF4-FFF2-40B4-BE49-F238E27FC236}">
                <a16:creationId xmlns:a16="http://schemas.microsoft.com/office/drawing/2014/main" id="{ADCA4CCF-6704-1B4A-8D4C-D55ABA80AA5D}"/>
              </a:ext>
            </a:extLst>
          </p:cNvPr>
          <p:cNvSpPr/>
          <p:nvPr/>
        </p:nvSpPr>
        <p:spPr>
          <a:xfrm>
            <a:off x="2089549" y="5114606"/>
            <a:ext cx="1147375" cy="20963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a:t>高評価：数</a:t>
            </a:r>
          </a:p>
        </p:txBody>
      </p:sp>
      <p:sp>
        <p:nvSpPr>
          <p:cNvPr id="141" name="角丸四角形 140">
            <a:extLst>
              <a:ext uri="{FF2B5EF4-FFF2-40B4-BE49-F238E27FC236}">
                <a16:creationId xmlns:a16="http://schemas.microsoft.com/office/drawing/2014/main" id="{6BF82E38-3C84-ED46-8BB5-72938853EF23}"/>
              </a:ext>
            </a:extLst>
          </p:cNvPr>
          <p:cNvSpPr/>
          <p:nvPr/>
        </p:nvSpPr>
        <p:spPr>
          <a:xfrm>
            <a:off x="1771609" y="5458334"/>
            <a:ext cx="2787588" cy="117978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2" name="テキスト ボックス 141">
            <a:extLst>
              <a:ext uri="{FF2B5EF4-FFF2-40B4-BE49-F238E27FC236}">
                <a16:creationId xmlns:a16="http://schemas.microsoft.com/office/drawing/2014/main" id="{DD3C9936-ACFB-BA4E-8ADE-DA4940E08A6C}"/>
              </a:ext>
            </a:extLst>
          </p:cNvPr>
          <p:cNvSpPr txBox="1"/>
          <p:nvPr/>
        </p:nvSpPr>
        <p:spPr>
          <a:xfrm>
            <a:off x="1771608" y="5469025"/>
            <a:ext cx="998559" cy="261610"/>
          </a:xfrm>
          <a:prstGeom prst="rect">
            <a:avLst/>
          </a:prstGeom>
          <a:noFill/>
        </p:spPr>
        <p:txBody>
          <a:bodyPr wrap="square" rtlCol="0">
            <a:spAutoFit/>
          </a:bodyPr>
          <a:lstStyle/>
          <a:p>
            <a:r>
              <a:rPr kumimoji="1" lang="ja-JP" altLang="en-US" sz="1100"/>
              <a:t>投稿名</a:t>
            </a:r>
          </a:p>
        </p:txBody>
      </p:sp>
      <p:sp>
        <p:nvSpPr>
          <p:cNvPr id="143" name="テキスト ボックス 142">
            <a:extLst>
              <a:ext uri="{FF2B5EF4-FFF2-40B4-BE49-F238E27FC236}">
                <a16:creationId xmlns:a16="http://schemas.microsoft.com/office/drawing/2014/main" id="{F0098130-8C5F-7F48-915F-920A6133CFC6}"/>
              </a:ext>
            </a:extLst>
          </p:cNvPr>
          <p:cNvSpPr txBox="1"/>
          <p:nvPr/>
        </p:nvSpPr>
        <p:spPr>
          <a:xfrm>
            <a:off x="1771609" y="5785245"/>
            <a:ext cx="998559" cy="261610"/>
          </a:xfrm>
          <a:prstGeom prst="rect">
            <a:avLst/>
          </a:prstGeom>
          <a:noFill/>
        </p:spPr>
        <p:txBody>
          <a:bodyPr wrap="square" rtlCol="0">
            <a:spAutoFit/>
          </a:bodyPr>
          <a:lstStyle/>
          <a:p>
            <a:r>
              <a:rPr kumimoji="1" lang="ja-JP" altLang="en-US" sz="1100"/>
              <a:t>お店の名前</a:t>
            </a:r>
          </a:p>
        </p:txBody>
      </p:sp>
      <p:sp>
        <p:nvSpPr>
          <p:cNvPr id="144" name="テキスト ボックス 143">
            <a:extLst>
              <a:ext uri="{FF2B5EF4-FFF2-40B4-BE49-F238E27FC236}">
                <a16:creationId xmlns:a16="http://schemas.microsoft.com/office/drawing/2014/main" id="{1B38346B-B4A8-764E-8F78-5812527311F0}"/>
              </a:ext>
            </a:extLst>
          </p:cNvPr>
          <p:cNvSpPr txBox="1"/>
          <p:nvPr/>
        </p:nvSpPr>
        <p:spPr>
          <a:xfrm>
            <a:off x="1771608" y="5990993"/>
            <a:ext cx="998559" cy="261610"/>
          </a:xfrm>
          <a:prstGeom prst="rect">
            <a:avLst/>
          </a:prstGeom>
          <a:noFill/>
        </p:spPr>
        <p:txBody>
          <a:bodyPr wrap="square" rtlCol="0">
            <a:spAutoFit/>
          </a:bodyPr>
          <a:lstStyle/>
          <a:p>
            <a:r>
              <a:rPr kumimoji="1" lang="ja-JP" altLang="en-US" sz="1100"/>
              <a:t>お店の場所</a:t>
            </a:r>
          </a:p>
        </p:txBody>
      </p:sp>
      <p:sp>
        <p:nvSpPr>
          <p:cNvPr id="145" name="正方形/長方形 144">
            <a:extLst>
              <a:ext uri="{FF2B5EF4-FFF2-40B4-BE49-F238E27FC236}">
                <a16:creationId xmlns:a16="http://schemas.microsoft.com/office/drawing/2014/main" id="{DDD3EE15-B31F-424B-9162-128AF2D55A5D}"/>
              </a:ext>
            </a:extLst>
          </p:cNvPr>
          <p:cNvSpPr/>
          <p:nvPr/>
        </p:nvSpPr>
        <p:spPr>
          <a:xfrm>
            <a:off x="3518411" y="6428322"/>
            <a:ext cx="754736" cy="18530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a:t>コメント</a:t>
            </a:r>
            <a:endParaRPr kumimoji="1" lang="ja-JP" altLang="en-US" sz="1050"/>
          </a:p>
        </p:txBody>
      </p:sp>
      <p:sp>
        <p:nvSpPr>
          <p:cNvPr id="146" name="テキスト ボックス 145">
            <a:extLst>
              <a:ext uri="{FF2B5EF4-FFF2-40B4-BE49-F238E27FC236}">
                <a16:creationId xmlns:a16="http://schemas.microsoft.com/office/drawing/2014/main" id="{18FF7D98-9319-3641-9B81-B09C4ED121D2}"/>
              </a:ext>
            </a:extLst>
          </p:cNvPr>
          <p:cNvSpPr txBox="1"/>
          <p:nvPr/>
        </p:nvSpPr>
        <p:spPr>
          <a:xfrm>
            <a:off x="1771607" y="5616571"/>
            <a:ext cx="1093153" cy="261610"/>
          </a:xfrm>
          <a:prstGeom prst="rect">
            <a:avLst/>
          </a:prstGeom>
          <a:noFill/>
        </p:spPr>
        <p:txBody>
          <a:bodyPr wrap="square" rtlCol="0">
            <a:spAutoFit/>
          </a:bodyPr>
          <a:lstStyle/>
          <a:p>
            <a:r>
              <a:rPr lang="ja-JP" altLang="en-US" sz="1100"/>
              <a:t>アカウント</a:t>
            </a:r>
            <a:r>
              <a:rPr kumimoji="1" lang="ja-JP" altLang="en-US" sz="1100"/>
              <a:t>名</a:t>
            </a:r>
          </a:p>
        </p:txBody>
      </p:sp>
      <p:sp>
        <p:nvSpPr>
          <p:cNvPr id="147" name="正方形/長方形 146">
            <a:extLst>
              <a:ext uri="{FF2B5EF4-FFF2-40B4-BE49-F238E27FC236}">
                <a16:creationId xmlns:a16="http://schemas.microsoft.com/office/drawing/2014/main" id="{FC79504D-A4B7-6042-A860-8D950B244416}"/>
              </a:ext>
            </a:extLst>
          </p:cNvPr>
          <p:cNvSpPr/>
          <p:nvPr/>
        </p:nvSpPr>
        <p:spPr>
          <a:xfrm>
            <a:off x="2084986" y="6428482"/>
            <a:ext cx="1147375" cy="20963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a:t>高評価：数</a:t>
            </a:r>
          </a:p>
        </p:txBody>
      </p:sp>
    </p:spTree>
    <p:extLst>
      <p:ext uri="{BB962C8B-B14F-4D97-AF65-F5344CB8AC3E}">
        <p14:creationId xmlns:p14="http://schemas.microsoft.com/office/powerpoint/2010/main" val="2921975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210347-8BF9-2743-B3A1-F4FDB2B61EF6}"/>
              </a:ext>
            </a:extLst>
          </p:cNvPr>
          <p:cNvSpPr>
            <a:spLocks noGrp="1"/>
          </p:cNvSpPr>
          <p:nvPr>
            <p:ph type="title"/>
          </p:nvPr>
        </p:nvSpPr>
        <p:spPr/>
        <p:txBody>
          <a:bodyPr/>
          <a:lstStyle/>
          <a:p>
            <a:r>
              <a:rPr lang="ja-JP" altLang="en-US"/>
              <a:t>補足</a:t>
            </a:r>
            <a:r>
              <a:rPr lang="en-US" altLang="ja-JP" dirty="0"/>
              <a:t>.</a:t>
            </a:r>
            <a:r>
              <a:rPr lang="ja-JP" altLang="en-US"/>
              <a:t>閲覧画面に関して</a:t>
            </a:r>
            <a:endParaRPr kumimoji="1" lang="ja-JP" altLang="en-US"/>
          </a:p>
        </p:txBody>
      </p:sp>
    </p:spTree>
    <p:extLst>
      <p:ext uri="{BB962C8B-B14F-4D97-AF65-F5344CB8AC3E}">
        <p14:creationId xmlns:p14="http://schemas.microsoft.com/office/powerpoint/2010/main" val="1246847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正方形/長方形 72">
            <a:extLst>
              <a:ext uri="{FF2B5EF4-FFF2-40B4-BE49-F238E27FC236}">
                <a16:creationId xmlns:a16="http://schemas.microsoft.com/office/drawing/2014/main" id="{26F78396-20A3-E44F-9577-485D44CA9737}"/>
              </a:ext>
            </a:extLst>
          </p:cNvPr>
          <p:cNvSpPr/>
          <p:nvPr/>
        </p:nvSpPr>
        <p:spPr>
          <a:xfrm>
            <a:off x="4886078" y="105103"/>
            <a:ext cx="7211330" cy="664253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4B1BF677-5421-6E4C-8136-16987FEBFF9F}"/>
              </a:ext>
            </a:extLst>
          </p:cNvPr>
          <p:cNvSpPr txBox="1"/>
          <p:nvPr/>
        </p:nvSpPr>
        <p:spPr>
          <a:xfrm>
            <a:off x="4967667" y="575767"/>
            <a:ext cx="1204670" cy="253916"/>
          </a:xfrm>
          <a:prstGeom prst="rect">
            <a:avLst/>
          </a:prstGeom>
          <a:solidFill>
            <a:schemeClr val="accent2"/>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050"/>
              <a:t>情報閲覧</a:t>
            </a:r>
            <a:endParaRPr lang="en-US" altLang="ja-JP" sz="1050" dirty="0"/>
          </a:p>
        </p:txBody>
      </p:sp>
      <p:sp>
        <p:nvSpPr>
          <p:cNvPr id="6" name="テキスト ボックス 5">
            <a:extLst>
              <a:ext uri="{FF2B5EF4-FFF2-40B4-BE49-F238E27FC236}">
                <a16:creationId xmlns:a16="http://schemas.microsoft.com/office/drawing/2014/main" id="{EDE81EAC-D293-C94E-91BA-FF4A881E2FD8}"/>
              </a:ext>
            </a:extLst>
          </p:cNvPr>
          <p:cNvSpPr txBox="1"/>
          <p:nvPr/>
        </p:nvSpPr>
        <p:spPr>
          <a:xfrm>
            <a:off x="4967664" y="1054718"/>
            <a:ext cx="1204670" cy="253916"/>
          </a:xfrm>
          <a:prstGeom prst="rect">
            <a:avLst/>
          </a:prstGeom>
          <a:solidFill>
            <a:schemeClr val="accent2"/>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050"/>
              <a:t>新規投稿</a:t>
            </a:r>
            <a:endParaRPr lang="en-US" altLang="ja-JP" sz="1050" dirty="0"/>
          </a:p>
        </p:txBody>
      </p:sp>
      <p:sp>
        <p:nvSpPr>
          <p:cNvPr id="7" name="テキスト ボックス 6">
            <a:extLst>
              <a:ext uri="{FF2B5EF4-FFF2-40B4-BE49-F238E27FC236}">
                <a16:creationId xmlns:a16="http://schemas.microsoft.com/office/drawing/2014/main" id="{59C3B0AF-D66E-0A4D-B56C-A02EAC7925C3}"/>
              </a:ext>
            </a:extLst>
          </p:cNvPr>
          <p:cNvSpPr txBox="1"/>
          <p:nvPr/>
        </p:nvSpPr>
        <p:spPr>
          <a:xfrm>
            <a:off x="4967664" y="1527974"/>
            <a:ext cx="1204670" cy="253916"/>
          </a:xfrm>
          <a:prstGeom prst="rect">
            <a:avLst/>
          </a:prstGeom>
          <a:solidFill>
            <a:schemeClr val="accent2"/>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050"/>
              <a:t>投稿内容更新</a:t>
            </a:r>
            <a:endParaRPr lang="en-US" altLang="ja-JP" sz="1050" dirty="0"/>
          </a:p>
        </p:txBody>
      </p:sp>
      <p:sp>
        <p:nvSpPr>
          <p:cNvPr id="8" name="テキスト ボックス 7">
            <a:extLst>
              <a:ext uri="{FF2B5EF4-FFF2-40B4-BE49-F238E27FC236}">
                <a16:creationId xmlns:a16="http://schemas.microsoft.com/office/drawing/2014/main" id="{0E1D00B6-9D9A-9441-8883-3B2D02262C6E}"/>
              </a:ext>
            </a:extLst>
          </p:cNvPr>
          <p:cNvSpPr txBox="1"/>
          <p:nvPr/>
        </p:nvSpPr>
        <p:spPr>
          <a:xfrm>
            <a:off x="4967664" y="2006925"/>
            <a:ext cx="1204670" cy="253916"/>
          </a:xfrm>
          <a:prstGeom prst="rect">
            <a:avLst/>
          </a:prstGeom>
          <a:solidFill>
            <a:schemeClr val="accent2"/>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050"/>
              <a:t>アカウント更新</a:t>
            </a:r>
            <a:endParaRPr lang="en-US" altLang="ja-JP" sz="1050" dirty="0"/>
          </a:p>
        </p:txBody>
      </p:sp>
      <p:sp>
        <p:nvSpPr>
          <p:cNvPr id="10" name="テキスト ボックス 9">
            <a:extLst>
              <a:ext uri="{FF2B5EF4-FFF2-40B4-BE49-F238E27FC236}">
                <a16:creationId xmlns:a16="http://schemas.microsoft.com/office/drawing/2014/main" id="{E0D5B141-7C59-564A-B1F9-49C5DC39277A}"/>
              </a:ext>
            </a:extLst>
          </p:cNvPr>
          <p:cNvSpPr txBox="1"/>
          <p:nvPr/>
        </p:nvSpPr>
        <p:spPr>
          <a:xfrm>
            <a:off x="10621739" y="519757"/>
            <a:ext cx="1204670" cy="253916"/>
          </a:xfrm>
          <a:prstGeom prst="rect">
            <a:avLst/>
          </a:prstGeom>
          <a:solidFill>
            <a:schemeClr val="accent2"/>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050"/>
              <a:t>ソート機能</a:t>
            </a:r>
            <a:endParaRPr lang="en-US" altLang="ja-JP" sz="1050" dirty="0"/>
          </a:p>
        </p:txBody>
      </p:sp>
      <p:sp>
        <p:nvSpPr>
          <p:cNvPr id="19" name="角丸四角形 18">
            <a:extLst>
              <a:ext uri="{FF2B5EF4-FFF2-40B4-BE49-F238E27FC236}">
                <a16:creationId xmlns:a16="http://schemas.microsoft.com/office/drawing/2014/main" id="{BC9AE88E-64FB-AC42-9E73-ADAC9AA62409}"/>
              </a:ext>
            </a:extLst>
          </p:cNvPr>
          <p:cNvSpPr/>
          <p:nvPr/>
        </p:nvSpPr>
        <p:spPr>
          <a:xfrm>
            <a:off x="6273844" y="835860"/>
            <a:ext cx="5609167" cy="2590583"/>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7A2DF3F3-0A9F-C74E-B71D-B91E77A1980F}"/>
              </a:ext>
            </a:extLst>
          </p:cNvPr>
          <p:cNvSpPr txBox="1"/>
          <p:nvPr/>
        </p:nvSpPr>
        <p:spPr>
          <a:xfrm>
            <a:off x="6519318" y="2083493"/>
            <a:ext cx="1785929" cy="276999"/>
          </a:xfrm>
          <a:prstGeom prst="rect">
            <a:avLst/>
          </a:prstGeom>
          <a:noFill/>
        </p:spPr>
        <p:txBody>
          <a:bodyPr wrap="square" rtlCol="0">
            <a:spAutoFit/>
          </a:bodyPr>
          <a:lstStyle/>
          <a:p>
            <a:r>
              <a:rPr kumimoji="1" lang="ja-JP" altLang="en-US" sz="1200"/>
              <a:t>お店の名前</a:t>
            </a:r>
          </a:p>
        </p:txBody>
      </p:sp>
      <p:sp>
        <p:nvSpPr>
          <p:cNvPr id="21" name="テキスト ボックス 20">
            <a:extLst>
              <a:ext uri="{FF2B5EF4-FFF2-40B4-BE49-F238E27FC236}">
                <a16:creationId xmlns:a16="http://schemas.microsoft.com/office/drawing/2014/main" id="{7435B503-34F1-F34E-B0FA-429FE0F8804A}"/>
              </a:ext>
            </a:extLst>
          </p:cNvPr>
          <p:cNvSpPr txBox="1"/>
          <p:nvPr/>
        </p:nvSpPr>
        <p:spPr>
          <a:xfrm>
            <a:off x="6509637" y="1676688"/>
            <a:ext cx="1956306" cy="276999"/>
          </a:xfrm>
          <a:prstGeom prst="rect">
            <a:avLst/>
          </a:prstGeom>
          <a:noFill/>
        </p:spPr>
        <p:txBody>
          <a:bodyPr wrap="square" rtlCol="0">
            <a:spAutoFit/>
          </a:bodyPr>
          <a:lstStyle/>
          <a:p>
            <a:r>
              <a:rPr kumimoji="1" lang="ja-JP" altLang="en-US" sz="1200"/>
              <a:t>お店の場所</a:t>
            </a:r>
          </a:p>
        </p:txBody>
      </p:sp>
      <p:sp>
        <p:nvSpPr>
          <p:cNvPr id="22" name="テキスト ボックス 21">
            <a:extLst>
              <a:ext uri="{FF2B5EF4-FFF2-40B4-BE49-F238E27FC236}">
                <a16:creationId xmlns:a16="http://schemas.microsoft.com/office/drawing/2014/main" id="{F6EB6BCE-7DD6-E649-BBE0-2B44BA6F9EF6}"/>
              </a:ext>
            </a:extLst>
          </p:cNvPr>
          <p:cNvSpPr txBox="1"/>
          <p:nvPr/>
        </p:nvSpPr>
        <p:spPr>
          <a:xfrm>
            <a:off x="6519319" y="2476899"/>
            <a:ext cx="2602830" cy="276999"/>
          </a:xfrm>
          <a:prstGeom prst="rect">
            <a:avLst/>
          </a:prstGeom>
          <a:noFill/>
        </p:spPr>
        <p:txBody>
          <a:bodyPr wrap="square" rtlCol="0">
            <a:spAutoFit/>
          </a:bodyPr>
          <a:lstStyle/>
          <a:p>
            <a:r>
              <a:rPr kumimoji="1" lang="ja-JP" altLang="en-US" sz="1200"/>
              <a:t>お店の評価コメント</a:t>
            </a:r>
          </a:p>
        </p:txBody>
      </p:sp>
      <p:sp>
        <p:nvSpPr>
          <p:cNvPr id="23" name="正方形/長方形 22">
            <a:extLst>
              <a:ext uri="{FF2B5EF4-FFF2-40B4-BE49-F238E27FC236}">
                <a16:creationId xmlns:a16="http://schemas.microsoft.com/office/drawing/2014/main" id="{F805B072-8EE8-2643-A0D1-7FE1571F68D8}"/>
              </a:ext>
            </a:extLst>
          </p:cNvPr>
          <p:cNvSpPr/>
          <p:nvPr/>
        </p:nvSpPr>
        <p:spPr>
          <a:xfrm>
            <a:off x="6638790" y="2959566"/>
            <a:ext cx="829839" cy="26120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a:t>高評価</a:t>
            </a:r>
          </a:p>
        </p:txBody>
      </p:sp>
      <p:sp>
        <p:nvSpPr>
          <p:cNvPr id="24" name="正方形/長方形 23">
            <a:extLst>
              <a:ext uri="{FF2B5EF4-FFF2-40B4-BE49-F238E27FC236}">
                <a16:creationId xmlns:a16="http://schemas.microsoft.com/office/drawing/2014/main" id="{52B5BF50-648F-EB49-B788-0A9587025D39}"/>
              </a:ext>
            </a:extLst>
          </p:cNvPr>
          <p:cNvSpPr/>
          <p:nvPr/>
        </p:nvSpPr>
        <p:spPr>
          <a:xfrm>
            <a:off x="7692451" y="2959566"/>
            <a:ext cx="829839" cy="26120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a:t>低評価</a:t>
            </a:r>
          </a:p>
        </p:txBody>
      </p:sp>
      <p:sp>
        <p:nvSpPr>
          <p:cNvPr id="25" name="正方形/長方形 24">
            <a:extLst>
              <a:ext uri="{FF2B5EF4-FFF2-40B4-BE49-F238E27FC236}">
                <a16:creationId xmlns:a16="http://schemas.microsoft.com/office/drawing/2014/main" id="{13A40CE5-2393-4042-9529-D1D57858D7AC}"/>
              </a:ext>
            </a:extLst>
          </p:cNvPr>
          <p:cNvSpPr/>
          <p:nvPr/>
        </p:nvSpPr>
        <p:spPr>
          <a:xfrm>
            <a:off x="8707229" y="2959566"/>
            <a:ext cx="829839" cy="26120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a:t>コメント</a:t>
            </a:r>
            <a:endParaRPr kumimoji="1" lang="ja-JP" altLang="en-US" sz="1050"/>
          </a:p>
        </p:txBody>
      </p:sp>
      <p:sp>
        <p:nvSpPr>
          <p:cNvPr id="26" name="テキスト ボックス 25">
            <a:extLst>
              <a:ext uri="{FF2B5EF4-FFF2-40B4-BE49-F238E27FC236}">
                <a16:creationId xmlns:a16="http://schemas.microsoft.com/office/drawing/2014/main" id="{06AB6C4F-2A68-4049-BBF8-598C2B7CDF2A}"/>
              </a:ext>
            </a:extLst>
          </p:cNvPr>
          <p:cNvSpPr txBox="1"/>
          <p:nvPr/>
        </p:nvSpPr>
        <p:spPr>
          <a:xfrm>
            <a:off x="6509637" y="1265441"/>
            <a:ext cx="2690650" cy="276999"/>
          </a:xfrm>
          <a:prstGeom prst="rect">
            <a:avLst/>
          </a:prstGeom>
          <a:noFill/>
        </p:spPr>
        <p:txBody>
          <a:bodyPr wrap="square" rtlCol="0">
            <a:spAutoFit/>
          </a:bodyPr>
          <a:lstStyle/>
          <a:p>
            <a:r>
              <a:rPr lang="ja-JP" altLang="en-US" sz="1200"/>
              <a:t>アカウント</a:t>
            </a:r>
            <a:r>
              <a:rPr kumimoji="1" lang="ja-JP" altLang="en-US" sz="1200"/>
              <a:t>名</a:t>
            </a:r>
          </a:p>
        </p:txBody>
      </p:sp>
      <p:sp>
        <p:nvSpPr>
          <p:cNvPr id="27" name="テキスト ボックス 26">
            <a:extLst>
              <a:ext uri="{FF2B5EF4-FFF2-40B4-BE49-F238E27FC236}">
                <a16:creationId xmlns:a16="http://schemas.microsoft.com/office/drawing/2014/main" id="{8DD9222A-1CCD-C747-8965-98E7C95BD46C}"/>
              </a:ext>
            </a:extLst>
          </p:cNvPr>
          <p:cNvSpPr txBox="1"/>
          <p:nvPr/>
        </p:nvSpPr>
        <p:spPr>
          <a:xfrm>
            <a:off x="6523742" y="880083"/>
            <a:ext cx="998559" cy="276999"/>
          </a:xfrm>
          <a:prstGeom prst="rect">
            <a:avLst/>
          </a:prstGeom>
          <a:noFill/>
        </p:spPr>
        <p:txBody>
          <a:bodyPr wrap="square" rtlCol="0">
            <a:spAutoFit/>
          </a:bodyPr>
          <a:lstStyle/>
          <a:p>
            <a:r>
              <a:rPr kumimoji="1" lang="ja-JP" altLang="en-US" sz="1200"/>
              <a:t>投稿名</a:t>
            </a:r>
          </a:p>
        </p:txBody>
      </p:sp>
      <p:sp>
        <p:nvSpPr>
          <p:cNvPr id="28" name="角丸四角形 27">
            <a:extLst>
              <a:ext uri="{FF2B5EF4-FFF2-40B4-BE49-F238E27FC236}">
                <a16:creationId xmlns:a16="http://schemas.microsoft.com/office/drawing/2014/main" id="{20CF368E-EDB8-C84B-9422-BBB10F57BE1A}"/>
              </a:ext>
            </a:extLst>
          </p:cNvPr>
          <p:cNvSpPr/>
          <p:nvPr/>
        </p:nvSpPr>
        <p:spPr>
          <a:xfrm>
            <a:off x="6273844" y="3584028"/>
            <a:ext cx="5552565" cy="1303282"/>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310DE3A8-A7DE-3047-9E9D-507007417AAD}"/>
              </a:ext>
            </a:extLst>
          </p:cNvPr>
          <p:cNvSpPr/>
          <p:nvPr/>
        </p:nvSpPr>
        <p:spPr>
          <a:xfrm>
            <a:off x="10809154" y="4530593"/>
            <a:ext cx="829839" cy="26120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a:t>削除</a:t>
            </a:r>
          </a:p>
        </p:txBody>
      </p:sp>
      <p:sp>
        <p:nvSpPr>
          <p:cNvPr id="36" name="角丸四角形 35">
            <a:extLst>
              <a:ext uri="{FF2B5EF4-FFF2-40B4-BE49-F238E27FC236}">
                <a16:creationId xmlns:a16="http://schemas.microsoft.com/office/drawing/2014/main" id="{B3E4D0CB-B26C-7841-8117-37C2B1EDDADB}"/>
              </a:ext>
            </a:extLst>
          </p:cNvPr>
          <p:cNvSpPr/>
          <p:nvPr/>
        </p:nvSpPr>
        <p:spPr>
          <a:xfrm>
            <a:off x="6273844" y="5039248"/>
            <a:ext cx="5552565" cy="1303282"/>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4BD97157-8E1C-404C-9DC7-20E8C3F38ECC}"/>
              </a:ext>
            </a:extLst>
          </p:cNvPr>
          <p:cNvSpPr txBox="1"/>
          <p:nvPr/>
        </p:nvSpPr>
        <p:spPr>
          <a:xfrm>
            <a:off x="6519318" y="4463215"/>
            <a:ext cx="2602830" cy="276999"/>
          </a:xfrm>
          <a:prstGeom prst="rect">
            <a:avLst/>
          </a:prstGeom>
          <a:noFill/>
        </p:spPr>
        <p:txBody>
          <a:bodyPr wrap="square" rtlCol="0">
            <a:spAutoFit/>
          </a:bodyPr>
          <a:lstStyle/>
          <a:p>
            <a:r>
              <a:rPr lang="ja-JP" altLang="en-US" sz="1200"/>
              <a:t>投稿</a:t>
            </a:r>
            <a:r>
              <a:rPr kumimoji="1" lang="ja-JP" altLang="en-US" sz="1200"/>
              <a:t>の評価コメント</a:t>
            </a:r>
          </a:p>
        </p:txBody>
      </p:sp>
      <p:sp>
        <p:nvSpPr>
          <p:cNvPr id="42" name="テキスト ボックス 41">
            <a:extLst>
              <a:ext uri="{FF2B5EF4-FFF2-40B4-BE49-F238E27FC236}">
                <a16:creationId xmlns:a16="http://schemas.microsoft.com/office/drawing/2014/main" id="{77681610-3FA7-784C-A792-2AFF4849CA74}"/>
              </a:ext>
            </a:extLst>
          </p:cNvPr>
          <p:cNvSpPr txBox="1"/>
          <p:nvPr/>
        </p:nvSpPr>
        <p:spPr>
          <a:xfrm>
            <a:off x="6485510" y="4061692"/>
            <a:ext cx="2690650" cy="276999"/>
          </a:xfrm>
          <a:prstGeom prst="rect">
            <a:avLst/>
          </a:prstGeom>
          <a:noFill/>
        </p:spPr>
        <p:txBody>
          <a:bodyPr wrap="square" rtlCol="0">
            <a:spAutoFit/>
          </a:bodyPr>
          <a:lstStyle/>
          <a:p>
            <a:r>
              <a:rPr lang="ja-JP" altLang="en-US" sz="1200"/>
              <a:t>アカウント</a:t>
            </a:r>
            <a:r>
              <a:rPr kumimoji="1" lang="ja-JP" altLang="en-US" sz="1200"/>
              <a:t>名</a:t>
            </a:r>
          </a:p>
        </p:txBody>
      </p:sp>
      <p:sp>
        <p:nvSpPr>
          <p:cNvPr id="43" name="テキスト ボックス 42">
            <a:extLst>
              <a:ext uri="{FF2B5EF4-FFF2-40B4-BE49-F238E27FC236}">
                <a16:creationId xmlns:a16="http://schemas.microsoft.com/office/drawing/2014/main" id="{6AA2C86C-E35A-D043-A8FD-FDBBF9C7CADA}"/>
              </a:ext>
            </a:extLst>
          </p:cNvPr>
          <p:cNvSpPr txBox="1"/>
          <p:nvPr/>
        </p:nvSpPr>
        <p:spPr>
          <a:xfrm>
            <a:off x="6499615" y="3676334"/>
            <a:ext cx="998559" cy="276999"/>
          </a:xfrm>
          <a:prstGeom prst="rect">
            <a:avLst/>
          </a:prstGeom>
          <a:noFill/>
        </p:spPr>
        <p:txBody>
          <a:bodyPr wrap="square" rtlCol="0">
            <a:spAutoFit/>
          </a:bodyPr>
          <a:lstStyle/>
          <a:p>
            <a:r>
              <a:rPr kumimoji="1" lang="ja-JP" altLang="en-US" sz="1200"/>
              <a:t>投稿名</a:t>
            </a:r>
          </a:p>
        </p:txBody>
      </p:sp>
      <p:sp>
        <p:nvSpPr>
          <p:cNvPr id="44" name="テキスト ボックス 43">
            <a:extLst>
              <a:ext uri="{FF2B5EF4-FFF2-40B4-BE49-F238E27FC236}">
                <a16:creationId xmlns:a16="http://schemas.microsoft.com/office/drawing/2014/main" id="{5FC9449B-36F4-9445-86AB-1A49F47998E9}"/>
              </a:ext>
            </a:extLst>
          </p:cNvPr>
          <p:cNvSpPr txBox="1"/>
          <p:nvPr/>
        </p:nvSpPr>
        <p:spPr>
          <a:xfrm>
            <a:off x="6485510" y="5883640"/>
            <a:ext cx="2602830" cy="276999"/>
          </a:xfrm>
          <a:prstGeom prst="rect">
            <a:avLst/>
          </a:prstGeom>
          <a:noFill/>
        </p:spPr>
        <p:txBody>
          <a:bodyPr wrap="square" rtlCol="0">
            <a:spAutoFit/>
          </a:bodyPr>
          <a:lstStyle/>
          <a:p>
            <a:r>
              <a:rPr lang="ja-JP" altLang="en-US" sz="1200"/>
              <a:t>投稿</a:t>
            </a:r>
            <a:r>
              <a:rPr kumimoji="1" lang="ja-JP" altLang="en-US" sz="1200"/>
              <a:t>の評価コメント</a:t>
            </a:r>
          </a:p>
        </p:txBody>
      </p:sp>
      <p:sp>
        <p:nvSpPr>
          <p:cNvPr id="45" name="テキスト ボックス 44">
            <a:extLst>
              <a:ext uri="{FF2B5EF4-FFF2-40B4-BE49-F238E27FC236}">
                <a16:creationId xmlns:a16="http://schemas.microsoft.com/office/drawing/2014/main" id="{244DC730-3E18-2B47-9155-6709145A712E}"/>
              </a:ext>
            </a:extLst>
          </p:cNvPr>
          <p:cNvSpPr txBox="1"/>
          <p:nvPr/>
        </p:nvSpPr>
        <p:spPr>
          <a:xfrm>
            <a:off x="6451702" y="5482117"/>
            <a:ext cx="2690650" cy="276999"/>
          </a:xfrm>
          <a:prstGeom prst="rect">
            <a:avLst/>
          </a:prstGeom>
          <a:noFill/>
        </p:spPr>
        <p:txBody>
          <a:bodyPr wrap="square" rtlCol="0">
            <a:spAutoFit/>
          </a:bodyPr>
          <a:lstStyle/>
          <a:p>
            <a:r>
              <a:rPr lang="ja-JP" altLang="en-US" sz="1200"/>
              <a:t>アカウント</a:t>
            </a:r>
            <a:r>
              <a:rPr kumimoji="1" lang="ja-JP" altLang="en-US" sz="1200"/>
              <a:t>名</a:t>
            </a:r>
          </a:p>
        </p:txBody>
      </p:sp>
      <p:sp>
        <p:nvSpPr>
          <p:cNvPr id="46" name="テキスト ボックス 45">
            <a:extLst>
              <a:ext uri="{FF2B5EF4-FFF2-40B4-BE49-F238E27FC236}">
                <a16:creationId xmlns:a16="http://schemas.microsoft.com/office/drawing/2014/main" id="{19198848-357B-8048-B31D-420A60B2EBC4}"/>
              </a:ext>
            </a:extLst>
          </p:cNvPr>
          <p:cNvSpPr txBox="1"/>
          <p:nvPr/>
        </p:nvSpPr>
        <p:spPr>
          <a:xfrm>
            <a:off x="6465807" y="5096759"/>
            <a:ext cx="998559" cy="276999"/>
          </a:xfrm>
          <a:prstGeom prst="rect">
            <a:avLst/>
          </a:prstGeom>
          <a:noFill/>
        </p:spPr>
        <p:txBody>
          <a:bodyPr wrap="square" rtlCol="0">
            <a:spAutoFit/>
          </a:bodyPr>
          <a:lstStyle/>
          <a:p>
            <a:r>
              <a:rPr kumimoji="1" lang="ja-JP" altLang="en-US" sz="1200"/>
              <a:t>投稿名</a:t>
            </a:r>
          </a:p>
        </p:txBody>
      </p:sp>
      <p:sp>
        <p:nvSpPr>
          <p:cNvPr id="47" name="正方形/長方形 46">
            <a:extLst>
              <a:ext uri="{FF2B5EF4-FFF2-40B4-BE49-F238E27FC236}">
                <a16:creationId xmlns:a16="http://schemas.microsoft.com/office/drawing/2014/main" id="{8BFE3BA4-AB2C-0F46-A47A-3BF3CC63CEC8}"/>
              </a:ext>
            </a:extLst>
          </p:cNvPr>
          <p:cNvSpPr/>
          <p:nvPr/>
        </p:nvSpPr>
        <p:spPr>
          <a:xfrm>
            <a:off x="150193" y="369332"/>
            <a:ext cx="4572000" cy="305966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2B1D1BC1-A596-1E45-8D71-3A7CE82E59CD}"/>
              </a:ext>
            </a:extLst>
          </p:cNvPr>
          <p:cNvSpPr txBox="1"/>
          <p:nvPr/>
        </p:nvSpPr>
        <p:spPr>
          <a:xfrm>
            <a:off x="0" y="0"/>
            <a:ext cx="3552344" cy="369332"/>
          </a:xfrm>
          <a:prstGeom prst="rect">
            <a:avLst/>
          </a:prstGeom>
          <a:noFill/>
        </p:spPr>
        <p:txBody>
          <a:bodyPr wrap="square" rtlCol="0">
            <a:spAutoFit/>
          </a:bodyPr>
          <a:lstStyle/>
          <a:p>
            <a:r>
              <a:rPr kumimoji="1" lang="ja-JP" altLang="en-US"/>
              <a:t>メイン画面</a:t>
            </a:r>
          </a:p>
        </p:txBody>
      </p:sp>
      <p:sp>
        <p:nvSpPr>
          <p:cNvPr id="49" name="テキスト ボックス 48">
            <a:extLst>
              <a:ext uri="{FF2B5EF4-FFF2-40B4-BE49-F238E27FC236}">
                <a16:creationId xmlns:a16="http://schemas.microsoft.com/office/drawing/2014/main" id="{CFE94078-20A1-454D-8CBA-B4723AA68C83}"/>
              </a:ext>
            </a:extLst>
          </p:cNvPr>
          <p:cNvSpPr txBox="1"/>
          <p:nvPr/>
        </p:nvSpPr>
        <p:spPr>
          <a:xfrm>
            <a:off x="212837" y="473546"/>
            <a:ext cx="1204670" cy="253916"/>
          </a:xfrm>
          <a:prstGeom prst="rect">
            <a:avLst/>
          </a:prstGeom>
          <a:solidFill>
            <a:schemeClr val="accent2"/>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050"/>
              <a:t>情報閲覧</a:t>
            </a:r>
            <a:endParaRPr lang="en-US" altLang="ja-JP" sz="1050" dirty="0"/>
          </a:p>
        </p:txBody>
      </p:sp>
      <p:sp>
        <p:nvSpPr>
          <p:cNvPr id="50" name="テキスト ボックス 49">
            <a:extLst>
              <a:ext uri="{FF2B5EF4-FFF2-40B4-BE49-F238E27FC236}">
                <a16:creationId xmlns:a16="http://schemas.microsoft.com/office/drawing/2014/main" id="{FA2CD904-E7A4-0041-9F68-4266C7C97C89}"/>
              </a:ext>
            </a:extLst>
          </p:cNvPr>
          <p:cNvSpPr txBox="1"/>
          <p:nvPr/>
        </p:nvSpPr>
        <p:spPr>
          <a:xfrm>
            <a:off x="212834" y="952497"/>
            <a:ext cx="1204670" cy="253916"/>
          </a:xfrm>
          <a:prstGeom prst="rect">
            <a:avLst/>
          </a:prstGeom>
          <a:solidFill>
            <a:schemeClr val="accent2"/>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050"/>
              <a:t>新規投稿</a:t>
            </a:r>
            <a:endParaRPr lang="en-US" altLang="ja-JP" sz="1050" dirty="0"/>
          </a:p>
        </p:txBody>
      </p:sp>
      <p:sp>
        <p:nvSpPr>
          <p:cNvPr id="51" name="テキスト ボックス 50">
            <a:extLst>
              <a:ext uri="{FF2B5EF4-FFF2-40B4-BE49-F238E27FC236}">
                <a16:creationId xmlns:a16="http://schemas.microsoft.com/office/drawing/2014/main" id="{3766BD0A-E06F-D140-A442-5BD1B70CD0EA}"/>
              </a:ext>
            </a:extLst>
          </p:cNvPr>
          <p:cNvSpPr txBox="1"/>
          <p:nvPr/>
        </p:nvSpPr>
        <p:spPr>
          <a:xfrm>
            <a:off x="212834" y="1425753"/>
            <a:ext cx="1204670" cy="253916"/>
          </a:xfrm>
          <a:prstGeom prst="rect">
            <a:avLst/>
          </a:prstGeom>
          <a:solidFill>
            <a:schemeClr val="accent2"/>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050"/>
              <a:t>投稿内容更新</a:t>
            </a:r>
            <a:endParaRPr lang="en-US" altLang="ja-JP" sz="1050" dirty="0"/>
          </a:p>
        </p:txBody>
      </p:sp>
      <p:sp>
        <p:nvSpPr>
          <p:cNvPr id="52" name="テキスト ボックス 51">
            <a:extLst>
              <a:ext uri="{FF2B5EF4-FFF2-40B4-BE49-F238E27FC236}">
                <a16:creationId xmlns:a16="http://schemas.microsoft.com/office/drawing/2014/main" id="{934420DF-7798-DD4D-97E4-F38CF6287959}"/>
              </a:ext>
            </a:extLst>
          </p:cNvPr>
          <p:cNvSpPr txBox="1"/>
          <p:nvPr/>
        </p:nvSpPr>
        <p:spPr>
          <a:xfrm>
            <a:off x="212834" y="1904704"/>
            <a:ext cx="1204670" cy="253916"/>
          </a:xfrm>
          <a:prstGeom prst="rect">
            <a:avLst/>
          </a:prstGeom>
          <a:solidFill>
            <a:schemeClr val="accent2"/>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050"/>
              <a:t>アカウント更新</a:t>
            </a:r>
            <a:endParaRPr lang="en-US" altLang="ja-JP" sz="1050" dirty="0"/>
          </a:p>
        </p:txBody>
      </p:sp>
      <p:sp>
        <p:nvSpPr>
          <p:cNvPr id="53" name="角丸四角形 52">
            <a:extLst>
              <a:ext uri="{FF2B5EF4-FFF2-40B4-BE49-F238E27FC236}">
                <a16:creationId xmlns:a16="http://schemas.microsoft.com/office/drawing/2014/main" id="{5FE9C0CF-FCDC-1A49-8B00-6B115D9B3E10}"/>
              </a:ext>
            </a:extLst>
          </p:cNvPr>
          <p:cNvSpPr/>
          <p:nvPr/>
        </p:nvSpPr>
        <p:spPr>
          <a:xfrm>
            <a:off x="1776172" y="2081059"/>
            <a:ext cx="2787588" cy="117978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4" name="テキスト ボックス 53">
            <a:extLst>
              <a:ext uri="{FF2B5EF4-FFF2-40B4-BE49-F238E27FC236}">
                <a16:creationId xmlns:a16="http://schemas.microsoft.com/office/drawing/2014/main" id="{769790C9-3A2F-4D49-9619-B99C1B408C44}"/>
              </a:ext>
            </a:extLst>
          </p:cNvPr>
          <p:cNvSpPr txBox="1"/>
          <p:nvPr/>
        </p:nvSpPr>
        <p:spPr>
          <a:xfrm>
            <a:off x="3359090" y="471822"/>
            <a:ext cx="1204670" cy="253916"/>
          </a:xfrm>
          <a:prstGeom prst="rect">
            <a:avLst/>
          </a:prstGeom>
          <a:solidFill>
            <a:schemeClr val="accent2"/>
          </a:solid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050"/>
              <a:t>ソート機能</a:t>
            </a:r>
            <a:endParaRPr lang="en-US" altLang="ja-JP" sz="1050" dirty="0"/>
          </a:p>
        </p:txBody>
      </p:sp>
      <p:sp>
        <p:nvSpPr>
          <p:cNvPr id="55" name="テキスト ボックス 54">
            <a:extLst>
              <a:ext uri="{FF2B5EF4-FFF2-40B4-BE49-F238E27FC236}">
                <a16:creationId xmlns:a16="http://schemas.microsoft.com/office/drawing/2014/main" id="{A78FC925-25BA-764F-B92A-A16D0A86EDEB}"/>
              </a:ext>
            </a:extLst>
          </p:cNvPr>
          <p:cNvSpPr txBox="1"/>
          <p:nvPr/>
        </p:nvSpPr>
        <p:spPr>
          <a:xfrm>
            <a:off x="1776171" y="2091750"/>
            <a:ext cx="998559" cy="261610"/>
          </a:xfrm>
          <a:prstGeom prst="rect">
            <a:avLst/>
          </a:prstGeom>
          <a:noFill/>
        </p:spPr>
        <p:txBody>
          <a:bodyPr wrap="square" rtlCol="0">
            <a:spAutoFit/>
          </a:bodyPr>
          <a:lstStyle/>
          <a:p>
            <a:r>
              <a:rPr kumimoji="1" lang="ja-JP" altLang="en-US" sz="1100"/>
              <a:t>投稿名</a:t>
            </a:r>
          </a:p>
        </p:txBody>
      </p:sp>
      <p:sp>
        <p:nvSpPr>
          <p:cNvPr id="56" name="テキスト ボックス 55">
            <a:extLst>
              <a:ext uri="{FF2B5EF4-FFF2-40B4-BE49-F238E27FC236}">
                <a16:creationId xmlns:a16="http://schemas.microsoft.com/office/drawing/2014/main" id="{BA758E58-CD48-4646-8271-0BC5F9652833}"/>
              </a:ext>
            </a:extLst>
          </p:cNvPr>
          <p:cNvSpPr txBox="1"/>
          <p:nvPr/>
        </p:nvSpPr>
        <p:spPr>
          <a:xfrm>
            <a:off x="1776172" y="2407970"/>
            <a:ext cx="998559" cy="261610"/>
          </a:xfrm>
          <a:prstGeom prst="rect">
            <a:avLst/>
          </a:prstGeom>
          <a:noFill/>
        </p:spPr>
        <p:txBody>
          <a:bodyPr wrap="square" rtlCol="0">
            <a:spAutoFit/>
          </a:bodyPr>
          <a:lstStyle/>
          <a:p>
            <a:r>
              <a:rPr kumimoji="1" lang="ja-JP" altLang="en-US" sz="1100"/>
              <a:t>お店の名前</a:t>
            </a:r>
          </a:p>
        </p:txBody>
      </p:sp>
      <p:sp>
        <p:nvSpPr>
          <p:cNvPr id="57" name="テキスト ボックス 56">
            <a:extLst>
              <a:ext uri="{FF2B5EF4-FFF2-40B4-BE49-F238E27FC236}">
                <a16:creationId xmlns:a16="http://schemas.microsoft.com/office/drawing/2014/main" id="{5EC326AF-0A51-C74E-AE62-2EBB4D9DB0B9}"/>
              </a:ext>
            </a:extLst>
          </p:cNvPr>
          <p:cNvSpPr txBox="1"/>
          <p:nvPr/>
        </p:nvSpPr>
        <p:spPr>
          <a:xfrm>
            <a:off x="1776171" y="2613718"/>
            <a:ext cx="998559" cy="261610"/>
          </a:xfrm>
          <a:prstGeom prst="rect">
            <a:avLst/>
          </a:prstGeom>
          <a:noFill/>
        </p:spPr>
        <p:txBody>
          <a:bodyPr wrap="square" rtlCol="0">
            <a:spAutoFit/>
          </a:bodyPr>
          <a:lstStyle/>
          <a:p>
            <a:r>
              <a:rPr kumimoji="1" lang="ja-JP" altLang="en-US" sz="1100"/>
              <a:t>お店の場所</a:t>
            </a:r>
          </a:p>
        </p:txBody>
      </p:sp>
      <p:sp>
        <p:nvSpPr>
          <p:cNvPr id="59" name="正方形/長方形 58">
            <a:extLst>
              <a:ext uri="{FF2B5EF4-FFF2-40B4-BE49-F238E27FC236}">
                <a16:creationId xmlns:a16="http://schemas.microsoft.com/office/drawing/2014/main" id="{2A055AD6-B2E7-8A4C-B8D5-3C9EC3EEE849}"/>
              </a:ext>
            </a:extLst>
          </p:cNvPr>
          <p:cNvSpPr/>
          <p:nvPr/>
        </p:nvSpPr>
        <p:spPr>
          <a:xfrm>
            <a:off x="2089549" y="3051207"/>
            <a:ext cx="1147375" cy="20963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a:t>高評価：数</a:t>
            </a:r>
          </a:p>
        </p:txBody>
      </p:sp>
      <p:sp>
        <p:nvSpPr>
          <p:cNvPr id="61" name="正方形/長方形 60">
            <a:extLst>
              <a:ext uri="{FF2B5EF4-FFF2-40B4-BE49-F238E27FC236}">
                <a16:creationId xmlns:a16="http://schemas.microsoft.com/office/drawing/2014/main" id="{FBC2ECCD-AFD6-934F-AA96-59809D31B28F}"/>
              </a:ext>
            </a:extLst>
          </p:cNvPr>
          <p:cNvSpPr/>
          <p:nvPr/>
        </p:nvSpPr>
        <p:spPr>
          <a:xfrm>
            <a:off x="3522974" y="3051047"/>
            <a:ext cx="754736" cy="18530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a:t>コメント</a:t>
            </a:r>
            <a:endParaRPr kumimoji="1" lang="ja-JP" altLang="en-US" sz="1050"/>
          </a:p>
        </p:txBody>
      </p:sp>
      <p:sp>
        <p:nvSpPr>
          <p:cNvPr id="62" name="テキスト ボックス 61">
            <a:extLst>
              <a:ext uri="{FF2B5EF4-FFF2-40B4-BE49-F238E27FC236}">
                <a16:creationId xmlns:a16="http://schemas.microsoft.com/office/drawing/2014/main" id="{F27FC11B-38A3-9244-9BE7-89EB624E465B}"/>
              </a:ext>
            </a:extLst>
          </p:cNvPr>
          <p:cNvSpPr txBox="1"/>
          <p:nvPr/>
        </p:nvSpPr>
        <p:spPr>
          <a:xfrm>
            <a:off x="1776170" y="2239296"/>
            <a:ext cx="1093153" cy="261610"/>
          </a:xfrm>
          <a:prstGeom prst="rect">
            <a:avLst/>
          </a:prstGeom>
          <a:noFill/>
        </p:spPr>
        <p:txBody>
          <a:bodyPr wrap="square" rtlCol="0">
            <a:spAutoFit/>
          </a:bodyPr>
          <a:lstStyle/>
          <a:p>
            <a:r>
              <a:rPr lang="ja-JP" altLang="en-US" sz="1100"/>
              <a:t>アカウント</a:t>
            </a:r>
            <a:r>
              <a:rPr kumimoji="1" lang="ja-JP" altLang="en-US" sz="1100"/>
              <a:t>名</a:t>
            </a:r>
          </a:p>
        </p:txBody>
      </p:sp>
      <p:sp>
        <p:nvSpPr>
          <p:cNvPr id="63" name="角丸四角形 62">
            <a:extLst>
              <a:ext uri="{FF2B5EF4-FFF2-40B4-BE49-F238E27FC236}">
                <a16:creationId xmlns:a16="http://schemas.microsoft.com/office/drawing/2014/main" id="{8ED76C78-95F5-D04B-BF9F-398DD5779251}"/>
              </a:ext>
            </a:extLst>
          </p:cNvPr>
          <p:cNvSpPr/>
          <p:nvPr/>
        </p:nvSpPr>
        <p:spPr>
          <a:xfrm>
            <a:off x="1776172" y="773673"/>
            <a:ext cx="2787588" cy="117978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41F7DE94-1AFC-AB40-90AC-D0F0CD082A6A}"/>
              </a:ext>
            </a:extLst>
          </p:cNvPr>
          <p:cNvSpPr txBox="1"/>
          <p:nvPr/>
        </p:nvSpPr>
        <p:spPr>
          <a:xfrm>
            <a:off x="1776172" y="1100584"/>
            <a:ext cx="998559" cy="261610"/>
          </a:xfrm>
          <a:prstGeom prst="rect">
            <a:avLst/>
          </a:prstGeom>
          <a:noFill/>
        </p:spPr>
        <p:txBody>
          <a:bodyPr wrap="square" rtlCol="0">
            <a:spAutoFit/>
          </a:bodyPr>
          <a:lstStyle/>
          <a:p>
            <a:r>
              <a:rPr kumimoji="1" lang="ja-JP" altLang="en-US" sz="1100"/>
              <a:t>お店の名前</a:t>
            </a:r>
          </a:p>
        </p:txBody>
      </p:sp>
      <p:sp>
        <p:nvSpPr>
          <p:cNvPr id="65" name="テキスト ボックス 64">
            <a:extLst>
              <a:ext uri="{FF2B5EF4-FFF2-40B4-BE49-F238E27FC236}">
                <a16:creationId xmlns:a16="http://schemas.microsoft.com/office/drawing/2014/main" id="{DCA3AC1E-C88C-2247-AD82-D831EEF428C6}"/>
              </a:ext>
            </a:extLst>
          </p:cNvPr>
          <p:cNvSpPr txBox="1"/>
          <p:nvPr/>
        </p:nvSpPr>
        <p:spPr>
          <a:xfrm>
            <a:off x="1776171" y="1306332"/>
            <a:ext cx="998559" cy="261610"/>
          </a:xfrm>
          <a:prstGeom prst="rect">
            <a:avLst/>
          </a:prstGeom>
          <a:noFill/>
        </p:spPr>
        <p:txBody>
          <a:bodyPr wrap="square" rtlCol="0">
            <a:spAutoFit/>
          </a:bodyPr>
          <a:lstStyle/>
          <a:p>
            <a:r>
              <a:rPr kumimoji="1" lang="ja-JP" altLang="en-US" sz="1100"/>
              <a:t>お店の場所</a:t>
            </a:r>
          </a:p>
        </p:txBody>
      </p:sp>
      <p:sp>
        <p:nvSpPr>
          <p:cNvPr id="69" name="正方形/長方形 68">
            <a:extLst>
              <a:ext uri="{FF2B5EF4-FFF2-40B4-BE49-F238E27FC236}">
                <a16:creationId xmlns:a16="http://schemas.microsoft.com/office/drawing/2014/main" id="{BDD07870-281F-A94B-A00A-23C16D47A6F5}"/>
              </a:ext>
            </a:extLst>
          </p:cNvPr>
          <p:cNvSpPr/>
          <p:nvPr/>
        </p:nvSpPr>
        <p:spPr>
          <a:xfrm>
            <a:off x="3522974" y="1683514"/>
            <a:ext cx="754736" cy="18530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a:t>コメント</a:t>
            </a:r>
            <a:endParaRPr kumimoji="1" lang="ja-JP" altLang="en-US" sz="1050"/>
          </a:p>
        </p:txBody>
      </p:sp>
      <p:sp>
        <p:nvSpPr>
          <p:cNvPr id="70" name="テキスト ボックス 69">
            <a:extLst>
              <a:ext uri="{FF2B5EF4-FFF2-40B4-BE49-F238E27FC236}">
                <a16:creationId xmlns:a16="http://schemas.microsoft.com/office/drawing/2014/main" id="{6E3D6C5D-F03F-C84C-875B-20A2D31B3AB6}"/>
              </a:ext>
            </a:extLst>
          </p:cNvPr>
          <p:cNvSpPr txBox="1"/>
          <p:nvPr/>
        </p:nvSpPr>
        <p:spPr>
          <a:xfrm>
            <a:off x="1776170" y="931910"/>
            <a:ext cx="1093153" cy="261610"/>
          </a:xfrm>
          <a:prstGeom prst="rect">
            <a:avLst/>
          </a:prstGeom>
          <a:noFill/>
        </p:spPr>
        <p:txBody>
          <a:bodyPr wrap="square" rtlCol="0">
            <a:spAutoFit/>
          </a:bodyPr>
          <a:lstStyle/>
          <a:p>
            <a:r>
              <a:rPr lang="ja-JP" altLang="en-US" sz="1100"/>
              <a:t>アカウント</a:t>
            </a:r>
            <a:r>
              <a:rPr kumimoji="1" lang="ja-JP" altLang="en-US" sz="1100"/>
              <a:t>名</a:t>
            </a:r>
          </a:p>
        </p:txBody>
      </p:sp>
      <p:sp>
        <p:nvSpPr>
          <p:cNvPr id="71" name="テキスト ボックス 70">
            <a:extLst>
              <a:ext uri="{FF2B5EF4-FFF2-40B4-BE49-F238E27FC236}">
                <a16:creationId xmlns:a16="http://schemas.microsoft.com/office/drawing/2014/main" id="{B6784072-712F-0949-A6EF-4EAEC7205B0E}"/>
              </a:ext>
            </a:extLst>
          </p:cNvPr>
          <p:cNvSpPr txBox="1"/>
          <p:nvPr/>
        </p:nvSpPr>
        <p:spPr>
          <a:xfrm>
            <a:off x="1775954" y="773673"/>
            <a:ext cx="998559" cy="261610"/>
          </a:xfrm>
          <a:prstGeom prst="rect">
            <a:avLst/>
          </a:prstGeom>
          <a:noFill/>
        </p:spPr>
        <p:txBody>
          <a:bodyPr wrap="square" rtlCol="0">
            <a:spAutoFit/>
          </a:bodyPr>
          <a:lstStyle/>
          <a:p>
            <a:r>
              <a:rPr kumimoji="1" lang="ja-JP" altLang="en-US" sz="1100"/>
              <a:t>投稿名</a:t>
            </a:r>
          </a:p>
        </p:txBody>
      </p:sp>
      <p:cxnSp>
        <p:nvCxnSpPr>
          <p:cNvPr id="75" name="直線矢印コネクタ 74">
            <a:extLst>
              <a:ext uri="{FF2B5EF4-FFF2-40B4-BE49-F238E27FC236}">
                <a16:creationId xmlns:a16="http://schemas.microsoft.com/office/drawing/2014/main" id="{181764B3-FC67-5545-B44E-08DAB4CA3364}"/>
              </a:ext>
            </a:extLst>
          </p:cNvPr>
          <p:cNvCxnSpPr/>
          <p:nvPr/>
        </p:nvCxnSpPr>
        <p:spPr>
          <a:xfrm flipV="1">
            <a:off x="2417379" y="241738"/>
            <a:ext cx="2468699" cy="6383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8" name="正方形/長方形 77">
            <a:extLst>
              <a:ext uri="{FF2B5EF4-FFF2-40B4-BE49-F238E27FC236}">
                <a16:creationId xmlns:a16="http://schemas.microsoft.com/office/drawing/2014/main" id="{87A2E7DB-62A9-6440-BF94-2F5742526B37}"/>
              </a:ext>
            </a:extLst>
          </p:cNvPr>
          <p:cNvSpPr/>
          <p:nvPr/>
        </p:nvSpPr>
        <p:spPr>
          <a:xfrm>
            <a:off x="212834" y="3953333"/>
            <a:ext cx="4350926" cy="220730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a:t>投稿名とアカウント名のみクリック可能</a:t>
            </a:r>
            <a:endParaRPr kumimoji="1" lang="en-US" altLang="ja-JP" dirty="0"/>
          </a:p>
          <a:p>
            <a:pPr algn="ctr"/>
            <a:r>
              <a:rPr lang="ja-JP" altLang="en-US"/>
              <a:t>投稿名をクリックすることで評価コメントの閲覧ができるようになっており、ユーザーは評価・コメントができるようにする</a:t>
            </a:r>
            <a:endParaRPr lang="en-US" altLang="ja-JP" dirty="0"/>
          </a:p>
          <a:p>
            <a:pPr algn="ctr"/>
            <a:r>
              <a:rPr kumimoji="1" lang="ja-JP" altLang="en-US"/>
              <a:t>アカウント名をクリックすることで、フォロー画面に行けるようにする。</a:t>
            </a:r>
          </a:p>
        </p:txBody>
      </p:sp>
      <p:sp>
        <p:nvSpPr>
          <p:cNvPr id="79" name="正方形/長方形 78">
            <a:extLst>
              <a:ext uri="{FF2B5EF4-FFF2-40B4-BE49-F238E27FC236}">
                <a16:creationId xmlns:a16="http://schemas.microsoft.com/office/drawing/2014/main" id="{0DB02D2C-C9CD-384D-A8C9-F861D094075E}"/>
              </a:ext>
            </a:extLst>
          </p:cNvPr>
          <p:cNvSpPr/>
          <p:nvPr/>
        </p:nvSpPr>
        <p:spPr>
          <a:xfrm>
            <a:off x="2075886" y="1659180"/>
            <a:ext cx="1147375" cy="20963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a:t>高評価：数</a:t>
            </a:r>
          </a:p>
        </p:txBody>
      </p:sp>
    </p:spTree>
    <p:extLst>
      <p:ext uri="{BB962C8B-B14F-4D97-AF65-F5344CB8AC3E}">
        <p14:creationId xmlns:p14="http://schemas.microsoft.com/office/powerpoint/2010/main" val="104140286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465</Words>
  <Application>Microsoft Macintosh PowerPoint</Application>
  <PresentationFormat>ワイド画面</PresentationFormat>
  <Paragraphs>191</Paragraphs>
  <Slides>9</Slides>
  <Notes>2</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游ゴシック</vt:lpstr>
      <vt:lpstr>游ゴシック Light</vt:lpstr>
      <vt:lpstr>Arial</vt:lpstr>
      <vt:lpstr>Office テーマ</vt:lpstr>
      <vt:lpstr>技ゼミ　画面シナリオ</vt:lpstr>
      <vt:lpstr>1.ログイン機能</vt:lpstr>
      <vt:lpstr>PowerPoint プレゼンテーション</vt:lpstr>
      <vt:lpstr>2.おすすめ情報登録・更新機能</vt:lpstr>
      <vt:lpstr>PowerPoint プレゼンテーション</vt:lpstr>
      <vt:lpstr>3. SNS機能</vt:lpstr>
      <vt:lpstr>PowerPoint プレゼンテーション</vt:lpstr>
      <vt:lpstr>補足.閲覧画面に関して</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技ゼミ　画面シナリオ</dc:title>
  <dc:creator>木村 華</dc:creator>
  <cp:lastModifiedBy>木村 華</cp:lastModifiedBy>
  <cp:revision>7</cp:revision>
  <dcterms:created xsi:type="dcterms:W3CDTF">2021-05-22T04:20:04Z</dcterms:created>
  <dcterms:modified xsi:type="dcterms:W3CDTF">2021-05-22T05:26:44Z</dcterms:modified>
</cp:coreProperties>
</file>