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51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96FF-3EF6-4C48-AD2B-652752E40AE6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3A0D-766D-4C1E-843B-6D6F51BFE0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avinluo\Desktop\富酬者大聯盟\好點子數位創意\153311145989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0"/>
            <a:ext cx="6456369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 descr="D:\avinluo\Desktop\富酬者大聯盟\好點子數位創意\15331115869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0"/>
            <a:ext cx="6441439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D:\avinluo\Desktop\富酬者大聯盟\好點子數位創意\15331115976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4" y="0"/>
            <a:ext cx="6474886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 descr="D:\avinluo\Desktop\富酬者大聯盟\好點子數位創意\15331116235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0"/>
            <a:ext cx="6447432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D:\avinluo\Desktop\富酬者大聯盟\好點子數位創意\15331116572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28" y="0"/>
            <a:ext cx="6505332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D:\avinluo\Desktop\富酬者大聯盟\好點子數位創意\15331114775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0"/>
            <a:ext cx="6455786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D:\avinluo\Desktop\富酬者大聯盟\好點子數位創意\15331114925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0"/>
            <a:ext cx="641096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D:\avinluo\Desktop\富酬者大聯盟\好點子數位創意\15331115042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0"/>
            <a:ext cx="6464737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D:\avinluo\Desktop\富酬者大聯盟\好點子數位創意\15331115432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89" y="0"/>
            <a:ext cx="6457571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D:\avinluo\Desktop\富酬者大聯盟\好點子數位創意\15331115555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90" y="0"/>
            <a:ext cx="645757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D:\avinluo\Desktop\富酬者大聯盟\好點子數位創意\1533111565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0"/>
            <a:ext cx="6490924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D:\avinluo\Desktop\富酬者大聯盟\好點子數位創意\15331115766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0"/>
            <a:ext cx="6474886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如螢幕大小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Administrator管理者帳戶</dc:creator>
  <cp:lastModifiedBy>Administrator管理者帳戶</cp:lastModifiedBy>
  <cp:revision>2</cp:revision>
  <dcterms:created xsi:type="dcterms:W3CDTF">2018-08-01T08:14:05Z</dcterms:created>
  <dcterms:modified xsi:type="dcterms:W3CDTF">2018-08-01T08:27:03Z</dcterms:modified>
</cp:coreProperties>
</file>