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4604" autoAdjust="0"/>
  </p:normalViewPr>
  <p:slideViewPr>
    <p:cSldViewPr>
      <p:cViewPr>
        <p:scale>
          <a:sx n="100" d="100"/>
          <a:sy n="100" d="100"/>
        </p:scale>
        <p:origin x="-210" y="-3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6C138-E5E2-4B73-B54A-C1FA2B007CEC}" type="doc">
      <dgm:prSet loTypeId="urn:microsoft.com/office/officeart/2008/layout/PictureStrips" loCatId="list" qsTypeId="urn:microsoft.com/office/officeart/2005/8/quickstyle/3d5" qsCatId="3D" csTypeId="urn:microsoft.com/office/officeart/2005/8/colors/colorful3" csCatId="colorful" phldr="1"/>
      <dgm:spPr/>
      <dgm:t>
        <a:bodyPr/>
        <a:lstStyle/>
        <a:p>
          <a:endParaRPr lang="zh-TW" altLang="en-US"/>
        </a:p>
      </dgm:t>
    </dgm:pt>
    <dgm:pt modelId="{797FA95B-4FD8-47BB-A318-E5F3728AB23D}">
      <dgm:prSet phldrT="[文字]" custT="1"/>
      <dgm:spPr/>
      <dgm:t>
        <a:bodyPr/>
        <a:lstStyle/>
        <a:p>
          <a:pPr algn="just"/>
          <a:r>
            <a:rPr lang="zh-TW" altLang="en-US" sz="2400" dirty="0" smtClean="0">
              <a:solidFill>
                <a:schemeClr val="tx1">
                  <a:lumMod val="85000"/>
                  <a:lumOff val="15000"/>
                </a:schemeClr>
              </a:solidFill>
              <a:ea typeface="標楷體"/>
            </a:rPr>
            <a:t>經由</a:t>
          </a:r>
          <a:r>
            <a:rPr lang="zh-TW" altLang="en-US" sz="2400" b="1" dirty="0" smtClean="0">
              <a:solidFill>
                <a:schemeClr val="tx1">
                  <a:lumMod val="85000"/>
                  <a:lumOff val="15000"/>
                </a:schemeClr>
              </a:solidFill>
              <a:ea typeface="標楷體"/>
            </a:rPr>
            <a:t>網際協定</a:t>
          </a:r>
          <a:r>
            <a:rPr lang="en-US" altLang="zh-TW" sz="2400" b="1" dirty="0" smtClean="0">
              <a:solidFill>
                <a:schemeClr val="tx1">
                  <a:lumMod val="85000"/>
                  <a:lumOff val="15000"/>
                </a:schemeClr>
              </a:solidFill>
              <a:ea typeface="標楷體"/>
            </a:rPr>
            <a:t>(IP)</a:t>
          </a:r>
          <a:r>
            <a:rPr lang="zh-TW" altLang="en-US" sz="2400" dirty="0" smtClean="0">
              <a:solidFill>
                <a:schemeClr val="tx1">
                  <a:lumMod val="85000"/>
                  <a:lumOff val="15000"/>
                </a:schemeClr>
              </a:solidFill>
              <a:ea typeface="標楷體"/>
            </a:rPr>
            <a:t>來達成語音通話</a:t>
          </a:r>
          <a:endParaRPr lang="zh-TW" altLang="en-US" sz="2400" dirty="0">
            <a:solidFill>
              <a:schemeClr val="tx1">
                <a:lumMod val="85000"/>
                <a:lumOff val="15000"/>
              </a:schemeClr>
            </a:solidFill>
            <a:ea typeface="標楷體"/>
          </a:endParaRPr>
        </a:p>
      </dgm:t>
    </dgm:pt>
    <dgm:pt modelId="{9F04E26F-15D5-490C-8E81-19406C10DB2F}" type="parTrans" cxnId="{5FAECED8-4DD3-48D7-8843-D6F4DBFC13BD}">
      <dgm:prSet/>
      <dgm:spPr/>
      <dgm:t>
        <a:bodyPr/>
        <a:lstStyle/>
        <a:p>
          <a:endParaRPr lang="zh-TW" altLang="en-US"/>
        </a:p>
      </dgm:t>
    </dgm:pt>
    <dgm:pt modelId="{1CF1957E-94C2-43D4-A28B-B6D36A35C241}" type="sibTrans" cxnId="{5FAECED8-4DD3-48D7-8843-D6F4DBFC13BD}">
      <dgm:prSet/>
      <dgm:spPr/>
      <dgm:t>
        <a:bodyPr/>
        <a:lstStyle/>
        <a:p>
          <a:endParaRPr lang="zh-TW" altLang="en-US"/>
        </a:p>
      </dgm:t>
    </dgm:pt>
    <dgm:pt modelId="{62F784F7-0749-45A0-952D-61CA2519FB83}">
      <dgm:prSet phldrT="[文字]" custT="1"/>
      <dgm:spPr/>
      <dgm:t>
        <a:bodyPr/>
        <a:lstStyle/>
        <a:p>
          <a:pPr algn="just"/>
          <a:r>
            <a:rPr lang="zh-TW" altLang="en-US" sz="2400" dirty="0" smtClean="0">
              <a:ea typeface="標楷體"/>
            </a:rPr>
            <a:t>將語音信號進行數字化編碼並轉成 </a:t>
          </a:r>
          <a:r>
            <a:rPr lang="en-US" altLang="zh-TW" sz="2400" dirty="0" smtClean="0">
              <a:ea typeface="標楷體"/>
            </a:rPr>
            <a:t>IP</a:t>
          </a:r>
          <a:r>
            <a:rPr lang="zh-TW" altLang="en-US" sz="2400" dirty="0" smtClean="0">
              <a:ea typeface="標楷體"/>
            </a:rPr>
            <a:t> 數據包傳輸</a:t>
          </a:r>
          <a:endParaRPr lang="zh-TW" altLang="en-US" sz="2400" dirty="0">
            <a:ea typeface="標楷體"/>
          </a:endParaRPr>
        </a:p>
      </dgm:t>
    </dgm:pt>
    <dgm:pt modelId="{EBA9648A-C828-4783-8B2A-18BB085E537B}" type="parTrans" cxnId="{A13DB70B-287D-4C63-86F1-B19CC1C6E1C7}">
      <dgm:prSet/>
      <dgm:spPr/>
      <dgm:t>
        <a:bodyPr/>
        <a:lstStyle/>
        <a:p>
          <a:endParaRPr lang="zh-TW" altLang="en-US"/>
        </a:p>
      </dgm:t>
    </dgm:pt>
    <dgm:pt modelId="{9A263E18-DF55-40C4-9A10-9DCBEE6FD4A8}" type="sibTrans" cxnId="{A13DB70B-287D-4C63-86F1-B19CC1C6E1C7}">
      <dgm:prSet/>
      <dgm:spPr/>
      <dgm:t>
        <a:bodyPr/>
        <a:lstStyle/>
        <a:p>
          <a:endParaRPr lang="zh-TW" altLang="en-US"/>
        </a:p>
      </dgm:t>
    </dgm:pt>
    <dgm:pt modelId="{4C137D23-BEC1-4C28-B6FE-7A752EDACC1E}">
      <dgm:prSet phldrT="[文字]" custT="1"/>
      <dgm:spPr/>
      <dgm:t>
        <a:bodyPr/>
        <a:lstStyle/>
        <a:p>
          <a:r>
            <a:rPr lang="zh-TW" altLang="en-US" sz="2400" dirty="0" smtClean="0">
              <a:ea typeface="標楷體"/>
            </a:rPr>
            <a:t>可降低通話成本</a:t>
          </a:r>
          <a:endParaRPr lang="zh-TW" altLang="en-US" sz="2400" dirty="0">
            <a:ea typeface="標楷體"/>
          </a:endParaRPr>
        </a:p>
      </dgm:t>
    </dgm:pt>
    <dgm:pt modelId="{EC3A7DFA-1776-49EE-B02C-8A185987A3EE}" type="parTrans" cxnId="{9A0CDBA6-9A8E-4AB2-A5F0-CC72EAD77BA9}">
      <dgm:prSet/>
      <dgm:spPr/>
      <dgm:t>
        <a:bodyPr/>
        <a:lstStyle/>
        <a:p>
          <a:endParaRPr lang="zh-TW" altLang="en-US"/>
        </a:p>
      </dgm:t>
    </dgm:pt>
    <dgm:pt modelId="{D23D7A81-BC9A-483E-B24A-8F3FDDBF0EE1}" type="sibTrans" cxnId="{9A0CDBA6-9A8E-4AB2-A5F0-CC72EAD77BA9}">
      <dgm:prSet/>
      <dgm:spPr/>
      <dgm:t>
        <a:bodyPr/>
        <a:lstStyle/>
        <a:p>
          <a:endParaRPr lang="zh-TW" altLang="en-US"/>
        </a:p>
      </dgm:t>
    </dgm:pt>
    <dgm:pt modelId="{62FA3EC0-4BF2-4D28-B8D2-71207AC558CE}" type="pres">
      <dgm:prSet presAssocID="{4F86C138-E5E2-4B73-B54A-C1FA2B007CEC}" presName="Name0" presStyleCnt="0">
        <dgm:presLayoutVars>
          <dgm:dir/>
          <dgm:resizeHandles val="exact"/>
        </dgm:presLayoutVars>
      </dgm:prSet>
      <dgm:spPr/>
      <dgm:t>
        <a:bodyPr/>
        <a:lstStyle/>
        <a:p>
          <a:endParaRPr lang="zh-TW" altLang="en-US"/>
        </a:p>
      </dgm:t>
    </dgm:pt>
    <dgm:pt modelId="{A1407D6A-A2B7-4FD1-90C6-E6E91174A584}" type="pres">
      <dgm:prSet presAssocID="{797FA95B-4FD8-47BB-A318-E5F3728AB23D}" presName="composite" presStyleCnt="0"/>
      <dgm:spPr/>
    </dgm:pt>
    <dgm:pt modelId="{5580D8A3-31EA-4986-ABDC-2CEEBBB7D7F1}" type="pres">
      <dgm:prSet presAssocID="{797FA95B-4FD8-47BB-A318-E5F3728AB23D}" presName="rect1" presStyleLbl="trAlignAcc1" presStyleIdx="0" presStyleCnt="3" custScaleX="116351" custLinFactNeighborX="-93" custLinFactNeighborY="2028">
        <dgm:presLayoutVars>
          <dgm:bulletEnabled val="1"/>
        </dgm:presLayoutVars>
      </dgm:prSet>
      <dgm:spPr/>
      <dgm:t>
        <a:bodyPr/>
        <a:lstStyle/>
        <a:p>
          <a:endParaRPr lang="zh-TW" altLang="en-US"/>
        </a:p>
      </dgm:t>
    </dgm:pt>
    <dgm:pt modelId="{038928D6-4947-42AA-BEBA-E2FF57A031F6}" type="pres">
      <dgm:prSet presAssocID="{797FA95B-4FD8-47BB-A318-E5F3728AB23D}" presName="rect2" presStyleLbl="fgImgPlace1" presStyleIdx="0" presStyleCnt="3" custScaleX="110027" custScaleY="101458" custLinFactNeighborX="-39493" custLinFactNeighborY="5536"/>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0142D090-2F38-482C-B9A5-0114DE8ED3A1}" type="pres">
      <dgm:prSet presAssocID="{1CF1957E-94C2-43D4-A28B-B6D36A35C241}" presName="sibTrans" presStyleCnt="0"/>
      <dgm:spPr/>
    </dgm:pt>
    <dgm:pt modelId="{D896BE6F-09E8-4340-91F7-4B3AB5644BAE}" type="pres">
      <dgm:prSet presAssocID="{62F784F7-0749-45A0-952D-61CA2519FB83}" presName="composite" presStyleCnt="0"/>
      <dgm:spPr/>
    </dgm:pt>
    <dgm:pt modelId="{25C367EC-5E99-49FE-B612-909F4216DC99}" type="pres">
      <dgm:prSet presAssocID="{62F784F7-0749-45A0-952D-61CA2519FB83}" presName="rect1" presStyleLbl="trAlignAcc1" presStyleIdx="1" presStyleCnt="3" custScaleX="115771">
        <dgm:presLayoutVars>
          <dgm:bulletEnabled val="1"/>
        </dgm:presLayoutVars>
      </dgm:prSet>
      <dgm:spPr/>
      <dgm:t>
        <a:bodyPr/>
        <a:lstStyle/>
        <a:p>
          <a:endParaRPr lang="zh-TW" altLang="en-US"/>
        </a:p>
      </dgm:t>
    </dgm:pt>
    <dgm:pt modelId="{FE60DDF8-CBF6-4936-B765-194A5F94B38D}" type="pres">
      <dgm:prSet presAssocID="{62F784F7-0749-45A0-952D-61CA2519FB83}" presName="rect2" presStyleLbl="fgImgPlace1" presStyleIdx="1" presStyleCnt="3" custLinFactNeighborX="-30524" custLinFactNeighborY="63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9B9CC77-551A-4E3C-88DD-C88A3BDFA658}" type="pres">
      <dgm:prSet presAssocID="{9A263E18-DF55-40C4-9A10-9DCBEE6FD4A8}" presName="sibTrans" presStyleCnt="0"/>
      <dgm:spPr/>
    </dgm:pt>
    <dgm:pt modelId="{5273FAB3-70FA-48E1-9E0A-E0C12A586720}" type="pres">
      <dgm:prSet presAssocID="{4C137D23-BEC1-4C28-B6FE-7A752EDACC1E}" presName="composite" presStyleCnt="0"/>
      <dgm:spPr/>
    </dgm:pt>
    <dgm:pt modelId="{55F6E640-B661-4AFB-B692-8DAEAC8E8C6F}" type="pres">
      <dgm:prSet presAssocID="{4C137D23-BEC1-4C28-B6FE-7A752EDACC1E}" presName="rect1" presStyleLbl="trAlignAcc1" presStyleIdx="2" presStyleCnt="3" custScaleX="116040">
        <dgm:presLayoutVars>
          <dgm:bulletEnabled val="1"/>
        </dgm:presLayoutVars>
      </dgm:prSet>
      <dgm:spPr/>
      <dgm:t>
        <a:bodyPr/>
        <a:lstStyle/>
        <a:p>
          <a:endParaRPr lang="zh-TW" altLang="en-US"/>
        </a:p>
      </dgm:t>
    </dgm:pt>
    <dgm:pt modelId="{8BAD0DA7-7C6F-44E0-9B5B-5C4C392FF496}" type="pres">
      <dgm:prSet presAssocID="{4C137D23-BEC1-4C28-B6FE-7A752EDACC1E}" presName="rect2" presStyleLbl="fgImgPlace1" presStyleIdx="2" presStyleCnt="3" custLinFactNeighborX="-30829" custLinFactNeighborY="-130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1F56988E-0FC1-465B-9AA6-5E1946802120}" type="presOf" srcId="{797FA95B-4FD8-47BB-A318-E5F3728AB23D}" destId="{5580D8A3-31EA-4986-ABDC-2CEEBBB7D7F1}" srcOrd="0" destOrd="0" presId="urn:microsoft.com/office/officeart/2008/layout/PictureStrips"/>
    <dgm:cxn modelId="{A13DB70B-287D-4C63-86F1-B19CC1C6E1C7}" srcId="{4F86C138-E5E2-4B73-B54A-C1FA2B007CEC}" destId="{62F784F7-0749-45A0-952D-61CA2519FB83}" srcOrd="1" destOrd="0" parTransId="{EBA9648A-C828-4783-8B2A-18BB085E537B}" sibTransId="{9A263E18-DF55-40C4-9A10-9DCBEE6FD4A8}"/>
    <dgm:cxn modelId="{5FAECED8-4DD3-48D7-8843-D6F4DBFC13BD}" srcId="{4F86C138-E5E2-4B73-B54A-C1FA2B007CEC}" destId="{797FA95B-4FD8-47BB-A318-E5F3728AB23D}" srcOrd="0" destOrd="0" parTransId="{9F04E26F-15D5-490C-8E81-19406C10DB2F}" sibTransId="{1CF1957E-94C2-43D4-A28B-B6D36A35C241}"/>
    <dgm:cxn modelId="{915920F0-8E67-4554-B4D1-A43485759FB7}" type="presOf" srcId="{4F86C138-E5E2-4B73-B54A-C1FA2B007CEC}" destId="{62FA3EC0-4BF2-4D28-B8D2-71207AC558CE}" srcOrd="0" destOrd="0" presId="urn:microsoft.com/office/officeart/2008/layout/PictureStrips"/>
    <dgm:cxn modelId="{9A0CDBA6-9A8E-4AB2-A5F0-CC72EAD77BA9}" srcId="{4F86C138-E5E2-4B73-B54A-C1FA2B007CEC}" destId="{4C137D23-BEC1-4C28-B6FE-7A752EDACC1E}" srcOrd="2" destOrd="0" parTransId="{EC3A7DFA-1776-49EE-B02C-8A185987A3EE}" sibTransId="{D23D7A81-BC9A-483E-B24A-8F3FDDBF0EE1}"/>
    <dgm:cxn modelId="{7B4FBE47-5848-433A-B158-D8B35E108CE1}" type="presOf" srcId="{4C137D23-BEC1-4C28-B6FE-7A752EDACC1E}" destId="{55F6E640-B661-4AFB-B692-8DAEAC8E8C6F}" srcOrd="0" destOrd="0" presId="urn:microsoft.com/office/officeart/2008/layout/PictureStrips"/>
    <dgm:cxn modelId="{C1CE6397-8765-4A7F-90CD-3E804AF25186}" type="presOf" srcId="{62F784F7-0749-45A0-952D-61CA2519FB83}" destId="{25C367EC-5E99-49FE-B612-909F4216DC99}" srcOrd="0" destOrd="0" presId="urn:microsoft.com/office/officeart/2008/layout/PictureStrips"/>
    <dgm:cxn modelId="{62D3B06B-C2E0-41C9-9774-6DE28C66E9AE}" type="presParOf" srcId="{62FA3EC0-4BF2-4D28-B8D2-71207AC558CE}" destId="{A1407D6A-A2B7-4FD1-90C6-E6E91174A584}" srcOrd="0" destOrd="0" presId="urn:microsoft.com/office/officeart/2008/layout/PictureStrips"/>
    <dgm:cxn modelId="{F99DAAA2-4633-4A45-87EE-E527F9A2D2A5}" type="presParOf" srcId="{A1407D6A-A2B7-4FD1-90C6-E6E91174A584}" destId="{5580D8A3-31EA-4986-ABDC-2CEEBBB7D7F1}" srcOrd="0" destOrd="0" presId="urn:microsoft.com/office/officeart/2008/layout/PictureStrips"/>
    <dgm:cxn modelId="{6763527C-8312-46D7-BC88-4171FFA00A57}" type="presParOf" srcId="{A1407D6A-A2B7-4FD1-90C6-E6E91174A584}" destId="{038928D6-4947-42AA-BEBA-E2FF57A031F6}" srcOrd="1" destOrd="0" presId="urn:microsoft.com/office/officeart/2008/layout/PictureStrips"/>
    <dgm:cxn modelId="{22093744-1811-4E23-8957-9624A7E7FFC0}" type="presParOf" srcId="{62FA3EC0-4BF2-4D28-B8D2-71207AC558CE}" destId="{0142D090-2F38-482C-B9A5-0114DE8ED3A1}" srcOrd="1" destOrd="0" presId="urn:microsoft.com/office/officeart/2008/layout/PictureStrips"/>
    <dgm:cxn modelId="{EEC0B25F-5757-4C9B-BE8D-EB8E7E7E9BF7}" type="presParOf" srcId="{62FA3EC0-4BF2-4D28-B8D2-71207AC558CE}" destId="{D896BE6F-09E8-4340-91F7-4B3AB5644BAE}" srcOrd="2" destOrd="0" presId="urn:microsoft.com/office/officeart/2008/layout/PictureStrips"/>
    <dgm:cxn modelId="{BF283F15-9172-41ED-ABC6-7044E89CB894}" type="presParOf" srcId="{D896BE6F-09E8-4340-91F7-4B3AB5644BAE}" destId="{25C367EC-5E99-49FE-B612-909F4216DC99}" srcOrd="0" destOrd="0" presId="urn:microsoft.com/office/officeart/2008/layout/PictureStrips"/>
    <dgm:cxn modelId="{99F712EF-8550-4CF7-9197-E5C22E87B4D4}" type="presParOf" srcId="{D896BE6F-09E8-4340-91F7-4B3AB5644BAE}" destId="{FE60DDF8-CBF6-4936-B765-194A5F94B38D}" srcOrd="1" destOrd="0" presId="urn:microsoft.com/office/officeart/2008/layout/PictureStrips"/>
    <dgm:cxn modelId="{8D1A6C4F-C58A-4349-A49D-3D3BAE83B187}" type="presParOf" srcId="{62FA3EC0-4BF2-4D28-B8D2-71207AC558CE}" destId="{09B9CC77-551A-4E3C-88DD-C88A3BDFA658}" srcOrd="3" destOrd="0" presId="urn:microsoft.com/office/officeart/2008/layout/PictureStrips"/>
    <dgm:cxn modelId="{63301CDE-D737-4B15-91FE-F3BAE5A30763}" type="presParOf" srcId="{62FA3EC0-4BF2-4D28-B8D2-71207AC558CE}" destId="{5273FAB3-70FA-48E1-9E0A-E0C12A586720}" srcOrd="4" destOrd="0" presId="urn:microsoft.com/office/officeart/2008/layout/PictureStrips"/>
    <dgm:cxn modelId="{C196521B-E4A1-45EF-8E3D-B74E550F5AFD}" type="presParOf" srcId="{5273FAB3-70FA-48E1-9E0A-E0C12A586720}" destId="{55F6E640-B661-4AFB-B692-8DAEAC8E8C6F}" srcOrd="0" destOrd="0" presId="urn:microsoft.com/office/officeart/2008/layout/PictureStrips"/>
    <dgm:cxn modelId="{EA10D3D5-E952-4A85-B230-77FFFCBC1340}" type="presParOf" srcId="{5273FAB3-70FA-48E1-9E0A-E0C12A586720}" destId="{8BAD0DA7-7C6F-44E0-9B5B-5C4C392FF496}"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33957-1E54-41BE-A4FE-6CDF72B98070}" type="doc">
      <dgm:prSet loTypeId="urn:microsoft.com/office/officeart/2005/8/layout/vList5" loCatId="list" qsTypeId="urn:microsoft.com/office/officeart/2005/8/quickstyle/3d4" qsCatId="3D" csTypeId="urn:microsoft.com/office/officeart/2005/8/colors/colorful5" csCatId="colorful" phldr="1"/>
      <dgm:spPr/>
      <dgm:t>
        <a:bodyPr/>
        <a:lstStyle/>
        <a:p>
          <a:endParaRPr lang="zh-TW" altLang="en-US"/>
        </a:p>
      </dgm:t>
    </dgm:pt>
    <dgm:pt modelId="{E4D4D4C7-4559-4348-8913-19125390CFB6}">
      <dgm:prSet phldrT="[文字]" custT="1"/>
      <dgm:spPr/>
      <dgm:t>
        <a:bodyPr/>
        <a:lstStyle/>
        <a:p>
          <a:r>
            <a:rPr lang="zh-TW" altLang="en-US" sz="2400" dirty="0" smtClean="0">
              <a:latin typeface="標楷體 (標題)"/>
              <a:ea typeface="標楷體"/>
            </a:rPr>
            <a:t>監管伺服器</a:t>
          </a:r>
          <a:endParaRPr lang="zh-TW" altLang="en-US" sz="2400" dirty="0">
            <a:latin typeface="標楷體 (標題)"/>
            <a:ea typeface="標楷體"/>
          </a:endParaRPr>
        </a:p>
      </dgm:t>
    </dgm:pt>
    <dgm:pt modelId="{439B12B5-C018-40E3-A544-F8748C0BBC34}" type="parTrans" cxnId="{9B87D873-2244-4359-AADA-AAC98CC1B32E}">
      <dgm:prSet/>
      <dgm:spPr/>
      <dgm:t>
        <a:bodyPr/>
        <a:lstStyle/>
        <a:p>
          <a:endParaRPr lang="zh-TW" altLang="en-US"/>
        </a:p>
      </dgm:t>
    </dgm:pt>
    <dgm:pt modelId="{22984CAF-F378-4142-B927-A5EFEC4E6BB2}" type="sibTrans" cxnId="{9B87D873-2244-4359-AADA-AAC98CC1B32E}">
      <dgm:prSet/>
      <dgm:spPr/>
      <dgm:t>
        <a:bodyPr/>
        <a:lstStyle/>
        <a:p>
          <a:endParaRPr lang="zh-TW" altLang="en-US"/>
        </a:p>
      </dgm:t>
    </dgm:pt>
    <dgm:pt modelId="{5FC09B9A-6C23-4407-B488-BD848FA14265}">
      <dgm:prSet phldrT="[文字]"/>
      <dgm:spPr/>
      <dgm:t>
        <a:bodyPr/>
        <a:lstStyle/>
        <a:p>
          <a:r>
            <a:rPr lang="zh-TW" altLang="en-US" b="1" dirty="0" smtClean="0">
              <a:solidFill>
                <a:schemeClr val="tx1">
                  <a:lumMod val="85000"/>
                  <a:lumOff val="15000"/>
                </a:schemeClr>
              </a:solidFill>
              <a:latin typeface="Times and romance"/>
              <a:ea typeface="標楷體"/>
            </a:rPr>
            <a:t>作業系統 ：</a:t>
          </a:r>
          <a:r>
            <a:rPr lang="en-US" altLang="zh-TW" dirty="0" err="1" smtClean="0">
              <a:solidFill>
                <a:schemeClr val="tx1">
                  <a:lumMod val="85000"/>
                  <a:lumOff val="15000"/>
                </a:schemeClr>
              </a:solidFill>
              <a:latin typeface="Times and romance"/>
              <a:ea typeface="標楷體"/>
            </a:rPr>
            <a:t>Lubuntu</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16.04</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LTS</a:t>
          </a:r>
          <a:endParaRPr lang="zh-TW" altLang="en-US" dirty="0">
            <a:solidFill>
              <a:schemeClr val="tx1">
                <a:lumMod val="85000"/>
                <a:lumOff val="15000"/>
              </a:schemeClr>
            </a:solidFill>
            <a:latin typeface="Times and romance"/>
            <a:ea typeface="標楷體"/>
          </a:endParaRPr>
        </a:p>
      </dgm:t>
    </dgm:pt>
    <dgm:pt modelId="{DCAB85F3-F9F5-4720-99D9-DC890F74F21F}" type="parTrans" cxnId="{5FB94DEF-B368-47E6-8EF5-7E452A4AFB23}">
      <dgm:prSet/>
      <dgm:spPr/>
      <dgm:t>
        <a:bodyPr/>
        <a:lstStyle/>
        <a:p>
          <a:endParaRPr lang="zh-TW" altLang="en-US"/>
        </a:p>
      </dgm:t>
    </dgm:pt>
    <dgm:pt modelId="{B1F6DDDE-C6CB-4919-A93F-F897EF1C9D54}" type="sibTrans" cxnId="{5FB94DEF-B368-47E6-8EF5-7E452A4AFB23}">
      <dgm:prSet/>
      <dgm:spPr/>
      <dgm:t>
        <a:bodyPr/>
        <a:lstStyle/>
        <a:p>
          <a:endParaRPr lang="zh-TW" altLang="en-US"/>
        </a:p>
      </dgm:t>
    </dgm:pt>
    <dgm:pt modelId="{FA5282FC-0B0E-44E4-B470-B3C32C755F00}">
      <dgm:prSet phldrT="[文字]"/>
      <dgm:spPr/>
      <dgm:t>
        <a:bodyPr/>
        <a:lstStyle/>
        <a:p>
          <a:r>
            <a:rPr lang="zh-TW" altLang="en-US" b="1" dirty="0" smtClean="0">
              <a:solidFill>
                <a:schemeClr val="tx1">
                  <a:lumMod val="85000"/>
                  <a:lumOff val="15000"/>
                </a:schemeClr>
              </a:solidFill>
              <a:latin typeface="Times and romance"/>
              <a:ea typeface="標楷體"/>
            </a:rPr>
            <a:t>伺 服 器 ：</a:t>
          </a:r>
          <a:r>
            <a:rPr lang="en-US" altLang="zh-TW" dirty="0" smtClean="0">
              <a:solidFill>
                <a:schemeClr val="tx1">
                  <a:lumMod val="85000"/>
                  <a:lumOff val="15000"/>
                </a:schemeClr>
              </a:solidFill>
              <a:latin typeface="Times and romance"/>
              <a:ea typeface="標楷體"/>
            </a:rPr>
            <a:t>Node.js</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v4.2.6</a:t>
          </a:r>
          <a:endParaRPr lang="zh-TW" altLang="en-US" dirty="0">
            <a:solidFill>
              <a:schemeClr val="tx1">
                <a:lumMod val="85000"/>
                <a:lumOff val="15000"/>
              </a:schemeClr>
            </a:solidFill>
            <a:latin typeface="Times and romance"/>
            <a:ea typeface="標楷體"/>
          </a:endParaRPr>
        </a:p>
      </dgm:t>
    </dgm:pt>
    <dgm:pt modelId="{810E912E-F857-4FE9-8208-2B2118CD6BEC}" type="parTrans" cxnId="{C38EFF61-EB33-4965-9D64-4A37CFEDDB0C}">
      <dgm:prSet/>
      <dgm:spPr/>
      <dgm:t>
        <a:bodyPr/>
        <a:lstStyle/>
        <a:p>
          <a:endParaRPr lang="zh-TW" altLang="en-US"/>
        </a:p>
      </dgm:t>
    </dgm:pt>
    <dgm:pt modelId="{8141188A-8D00-4B69-9634-45685F5E2716}" type="sibTrans" cxnId="{C38EFF61-EB33-4965-9D64-4A37CFEDDB0C}">
      <dgm:prSet/>
      <dgm:spPr/>
      <dgm:t>
        <a:bodyPr/>
        <a:lstStyle/>
        <a:p>
          <a:endParaRPr lang="zh-TW" altLang="en-US"/>
        </a:p>
      </dgm:t>
    </dgm:pt>
    <dgm:pt modelId="{28677740-50F8-477E-88D0-279E96AB905C}">
      <dgm:prSet phldrT="[文字]" custT="1"/>
      <dgm:spPr/>
      <dgm:t>
        <a:bodyPr/>
        <a:lstStyle/>
        <a:p>
          <a:r>
            <a:rPr lang="zh-TW" altLang="en-US" sz="2400" dirty="0" smtClean="0">
              <a:ea typeface="標楷體"/>
            </a:rPr>
            <a:t>被監管設備</a:t>
          </a:r>
          <a:endParaRPr lang="zh-TW" altLang="en-US" sz="2400" dirty="0">
            <a:ea typeface="標楷體"/>
          </a:endParaRPr>
        </a:p>
      </dgm:t>
    </dgm:pt>
    <dgm:pt modelId="{AD076A67-171F-41EC-88ED-F30EC91233A0}" type="parTrans" cxnId="{FB1C12F5-3750-459D-9211-25ACD3C3B10D}">
      <dgm:prSet/>
      <dgm:spPr/>
      <dgm:t>
        <a:bodyPr/>
        <a:lstStyle/>
        <a:p>
          <a:endParaRPr lang="zh-TW" altLang="en-US"/>
        </a:p>
      </dgm:t>
    </dgm:pt>
    <dgm:pt modelId="{947C0A9B-F350-41E8-AC36-6154288C671E}" type="sibTrans" cxnId="{FB1C12F5-3750-459D-9211-25ACD3C3B10D}">
      <dgm:prSet/>
      <dgm:spPr/>
      <dgm:t>
        <a:bodyPr/>
        <a:lstStyle/>
        <a:p>
          <a:endParaRPr lang="zh-TW" altLang="en-US"/>
        </a:p>
      </dgm:t>
    </dgm:pt>
    <dgm:pt modelId="{AE90D7A4-A2C8-41B7-802B-5150B79994D0}">
      <dgm:prSet phldrT="[文字]"/>
      <dgm:spPr/>
      <dgm:t>
        <a:bodyPr/>
        <a:lstStyle/>
        <a:p>
          <a:r>
            <a:rPr lang="zh-TW" altLang="en-US" b="1" dirty="0" smtClean="0">
              <a:solidFill>
                <a:schemeClr val="tx1">
                  <a:lumMod val="85000"/>
                  <a:lumOff val="15000"/>
                </a:schemeClr>
              </a:solidFill>
              <a:latin typeface="Times and romance"/>
              <a:ea typeface="標楷體"/>
            </a:rPr>
            <a:t>手機：</a:t>
          </a:r>
          <a:r>
            <a:rPr lang="en-US" altLang="zh-TW" dirty="0" smtClean="0">
              <a:solidFill>
                <a:schemeClr val="tx1">
                  <a:lumMod val="85000"/>
                  <a:lumOff val="15000"/>
                </a:schemeClr>
              </a:solidFill>
              <a:latin typeface="Times and romance"/>
              <a:ea typeface="標楷體"/>
            </a:rPr>
            <a:t>Android</a:t>
          </a:r>
          <a:r>
            <a:rPr lang="zh-TW" altLang="en-US" dirty="0" smtClean="0">
              <a:solidFill>
                <a:schemeClr val="tx1">
                  <a:lumMod val="85000"/>
                  <a:lumOff val="15000"/>
                </a:schemeClr>
              </a:solidFill>
              <a:latin typeface="Times and romance"/>
              <a:ea typeface="標楷體"/>
            </a:rPr>
            <a:t> 手機兩支</a:t>
          </a:r>
          <a:endParaRPr lang="zh-TW" altLang="en-US" dirty="0">
            <a:solidFill>
              <a:schemeClr val="tx1">
                <a:lumMod val="85000"/>
                <a:lumOff val="15000"/>
              </a:schemeClr>
            </a:solidFill>
            <a:latin typeface="Times and romance"/>
            <a:ea typeface="標楷體"/>
          </a:endParaRPr>
        </a:p>
      </dgm:t>
    </dgm:pt>
    <dgm:pt modelId="{A01F443E-9F78-46DD-ADDE-B7667A10CBC6}" type="parTrans" cxnId="{C4663B13-29A5-4F72-A575-F6251D15930F}">
      <dgm:prSet/>
      <dgm:spPr/>
      <dgm:t>
        <a:bodyPr/>
        <a:lstStyle/>
        <a:p>
          <a:endParaRPr lang="zh-TW" altLang="en-US"/>
        </a:p>
      </dgm:t>
    </dgm:pt>
    <dgm:pt modelId="{3F643538-CAB0-419D-840D-EB7952688BB3}" type="sibTrans" cxnId="{C4663B13-29A5-4F72-A575-F6251D15930F}">
      <dgm:prSet/>
      <dgm:spPr/>
      <dgm:t>
        <a:bodyPr/>
        <a:lstStyle/>
        <a:p>
          <a:endParaRPr lang="zh-TW" altLang="en-US"/>
        </a:p>
      </dgm:t>
    </dgm:pt>
    <dgm:pt modelId="{5BD031F2-B79B-4BD7-9D54-D6FAA37690B1}">
      <dgm:prSet phldrT="[文字]"/>
      <dgm:spPr/>
      <dgm:t>
        <a:bodyPr/>
        <a:lstStyle/>
        <a:p>
          <a:r>
            <a:rPr lang="zh-TW" altLang="en-US" b="1" dirty="0" smtClean="0">
              <a:solidFill>
                <a:schemeClr val="tx1">
                  <a:lumMod val="85000"/>
                  <a:lumOff val="15000"/>
                </a:schemeClr>
              </a:solidFill>
              <a:latin typeface="Times and romance"/>
              <a:ea typeface="標楷體"/>
            </a:rPr>
            <a:t>網路電話軟體：</a:t>
          </a:r>
          <a:r>
            <a:rPr lang="en-US" altLang="zh-TW" dirty="0" err="1" smtClean="0">
              <a:solidFill>
                <a:schemeClr val="tx1">
                  <a:lumMod val="85000"/>
                  <a:lumOff val="15000"/>
                </a:schemeClr>
              </a:solidFill>
              <a:latin typeface="Times and romance"/>
              <a:ea typeface="標楷體"/>
            </a:rPr>
            <a:t>Linphone</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APP</a:t>
          </a:r>
          <a:endParaRPr lang="zh-TW" altLang="en-US" dirty="0">
            <a:solidFill>
              <a:schemeClr val="tx1">
                <a:lumMod val="85000"/>
                <a:lumOff val="15000"/>
              </a:schemeClr>
            </a:solidFill>
            <a:latin typeface="Times and romance"/>
            <a:ea typeface="標楷體"/>
          </a:endParaRPr>
        </a:p>
      </dgm:t>
    </dgm:pt>
    <dgm:pt modelId="{18AFE210-7D23-4901-A52B-E02A86390F53}" type="parTrans" cxnId="{9EFB2FF0-9DFB-438A-942F-BE53339C45AC}">
      <dgm:prSet/>
      <dgm:spPr/>
      <dgm:t>
        <a:bodyPr/>
        <a:lstStyle/>
        <a:p>
          <a:endParaRPr lang="zh-TW" altLang="en-US"/>
        </a:p>
      </dgm:t>
    </dgm:pt>
    <dgm:pt modelId="{75415B47-D908-4D80-8E27-436C567AE626}" type="sibTrans" cxnId="{9EFB2FF0-9DFB-438A-942F-BE53339C45AC}">
      <dgm:prSet/>
      <dgm:spPr/>
      <dgm:t>
        <a:bodyPr/>
        <a:lstStyle/>
        <a:p>
          <a:endParaRPr lang="zh-TW" altLang="en-US"/>
        </a:p>
      </dgm:t>
    </dgm:pt>
    <dgm:pt modelId="{286C489A-52EF-4F01-AE0D-7F323B6A610F}">
      <dgm:prSet phldrT="[文字]" custT="1"/>
      <dgm:spPr/>
      <dgm:t>
        <a:bodyPr/>
        <a:lstStyle/>
        <a:p>
          <a:r>
            <a:rPr lang="zh-TW" altLang="en-US" sz="2400" dirty="0" smtClean="0">
              <a:ea typeface="標楷體"/>
            </a:rPr>
            <a:t>客戶端</a:t>
          </a:r>
          <a:endParaRPr lang="zh-TW" altLang="en-US" sz="2400" dirty="0">
            <a:ea typeface="標楷體"/>
          </a:endParaRPr>
        </a:p>
      </dgm:t>
    </dgm:pt>
    <dgm:pt modelId="{72C9F69D-2452-40FF-8123-1B64133B445E}" type="parTrans" cxnId="{5342D02C-BA51-4FF7-91A5-18484B115309}">
      <dgm:prSet/>
      <dgm:spPr/>
      <dgm:t>
        <a:bodyPr/>
        <a:lstStyle/>
        <a:p>
          <a:endParaRPr lang="zh-TW" altLang="en-US"/>
        </a:p>
      </dgm:t>
    </dgm:pt>
    <dgm:pt modelId="{24AEF9D3-2124-4756-86EF-95189505D373}" type="sibTrans" cxnId="{5342D02C-BA51-4FF7-91A5-18484B115309}">
      <dgm:prSet/>
      <dgm:spPr/>
      <dgm:t>
        <a:bodyPr/>
        <a:lstStyle/>
        <a:p>
          <a:endParaRPr lang="zh-TW" altLang="en-US"/>
        </a:p>
      </dgm:t>
    </dgm:pt>
    <dgm:pt modelId="{C950BC70-59C3-4333-AEC8-F1FC51A6418B}">
      <dgm:prSet phldrT="[文字]"/>
      <dgm:spPr/>
      <dgm:t>
        <a:bodyPr/>
        <a:lstStyle/>
        <a:p>
          <a:r>
            <a:rPr lang="zh-TW" altLang="en-US" b="1" dirty="0" smtClean="0">
              <a:solidFill>
                <a:schemeClr val="tx1">
                  <a:lumMod val="85000"/>
                  <a:lumOff val="15000"/>
                </a:schemeClr>
              </a:solidFill>
              <a:latin typeface="Times and romance"/>
              <a:ea typeface="標楷體"/>
            </a:rPr>
            <a:t>瀏覽器：</a:t>
          </a:r>
          <a:r>
            <a:rPr lang="en-US" altLang="zh-TW" dirty="0" smtClean="0">
              <a:solidFill>
                <a:schemeClr val="tx1">
                  <a:lumMod val="85000"/>
                  <a:lumOff val="15000"/>
                </a:schemeClr>
              </a:solidFill>
              <a:latin typeface="Times and romance"/>
              <a:ea typeface="標楷體"/>
            </a:rPr>
            <a:t>Google</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Chrome</a:t>
          </a:r>
          <a:endParaRPr lang="zh-TW" altLang="en-US" dirty="0">
            <a:solidFill>
              <a:schemeClr val="tx1">
                <a:lumMod val="85000"/>
                <a:lumOff val="15000"/>
              </a:schemeClr>
            </a:solidFill>
            <a:latin typeface="Times and romance"/>
            <a:ea typeface="標楷體"/>
          </a:endParaRPr>
        </a:p>
      </dgm:t>
    </dgm:pt>
    <dgm:pt modelId="{FBEA8EC4-12E5-408A-B75F-307387F19C76}" type="parTrans" cxnId="{059BEA5B-1B42-4FB8-A128-9C06B64550DF}">
      <dgm:prSet/>
      <dgm:spPr/>
      <dgm:t>
        <a:bodyPr/>
        <a:lstStyle/>
        <a:p>
          <a:endParaRPr lang="zh-TW" altLang="en-US"/>
        </a:p>
      </dgm:t>
    </dgm:pt>
    <dgm:pt modelId="{9F352114-4C78-4114-AB99-F2A808D926C9}" type="sibTrans" cxnId="{059BEA5B-1B42-4FB8-A128-9C06B64550DF}">
      <dgm:prSet/>
      <dgm:spPr/>
      <dgm:t>
        <a:bodyPr/>
        <a:lstStyle/>
        <a:p>
          <a:endParaRPr lang="zh-TW" altLang="en-US"/>
        </a:p>
      </dgm:t>
    </dgm:pt>
    <dgm:pt modelId="{C253920C-EB79-491A-B37B-DAEDCA98BC4B}" type="pres">
      <dgm:prSet presAssocID="{8AC33957-1E54-41BE-A4FE-6CDF72B98070}" presName="Name0" presStyleCnt="0">
        <dgm:presLayoutVars>
          <dgm:dir/>
          <dgm:animLvl val="lvl"/>
          <dgm:resizeHandles val="exact"/>
        </dgm:presLayoutVars>
      </dgm:prSet>
      <dgm:spPr/>
      <dgm:t>
        <a:bodyPr/>
        <a:lstStyle/>
        <a:p>
          <a:endParaRPr lang="zh-TW" altLang="en-US"/>
        </a:p>
      </dgm:t>
    </dgm:pt>
    <dgm:pt modelId="{8BD00F6D-6E24-4E4C-A953-A5791C6FC7C8}" type="pres">
      <dgm:prSet presAssocID="{E4D4D4C7-4559-4348-8913-19125390CFB6}" presName="linNode" presStyleCnt="0"/>
      <dgm:spPr/>
    </dgm:pt>
    <dgm:pt modelId="{85648CA3-684F-4EE6-8030-D5BBFB2414A1}" type="pres">
      <dgm:prSet presAssocID="{E4D4D4C7-4559-4348-8913-19125390CFB6}" presName="parentText" presStyleLbl="node1" presStyleIdx="0" presStyleCnt="3">
        <dgm:presLayoutVars>
          <dgm:chMax val="1"/>
          <dgm:bulletEnabled val="1"/>
        </dgm:presLayoutVars>
      </dgm:prSet>
      <dgm:spPr/>
      <dgm:t>
        <a:bodyPr/>
        <a:lstStyle/>
        <a:p>
          <a:endParaRPr lang="zh-TW" altLang="en-US"/>
        </a:p>
      </dgm:t>
    </dgm:pt>
    <dgm:pt modelId="{C03DAA72-D316-47C9-B18A-AFB36ACE7F3F}" type="pres">
      <dgm:prSet presAssocID="{E4D4D4C7-4559-4348-8913-19125390CFB6}" presName="descendantText" presStyleLbl="alignAccFollowNode1" presStyleIdx="0" presStyleCnt="3">
        <dgm:presLayoutVars>
          <dgm:bulletEnabled val="1"/>
        </dgm:presLayoutVars>
      </dgm:prSet>
      <dgm:spPr/>
      <dgm:t>
        <a:bodyPr/>
        <a:lstStyle/>
        <a:p>
          <a:endParaRPr lang="zh-TW" altLang="en-US"/>
        </a:p>
      </dgm:t>
    </dgm:pt>
    <dgm:pt modelId="{DF7734FF-2B77-42DA-AB61-721718278099}" type="pres">
      <dgm:prSet presAssocID="{22984CAF-F378-4142-B927-A5EFEC4E6BB2}" presName="sp" presStyleCnt="0"/>
      <dgm:spPr/>
    </dgm:pt>
    <dgm:pt modelId="{331D5774-05C3-447D-A938-717F9E912ED1}" type="pres">
      <dgm:prSet presAssocID="{28677740-50F8-477E-88D0-279E96AB905C}" presName="linNode" presStyleCnt="0"/>
      <dgm:spPr/>
    </dgm:pt>
    <dgm:pt modelId="{01530625-80C6-4B1D-B1DB-5C3AAB2E2E1C}" type="pres">
      <dgm:prSet presAssocID="{28677740-50F8-477E-88D0-279E96AB905C}" presName="parentText" presStyleLbl="node1" presStyleIdx="1" presStyleCnt="3">
        <dgm:presLayoutVars>
          <dgm:chMax val="1"/>
          <dgm:bulletEnabled val="1"/>
        </dgm:presLayoutVars>
      </dgm:prSet>
      <dgm:spPr/>
      <dgm:t>
        <a:bodyPr/>
        <a:lstStyle/>
        <a:p>
          <a:endParaRPr lang="zh-TW" altLang="en-US"/>
        </a:p>
      </dgm:t>
    </dgm:pt>
    <dgm:pt modelId="{AF616D61-F648-4754-911F-A9B8469B26B2}" type="pres">
      <dgm:prSet presAssocID="{28677740-50F8-477E-88D0-279E96AB905C}" presName="descendantText" presStyleLbl="alignAccFollowNode1" presStyleIdx="1" presStyleCnt="3">
        <dgm:presLayoutVars>
          <dgm:bulletEnabled val="1"/>
        </dgm:presLayoutVars>
      </dgm:prSet>
      <dgm:spPr/>
      <dgm:t>
        <a:bodyPr/>
        <a:lstStyle/>
        <a:p>
          <a:endParaRPr lang="zh-TW" altLang="en-US"/>
        </a:p>
      </dgm:t>
    </dgm:pt>
    <dgm:pt modelId="{B4D735B9-150D-4551-BFDD-EA5F201B1111}" type="pres">
      <dgm:prSet presAssocID="{947C0A9B-F350-41E8-AC36-6154288C671E}" presName="sp" presStyleCnt="0"/>
      <dgm:spPr/>
    </dgm:pt>
    <dgm:pt modelId="{B2C2DE7C-D106-4865-A186-1419C3061AA9}" type="pres">
      <dgm:prSet presAssocID="{286C489A-52EF-4F01-AE0D-7F323B6A610F}" presName="linNode" presStyleCnt="0"/>
      <dgm:spPr/>
    </dgm:pt>
    <dgm:pt modelId="{081ABAEC-5590-4BD0-8584-740323340EE6}" type="pres">
      <dgm:prSet presAssocID="{286C489A-52EF-4F01-AE0D-7F323B6A610F}" presName="parentText" presStyleLbl="node1" presStyleIdx="2" presStyleCnt="3">
        <dgm:presLayoutVars>
          <dgm:chMax val="1"/>
          <dgm:bulletEnabled val="1"/>
        </dgm:presLayoutVars>
      </dgm:prSet>
      <dgm:spPr/>
      <dgm:t>
        <a:bodyPr/>
        <a:lstStyle/>
        <a:p>
          <a:endParaRPr lang="zh-TW" altLang="en-US"/>
        </a:p>
      </dgm:t>
    </dgm:pt>
    <dgm:pt modelId="{12542330-2B88-4501-AA0A-0ABBC5C6B022}" type="pres">
      <dgm:prSet presAssocID="{286C489A-52EF-4F01-AE0D-7F323B6A610F}" presName="descendantText" presStyleLbl="alignAccFollowNode1" presStyleIdx="2" presStyleCnt="3">
        <dgm:presLayoutVars>
          <dgm:bulletEnabled val="1"/>
        </dgm:presLayoutVars>
      </dgm:prSet>
      <dgm:spPr/>
      <dgm:t>
        <a:bodyPr/>
        <a:lstStyle/>
        <a:p>
          <a:endParaRPr lang="zh-TW" altLang="en-US"/>
        </a:p>
      </dgm:t>
    </dgm:pt>
  </dgm:ptLst>
  <dgm:cxnLst>
    <dgm:cxn modelId="{DEDEB6DC-5AE7-452A-A2D7-963D18EDCFF5}" type="presOf" srcId="{8AC33957-1E54-41BE-A4FE-6CDF72B98070}" destId="{C253920C-EB79-491A-B37B-DAEDCA98BC4B}" srcOrd="0" destOrd="0" presId="urn:microsoft.com/office/officeart/2005/8/layout/vList5"/>
    <dgm:cxn modelId="{5342D02C-BA51-4FF7-91A5-18484B115309}" srcId="{8AC33957-1E54-41BE-A4FE-6CDF72B98070}" destId="{286C489A-52EF-4F01-AE0D-7F323B6A610F}" srcOrd="2" destOrd="0" parTransId="{72C9F69D-2452-40FF-8123-1B64133B445E}" sibTransId="{24AEF9D3-2124-4756-86EF-95189505D373}"/>
    <dgm:cxn modelId="{0F8CF593-BB7E-4430-866C-53279D862050}" type="presOf" srcId="{C950BC70-59C3-4333-AEC8-F1FC51A6418B}" destId="{12542330-2B88-4501-AA0A-0ABBC5C6B022}" srcOrd="0" destOrd="0" presId="urn:microsoft.com/office/officeart/2005/8/layout/vList5"/>
    <dgm:cxn modelId="{C38EFF61-EB33-4965-9D64-4A37CFEDDB0C}" srcId="{E4D4D4C7-4559-4348-8913-19125390CFB6}" destId="{FA5282FC-0B0E-44E4-B470-B3C32C755F00}" srcOrd="1" destOrd="0" parTransId="{810E912E-F857-4FE9-8208-2B2118CD6BEC}" sibTransId="{8141188A-8D00-4B69-9634-45685F5E2716}"/>
    <dgm:cxn modelId="{9B87D873-2244-4359-AADA-AAC98CC1B32E}" srcId="{8AC33957-1E54-41BE-A4FE-6CDF72B98070}" destId="{E4D4D4C7-4559-4348-8913-19125390CFB6}" srcOrd="0" destOrd="0" parTransId="{439B12B5-C018-40E3-A544-F8748C0BBC34}" sibTransId="{22984CAF-F378-4142-B927-A5EFEC4E6BB2}"/>
    <dgm:cxn modelId="{9EFB2FF0-9DFB-438A-942F-BE53339C45AC}" srcId="{28677740-50F8-477E-88D0-279E96AB905C}" destId="{5BD031F2-B79B-4BD7-9D54-D6FAA37690B1}" srcOrd="1" destOrd="0" parTransId="{18AFE210-7D23-4901-A52B-E02A86390F53}" sibTransId="{75415B47-D908-4D80-8E27-436C567AE626}"/>
    <dgm:cxn modelId="{ECF490E6-9257-4EAE-A179-A6C4842FE975}" type="presOf" srcId="{286C489A-52EF-4F01-AE0D-7F323B6A610F}" destId="{081ABAEC-5590-4BD0-8584-740323340EE6}" srcOrd="0" destOrd="0" presId="urn:microsoft.com/office/officeart/2005/8/layout/vList5"/>
    <dgm:cxn modelId="{5FB94DEF-B368-47E6-8EF5-7E452A4AFB23}" srcId="{E4D4D4C7-4559-4348-8913-19125390CFB6}" destId="{5FC09B9A-6C23-4407-B488-BD848FA14265}" srcOrd="0" destOrd="0" parTransId="{DCAB85F3-F9F5-4720-99D9-DC890F74F21F}" sibTransId="{B1F6DDDE-C6CB-4919-A93F-F897EF1C9D54}"/>
    <dgm:cxn modelId="{A16AFB39-824A-4E43-89A1-1030F65C80AB}" type="presOf" srcId="{E4D4D4C7-4559-4348-8913-19125390CFB6}" destId="{85648CA3-684F-4EE6-8030-D5BBFB2414A1}" srcOrd="0" destOrd="0" presId="urn:microsoft.com/office/officeart/2005/8/layout/vList5"/>
    <dgm:cxn modelId="{A28FFBB4-E267-49BE-9D3B-F97504D8ED92}" type="presOf" srcId="{5BD031F2-B79B-4BD7-9D54-D6FAA37690B1}" destId="{AF616D61-F648-4754-911F-A9B8469B26B2}" srcOrd="0" destOrd="1" presId="urn:microsoft.com/office/officeart/2005/8/layout/vList5"/>
    <dgm:cxn modelId="{C4663B13-29A5-4F72-A575-F6251D15930F}" srcId="{28677740-50F8-477E-88D0-279E96AB905C}" destId="{AE90D7A4-A2C8-41B7-802B-5150B79994D0}" srcOrd="0" destOrd="0" parTransId="{A01F443E-9F78-46DD-ADDE-B7667A10CBC6}" sibTransId="{3F643538-CAB0-419D-840D-EB7952688BB3}"/>
    <dgm:cxn modelId="{4943D95D-9AFE-4964-909F-C3746311C216}" type="presOf" srcId="{FA5282FC-0B0E-44E4-B470-B3C32C755F00}" destId="{C03DAA72-D316-47C9-B18A-AFB36ACE7F3F}" srcOrd="0" destOrd="1" presId="urn:microsoft.com/office/officeart/2005/8/layout/vList5"/>
    <dgm:cxn modelId="{059BEA5B-1B42-4FB8-A128-9C06B64550DF}" srcId="{286C489A-52EF-4F01-AE0D-7F323B6A610F}" destId="{C950BC70-59C3-4333-AEC8-F1FC51A6418B}" srcOrd="0" destOrd="0" parTransId="{FBEA8EC4-12E5-408A-B75F-307387F19C76}" sibTransId="{9F352114-4C78-4114-AB99-F2A808D926C9}"/>
    <dgm:cxn modelId="{FB1C12F5-3750-459D-9211-25ACD3C3B10D}" srcId="{8AC33957-1E54-41BE-A4FE-6CDF72B98070}" destId="{28677740-50F8-477E-88D0-279E96AB905C}" srcOrd="1" destOrd="0" parTransId="{AD076A67-171F-41EC-88ED-F30EC91233A0}" sibTransId="{947C0A9B-F350-41E8-AC36-6154288C671E}"/>
    <dgm:cxn modelId="{F63CC734-2E8A-47F4-AC40-3A4D1FB8ACD6}" type="presOf" srcId="{AE90D7A4-A2C8-41B7-802B-5150B79994D0}" destId="{AF616D61-F648-4754-911F-A9B8469B26B2}" srcOrd="0" destOrd="0" presId="urn:microsoft.com/office/officeart/2005/8/layout/vList5"/>
    <dgm:cxn modelId="{05C96DDB-AF4A-430B-8FD7-3669FB038552}" type="presOf" srcId="{28677740-50F8-477E-88D0-279E96AB905C}" destId="{01530625-80C6-4B1D-B1DB-5C3AAB2E2E1C}" srcOrd="0" destOrd="0" presId="urn:microsoft.com/office/officeart/2005/8/layout/vList5"/>
    <dgm:cxn modelId="{EC687AA4-BF1F-4572-83B0-385050AE2F04}" type="presOf" srcId="{5FC09B9A-6C23-4407-B488-BD848FA14265}" destId="{C03DAA72-D316-47C9-B18A-AFB36ACE7F3F}" srcOrd="0" destOrd="0" presId="urn:microsoft.com/office/officeart/2005/8/layout/vList5"/>
    <dgm:cxn modelId="{0583BF40-4463-4C14-8F78-A965602285F2}" type="presParOf" srcId="{C253920C-EB79-491A-B37B-DAEDCA98BC4B}" destId="{8BD00F6D-6E24-4E4C-A953-A5791C6FC7C8}" srcOrd="0" destOrd="0" presId="urn:microsoft.com/office/officeart/2005/8/layout/vList5"/>
    <dgm:cxn modelId="{ED173825-2210-4796-9324-53588FD02BF9}" type="presParOf" srcId="{8BD00F6D-6E24-4E4C-A953-A5791C6FC7C8}" destId="{85648CA3-684F-4EE6-8030-D5BBFB2414A1}" srcOrd="0" destOrd="0" presId="urn:microsoft.com/office/officeart/2005/8/layout/vList5"/>
    <dgm:cxn modelId="{22A06DB7-01DE-489F-8BB7-AC42D0602134}" type="presParOf" srcId="{8BD00F6D-6E24-4E4C-A953-A5791C6FC7C8}" destId="{C03DAA72-D316-47C9-B18A-AFB36ACE7F3F}" srcOrd="1" destOrd="0" presId="urn:microsoft.com/office/officeart/2005/8/layout/vList5"/>
    <dgm:cxn modelId="{CF8367BB-7F08-438E-BDC4-411B13206715}" type="presParOf" srcId="{C253920C-EB79-491A-B37B-DAEDCA98BC4B}" destId="{DF7734FF-2B77-42DA-AB61-721718278099}" srcOrd="1" destOrd="0" presId="urn:microsoft.com/office/officeart/2005/8/layout/vList5"/>
    <dgm:cxn modelId="{43D1EE9F-2933-4C87-819E-FD9E9232FEC6}" type="presParOf" srcId="{C253920C-EB79-491A-B37B-DAEDCA98BC4B}" destId="{331D5774-05C3-447D-A938-717F9E912ED1}" srcOrd="2" destOrd="0" presId="urn:microsoft.com/office/officeart/2005/8/layout/vList5"/>
    <dgm:cxn modelId="{CC10D8C9-0E57-4FF3-8339-F38426608156}" type="presParOf" srcId="{331D5774-05C3-447D-A938-717F9E912ED1}" destId="{01530625-80C6-4B1D-B1DB-5C3AAB2E2E1C}" srcOrd="0" destOrd="0" presId="urn:microsoft.com/office/officeart/2005/8/layout/vList5"/>
    <dgm:cxn modelId="{FA1A5CAF-AD68-4E87-A71F-0167B36C14DA}" type="presParOf" srcId="{331D5774-05C3-447D-A938-717F9E912ED1}" destId="{AF616D61-F648-4754-911F-A9B8469B26B2}" srcOrd="1" destOrd="0" presId="urn:microsoft.com/office/officeart/2005/8/layout/vList5"/>
    <dgm:cxn modelId="{00611925-85E3-42C5-9A3E-526C967878F9}" type="presParOf" srcId="{C253920C-EB79-491A-B37B-DAEDCA98BC4B}" destId="{B4D735B9-150D-4551-BFDD-EA5F201B1111}" srcOrd="3" destOrd="0" presId="urn:microsoft.com/office/officeart/2005/8/layout/vList5"/>
    <dgm:cxn modelId="{8BAD7EAC-C137-4DD7-934D-1DC7BB0E5898}" type="presParOf" srcId="{C253920C-EB79-491A-B37B-DAEDCA98BC4B}" destId="{B2C2DE7C-D106-4865-A186-1419C3061AA9}" srcOrd="4" destOrd="0" presId="urn:microsoft.com/office/officeart/2005/8/layout/vList5"/>
    <dgm:cxn modelId="{14B471EB-EEB9-44BF-AEA8-A2162FCD40ED}" type="presParOf" srcId="{B2C2DE7C-D106-4865-A186-1419C3061AA9}" destId="{081ABAEC-5590-4BD0-8584-740323340EE6}" srcOrd="0" destOrd="0" presId="urn:microsoft.com/office/officeart/2005/8/layout/vList5"/>
    <dgm:cxn modelId="{39B34F33-A0C1-449B-B51A-CE791E4E7E9C}" type="presParOf" srcId="{B2C2DE7C-D106-4865-A186-1419C3061AA9}" destId="{12542330-2B88-4501-AA0A-0ABBC5C6B0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B73C26-9724-406A-BA01-4D76BE2EFEE6}" type="doc">
      <dgm:prSet loTypeId="urn:microsoft.com/office/officeart/2005/8/layout/vProcess5" loCatId="process" qsTypeId="urn:microsoft.com/office/officeart/2005/8/quickstyle/simple5" qsCatId="simple" csTypeId="urn:microsoft.com/office/officeart/2005/8/colors/colorful3" csCatId="colorful" phldr="1"/>
      <dgm:spPr/>
      <dgm:t>
        <a:bodyPr/>
        <a:lstStyle/>
        <a:p>
          <a:endParaRPr lang="zh-TW" altLang="en-US"/>
        </a:p>
      </dgm:t>
    </dgm:pt>
    <dgm:pt modelId="{002A1AF0-53C2-46A5-8319-0869FF34CD86}">
      <dgm:prSet phldrT="[文字]" custT="1"/>
      <dgm:spPr/>
      <dgm:t>
        <a:bodyPr/>
        <a:lstStyle/>
        <a:p>
          <a:pPr algn="r"/>
          <a:r>
            <a:rPr lang="zh-TW" altLang="en-US" sz="2000" dirty="0" smtClean="0">
              <a:ea typeface="標楷體"/>
            </a:rPr>
            <a:t>掃描正在使用網路電話軟體的設備</a:t>
          </a:r>
          <a:endParaRPr lang="zh-TW" altLang="en-US" sz="2000" dirty="0">
            <a:ea typeface="標楷體"/>
          </a:endParaRPr>
        </a:p>
      </dgm:t>
    </dgm:pt>
    <dgm:pt modelId="{C498AA79-241D-4DDB-8093-9DB65883AF10}" type="parTrans" cxnId="{635D1AF2-65F4-4A29-8256-19065271ADB4}">
      <dgm:prSet/>
      <dgm:spPr/>
      <dgm:t>
        <a:bodyPr/>
        <a:lstStyle/>
        <a:p>
          <a:endParaRPr lang="zh-TW" altLang="en-US"/>
        </a:p>
      </dgm:t>
    </dgm:pt>
    <dgm:pt modelId="{9B5DD1DD-1257-4482-A9B7-57364C0E6B10}" type="sibTrans" cxnId="{635D1AF2-65F4-4A29-8256-19065271ADB4}">
      <dgm:prSet/>
      <dgm:spPr/>
      <dgm:t>
        <a:bodyPr/>
        <a:lstStyle/>
        <a:p>
          <a:endParaRPr lang="zh-TW" altLang="en-US"/>
        </a:p>
      </dgm:t>
    </dgm:pt>
    <dgm:pt modelId="{6FD76E24-6B3B-4ABC-B754-7B122E98EC67}">
      <dgm:prSet phldrT="[文字]" custT="1"/>
      <dgm:spPr/>
      <dgm:t>
        <a:bodyPr/>
        <a:lstStyle/>
        <a:p>
          <a:pPr algn="ctr"/>
          <a:r>
            <a:rPr lang="zh-TW" altLang="en-US" sz="2000" dirty="0" smtClean="0">
              <a:ea typeface="標楷體"/>
            </a:rPr>
            <a:t>監聽通話封包</a:t>
          </a:r>
          <a:endParaRPr lang="zh-TW" altLang="en-US" sz="2000" dirty="0">
            <a:ea typeface="標楷體"/>
          </a:endParaRPr>
        </a:p>
      </dgm:t>
    </dgm:pt>
    <dgm:pt modelId="{4BFC623E-50FE-48FF-A65B-0DE0BEFEB8A0}" type="parTrans" cxnId="{6E64036F-CE2C-4426-BA9E-FC29A6561511}">
      <dgm:prSet/>
      <dgm:spPr/>
      <dgm:t>
        <a:bodyPr/>
        <a:lstStyle/>
        <a:p>
          <a:endParaRPr lang="zh-TW" altLang="en-US"/>
        </a:p>
      </dgm:t>
    </dgm:pt>
    <dgm:pt modelId="{3723E8B8-5973-4AF1-B08E-3F6E0AC59D4F}" type="sibTrans" cxnId="{6E64036F-CE2C-4426-BA9E-FC29A6561511}">
      <dgm:prSet/>
      <dgm:spPr/>
      <dgm:t>
        <a:bodyPr/>
        <a:lstStyle/>
        <a:p>
          <a:endParaRPr lang="zh-TW" altLang="en-US"/>
        </a:p>
      </dgm:t>
    </dgm:pt>
    <dgm:pt modelId="{4FFB2DB3-1B94-40ED-9E15-D7250AE62352}">
      <dgm:prSet phldrT="[文字]" custT="1"/>
      <dgm:spPr/>
      <dgm:t>
        <a:bodyPr/>
        <a:lstStyle/>
        <a:p>
          <a:pPr algn="ctr"/>
          <a:r>
            <a:rPr lang="zh-TW" altLang="en-US" sz="2000" dirty="0" smtClean="0">
              <a:ea typeface="標楷體"/>
            </a:rPr>
            <a:t>解析封包內容並還原成音訊</a:t>
          </a:r>
          <a:endParaRPr lang="zh-TW" altLang="en-US" sz="2000" dirty="0">
            <a:ea typeface="標楷體"/>
          </a:endParaRPr>
        </a:p>
      </dgm:t>
    </dgm:pt>
    <dgm:pt modelId="{5172DA03-6503-4828-8FE6-32C312FF465C}" type="parTrans" cxnId="{1E8A1A92-162D-49C5-8426-57759F17224F}">
      <dgm:prSet/>
      <dgm:spPr/>
      <dgm:t>
        <a:bodyPr/>
        <a:lstStyle/>
        <a:p>
          <a:endParaRPr lang="zh-TW" altLang="en-US"/>
        </a:p>
      </dgm:t>
    </dgm:pt>
    <dgm:pt modelId="{DBF31C3F-EB2D-450A-A4F0-9890CA8A3738}" type="sibTrans" cxnId="{1E8A1A92-162D-49C5-8426-57759F17224F}">
      <dgm:prSet/>
      <dgm:spPr/>
      <dgm:t>
        <a:bodyPr/>
        <a:lstStyle/>
        <a:p>
          <a:endParaRPr lang="zh-TW" altLang="en-US"/>
        </a:p>
      </dgm:t>
    </dgm:pt>
    <dgm:pt modelId="{1070BCD7-049D-48AD-A02C-E3ABE47FDF9B}">
      <dgm:prSet phldrT="[文字]" custT="1"/>
      <dgm:spPr/>
      <dgm:t>
        <a:bodyPr/>
        <a:lstStyle/>
        <a:p>
          <a:pPr algn="ctr"/>
          <a:r>
            <a:rPr lang="zh-TW" altLang="en-US" sz="2000" dirty="0" smtClean="0">
              <a:ea typeface="標楷體"/>
            </a:rPr>
            <a:t>語音辨識</a:t>
          </a:r>
          <a:endParaRPr lang="zh-TW" altLang="en-US" sz="2000" dirty="0">
            <a:ea typeface="標楷體"/>
          </a:endParaRPr>
        </a:p>
      </dgm:t>
    </dgm:pt>
    <dgm:pt modelId="{BDED1F15-B7CA-4776-A885-3B780E542227}" type="parTrans" cxnId="{E0F7E409-3220-46EA-9B03-804D9787BFFF}">
      <dgm:prSet/>
      <dgm:spPr/>
      <dgm:t>
        <a:bodyPr/>
        <a:lstStyle/>
        <a:p>
          <a:endParaRPr lang="zh-TW" altLang="en-US"/>
        </a:p>
      </dgm:t>
    </dgm:pt>
    <dgm:pt modelId="{326C7023-5B18-411A-A3DB-3AE98E4A1868}" type="sibTrans" cxnId="{E0F7E409-3220-46EA-9B03-804D9787BFFF}">
      <dgm:prSet/>
      <dgm:spPr/>
      <dgm:t>
        <a:bodyPr/>
        <a:lstStyle/>
        <a:p>
          <a:endParaRPr lang="zh-TW" altLang="en-US"/>
        </a:p>
      </dgm:t>
    </dgm:pt>
    <dgm:pt modelId="{927CE886-B284-46E5-BBDD-E1E4CC66020D}">
      <dgm:prSet phldrT="[文字]" custT="1"/>
      <dgm:spPr/>
      <dgm:t>
        <a:bodyPr/>
        <a:lstStyle/>
        <a:p>
          <a:pPr algn="ctr"/>
          <a:r>
            <a:rPr lang="zh-TW" altLang="en-US" sz="2000" dirty="0" smtClean="0">
              <a:ea typeface="標楷體"/>
            </a:rPr>
            <a:t>資料庫管理</a:t>
          </a:r>
          <a:endParaRPr lang="zh-TW" altLang="en-US" sz="2000" dirty="0">
            <a:ea typeface="標楷體"/>
          </a:endParaRPr>
        </a:p>
      </dgm:t>
    </dgm:pt>
    <dgm:pt modelId="{08094D0E-E38E-4EB5-A9D0-FF09C24C9969}" type="parTrans" cxnId="{EE985530-6107-4B4A-98E4-D21B83E530FE}">
      <dgm:prSet/>
      <dgm:spPr/>
      <dgm:t>
        <a:bodyPr/>
        <a:lstStyle/>
        <a:p>
          <a:endParaRPr lang="zh-TW" altLang="en-US"/>
        </a:p>
      </dgm:t>
    </dgm:pt>
    <dgm:pt modelId="{FFDF1B97-F946-45D6-9AC8-1F39DEA9FF9E}" type="sibTrans" cxnId="{EE985530-6107-4B4A-98E4-D21B83E530FE}">
      <dgm:prSet/>
      <dgm:spPr/>
      <dgm:t>
        <a:bodyPr/>
        <a:lstStyle/>
        <a:p>
          <a:endParaRPr lang="zh-TW" altLang="en-US"/>
        </a:p>
      </dgm:t>
    </dgm:pt>
    <dgm:pt modelId="{843C59D8-523C-4099-B4FE-B33FB85B3BF6}" type="pres">
      <dgm:prSet presAssocID="{F5B73C26-9724-406A-BA01-4D76BE2EFEE6}" presName="outerComposite" presStyleCnt="0">
        <dgm:presLayoutVars>
          <dgm:chMax val="5"/>
          <dgm:dir/>
          <dgm:resizeHandles val="exact"/>
        </dgm:presLayoutVars>
      </dgm:prSet>
      <dgm:spPr/>
      <dgm:t>
        <a:bodyPr/>
        <a:lstStyle/>
        <a:p>
          <a:endParaRPr lang="zh-TW" altLang="en-US"/>
        </a:p>
      </dgm:t>
    </dgm:pt>
    <dgm:pt modelId="{4BB71448-A3AA-4B6F-8ED4-3B92F4110143}" type="pres">
      <dgm:prSet presAssocID="{F5B73C26-9724-406A-BA01-4D76BE2EFEE6}" presName="dummyMaxCanvas" presStyleCnt="0">
        <dgm:presLayoutVars/>
      </dgm:prSet>
      <dgm:spPr/>
    </dgm:pt>
    <dgm:pt modelId="{E44CC335-84D3-4F2C-BEC9-9E1A4ECBA8AD}" type="pres">
      <dgm:prSet presAssocID="{F5B73C26-9724-406A-BA01-4D76BE2EFEE6}" presName="FiveNodes_1" presStyleLbl="node1" presStyleIdx="0" presStyleCnt="5">
        <dgm:presLayoutVars>
          <dgm:bulletEnabled val="1"/>
        </dgm:presLayoutVars>
      </dgm:prSet>
      <dgm:spPr/>
      <dgm:t>
        <a:bodyPr/>
        <a:lstStyle/>
        <a:p>
          <a:endParaRPr lang="zh-TW" altLang="en-US"/>
        </a:p>
      </dgm:t>
    </dgm:pt>
    <dgm:pt modelId="{A55F5D0C-F441-424E-BE69-512937911220}" type="pres">
      <dgm:prSet presAssocID="{F5B73C26-9724-406A-BA01-4D76BE2EFEE6}" presName="FiveNodes_2" presStyleLbl="node1" presStyleIdx="1" presStyleCnt="5">
        <dgm:presLayoutVars>
          <dgm:bulletEnabled val="1"/>
        </dgm:presLayoutVars>
      </dgm:prSet>
      <dgm:spPr/>
      <dgm:t>
        <a:bodyPr/>
        <a:lstStyle/>
        <a:p>
          <a:endParaRPr lang="zh-TW" altLang="en-US"/>
        </a:p>
      </dgm:t>
    </dgm:pt>
    <dgm:pt modelId="{D4A05F84-C1B8-485E-9D1A-E4FBA55C4AB2}" type="pres">
      <dgm:prSet presAssocID="{F5B73C26-9724-406A-BA01-4D76BE2EFEE6}" presName="FiveNodes_3" presStyleLbl="node1" presStyleIdx="2" presStyleCnt="5">
        <dgm:presLayoutVars>
          <dgm:bulletEnabled val="1"/>
        </dgm:presLayoutVars>
      </dgm:prSet>
      <dgm:spPr/>
      <dgm:t>
        <a:bodyPr/>
        <a:lstStyle/>
        <a:p>
          <a:endParaRPr lang="zh-TW" altLang="en-US"/>
        </a:p>
      </dgm:t>
    </dgm:pt>
    <dgm:pt modelId="{E595BF5C-57A6-4BAA-B0B3-87712FCC4786}" type="pres">
      <dgm:prSet presAssocID="{F5B73C26-9724-406A-BA01-4D76BE2EFEE6}" presName="FiveNodes_4" presStyleLbl="node1" presStyleIdx="3" presStyleCnt="5">
        <dgm:presLayoutVars>
          <dgm:bulletEnabled val="1"/>
        </dgm:presLayoutVars>
      </dgm:prSet>
      <dgm:spPr/>
      <dgm:t>
        <a:bodyPr/>
        <a:lstStyle/>
        <a:p>
          <a:endParaRPr lang="zh-TW" altLang="en-US"/>
        </a:p>
      </dgm:t>
    </dgm:pt>
    <dgm:pt modelId="{B5D59DDB-6B50-4B96-9E20-324AC2830F39}" type="pres">
      <dgm:prSet presAssocID="{F5B73C26-9724-406A-BA01-4D76BE2EFEE6}" presName="FiveNodes_5" presStyleLbl="node1" presStyleIdx="4" presStyleCnt="5">
        <dgm:presLayoutVars>
          <dgm:bulletEnabled val="1"/>
        </dgm:presLayoutVars>
      </dgm:prSet>
      <dgm:spPr/>
      <dgm:t>
        <a:bodyPr/>
        <a:lstStyle/>
        <a:p>
          <a:endParaRPr lang="zh-TW" altLang="en-US"/>
        </a:p>
      </dgm:t>
    </dgm:pt>
    <dgm:pt modelId="{03A2A62F-AAFC-4D00-881A-582C45090EDA}" type="pres">
      <dgm:prSet presAssocID="{F5B73C26-9724-406A-BA01-4D76BE2EFEE6}" presName="FiveConn_1-2" presStyleLbl="fgAccFollowNode1" presStyleIdx="0" presStyleCnt="4">
        <dgm:presLayoutVars>
          <dgm:bulletEnabled val="1"/>
        </dgm:presLayoutVars>
      </dgm:prSet>
      <dgm:spPr/>
      <dgm:t>
        <a:bodyPr/>
        <a:lstStyle/>
        <a:p>
          <a:endParaRPr lang="zh-TW" altLang="en-US"/>
        </a:p>
      </dgm:t>
    </dgm:pt>
    <dgm:pt modelId="{D9FE754C-4B2B-468D-AC33-0E32C31A3073}" type="pres">
      <dgm:prSet presAssocID="{F5B73C26-9724-406A-BA01-4D76BE2EFEE6}" presName="FiveConn_2-3" presStyleLbl="fgAccFollowNode1" presStyleIdx="1" presStyleCnt="4">
        <dgm:presLayoutVars>
          <dgm:bulletEnabled val="1"/>
        </dgm:presLayoutVars>
      </dgm:prSet>
      <dgm:spPr/>
      <dgm:t>
        <a:bodyPr/>
        <a:lstStyle/>
        <a:p>
          <a:endParaRPr lang="zh-TW" altLang="en-US"/>
        </a:p>
      </dgm:t>
    </dgm:pt>
    <dgm:pt modelId="{07E9DCB6-C36F-433A-B9EB-A8CCEA23DE14}" type="pres">
      <dgm:prSet presAssocID="{F5B73C26-9724-406A-BA01-4D76BE2EFEE6}" presName="FiveConn_3-4" presStyleLbl="fgAccFollowNode1" presStyleIdx="2" presStyleCnt="4">
        <dgm:presLayoutVars>
          <dgm:bulletEnabled val="1"/>
        </dgm:presLayoutVars>
      </dgm:prSet>
      <dgm:spPr/>
      <dgm:t>
        <a:bodyPr/>
        <a:lstStyle/>
        <a:p>
          <a:endParaRPr lang="zh-TW" altLang="en-US"/>
        </a:p>
      </dgm:t>
    </dgm:pt>
    <dgm:pt modelId="{657487A8-E1D8-4DC9-89B2-BCC83DB1E810}" type="pres">
      <dgm:prSet presAssocID="{F5B73C26-9724-406A-BA01-4D76BE2EFEE6}" presName="FiveConn_4-5" presStyleLbl="fgAccFollowNode1" presStyleIdx="3" presStyleCnt="4">
        <dgm:presLayoutVars>
          <dgm:bulletEnabled val="1"/>
        </dgm:presLayoutVars>
      </dgm:prSet>
      <dgm:spPr/>
      <dgm:t>
        <a:bodyPr/>
        <a:lstStyle/>
        <a:p>
          <a:endParaRPr lang="zh-TW" altLang="en-US"/>
        </a:p>
      </dgm:t>
    </dgm:pt>
    <dgm:pt modelId="{84B12FBF-4727-40E1-A506-85E76602F7EA}" type="pres">
      <dgm:prSet presAssocID="{F5B73C26-9724-406A-BA01-4D76BE2EFEE6}" presName="FiveNodes_1_text" presStyleLbl="node1" presStyleIdx="4" presStyleCnt="5">
        <dgm:presLayoutVars>
          <dgm:bulletEnabled val="1"/>
        </dgm:presLayoutVars>
      </dgm:prSet>
      <dgm:spPr/>
      <dgm:t>
        <a:bodyPr/>
        <a:lstStyle/>
        <a:p>
          <a:endParaRPr lang="zh-TW" altLang="en-US"/>
        </a:p>
      </dgm:t>
    </dgm:pt>
    <dgm:pt modelId="{B491DAC7-687A-424C-9E4B-5E9BAAA6C943}" type="pres">
      <dgm:prSet presAssocID="{F5B73C26-9724-406A-BA01-4D76BE2EFEE6}" presName="FiveNodes_2_text" presStyleLbl="node1" presStyleIdx="4" presStyleCnt="5">
        <dgm:presLayoutVars>
          <dgm:bulletEnabled val="1"/>
        </dgm:presLayoutVars>
      </dgm:prSet>
      <dgm:spPr/>
      <dgm:t>
        <a:bodyPr/>
        <a:lstStyle/>
        <a:p>
          <a:endParaRPr lang="zh-TW" altLang="en-US"/>
        </a:p>
      </dgm:t>
    </dgm:pt>
    <dgm:pt modelId="{BFA3421E-0403-493C-A06D-009E45ECB11E}" type="pres">
      <dgm:prSet presAssocID="{F5B73C26-9724-406A-BA01-4D76BE2EFEE6}" presName="FiveNodes_3_text" presStyleLbl="node1" presStyleIdx="4" presStyleCnt="5">
        <dgm:presLayoutVars>
          <dgm:bulletEnabled val="1"/>
        </dgm:presLayoutVars>
      </dgm:prSet>
      <dgm:spPr/>
      <dgm:t>
        <a:bodyPr/>
        <a:lstStyle/>
        <a:p>
          <a:endParaRPr lang="zh-TW" altLang="en-US"/>
        </a:p>
      </dgm:t>
    </dgm:pt>
    <dgm:pt modelId="{42B61F74-2702-439A-87A1-678306360A88}" type="pres">
      <dgm:prSet presAssocID="{F5B73C26-9724-406A-BA01-4D76BE2EFEE6}" presName="FiveNodes_4_text" presStyleLbl="node1" presStyleIdx="4" presStyleCnt="5">
        <dgm:presLayoutVars>
          <dgm:bulletEnabled val="1"/>
        </dgm:presLayoutVars>
      </dgm:prSet>
      <dgm:spPr/>
      <dgm:t>
        <a:bodyPr/>
        <a:lstStyle/>
        <a:p>
          <a:endParaRPr lang="zh-TW" altLang="en-US"/>
        </a:p>
      </dgm:t>
    </dgm:pt>
    <dgm:pt modelId="{2B18755E-FD3A-4AB5-AE3A-893DEF777E89}" type="pres">
      <dgm:prSet presAssocID="{F5B73C26-9724-406A-BA01-4D76BE2EFEE6}" presName="FiveNodes_5_text" presStyleLbl="node1" presStyleIdx="4" presStyleCnt="5">
        <dgm:presLayoutVars>
          <dgm:bulletEnabled val="1"/>
        </dgm:presLayoutVars>
      </dgm:prSet>
      <dgm:spPr/>
      <dgm:t>
        <a:bodyPr/>
        <a:lstStyle/>
        <a:p>
          <a:endParaRPr lang="zh-TW" altLang="en-US"/>
        </a:p>
      </dgm:t>
    </dgm:pt>
  </dgm:ptLst>
  <dgm:cxnLst>
    <dgm:cxn modelId="{322E0C44-723B-4498-9072-9FC61304DD84}" type="presOf" srcId="{326C7023-5B18-411A-A3DB-3AE98E4A1868}" destId="{657487A8-E1D8-4DC9-89B2-BCC83DB1E810}" srcOrd="0" destOrd="0" presId="urn:microsoft.com/office/officeart/2005/8/layout/vProcess5"/>
    <dgm:cxn modelId="{13551774-3E49-4ECD-956D-AB392AA8FC6A}" type="presOf" srcId="{927CE886-B284-46E5-BBDD-E1E4CC66020D}" destId="{2B18755E-FD3A-4AB5-AE3A-893DEF777E89}" srcOrd="1" destOrd="0" presId="urn:microsoft.com/office/officeart/2005/8/layout/vProcess5"/>
    <dgm:cxn modelId="{EE985530-6107-4B4A-98E4-D21B83E530FE}" srcId="{F5B73C26-9724-406A-BA01-4D76BE2EFEE6}" destId="{927CE886-B284-46E5-BBDD-E1E4CC66020D}" srcOrd="4" destOrd="0" parTransId="{08094D0E-E38E-4EB5-A9D0-FF09C24C9969}" sibTransId="{FFDF1B97-F946-45D6-9AC8-1F39DEA9FF9E}"/>
    <dgm:cxn modelId="{62FC62C4-6828-4123-BE6D-7C42762E87F7}" type="presOf" srcId="{927CE886-B284-46E5-BBDD-E1E4CC66020D}" destId="{B5D59DDB-6B50-4B96-9E20-324AC2830F39}" srcOrd="0" destOrd="0" presId="urn:microsoft.com/office/officeart/2005/8/layout/vProcess5"/>
    <dgm:cxn modelId="{C0EAB61C-9B2B-402B-BD2B-2A36F7594AEC}" type="presOf" srcId="{9B5DD1DD-1257-4482-A9B7-57364C0E6B10}" destId="{03A2A62F-AAFC-4D00-881A-582C45090EDA}" srcOrd="0" destOrd="0" presId="urn:microsoft.com/office/officeart/2005/8/layout/vProcess5"/>
    <dgm:cxn modelId="{6E64036F-CE2C-4426-BA9E-FC29A6561511}" srcId="{F5B73C26-9724-406A-BA01-4D76BE2EFEE6}" destId="{6FD76E24-6B3B-4ABC-B754-7B122E98EC67}" srcOrd="1" destOrd="0" parTransId="{4BFC623E-50FE-48FF-A65B-0DE0BEFEB8A0}" sibTransId="{3723E8B8-5973-4AF1-B08E-3F6E0AC59D4F}"/>
    <dgm:cxn modelId="{AFE5077C-F2F2-4C7C-9FC4-816DA686A76F}" type="presOf" srcId="{1070BCD7-049D-48AD-A02C-E3ABE47FDF9B}" destId="{E595BF5C-57A6-4BAA-B0B3-87712FCC4786}" srcOrd="0" destOrd="0" presId="urn:microsoft.com/office/officeart/2005/8/layout/vProcess5"/>
    <dgm:cxn modelId="{EC90E2E8-2A08-4882-800C-F7A447B78474}" type="presOf" srcId="{F5B73C26-9724-406A-BA01-4D76BE2EFEE6}" destId="{843C59D8-523C-4099-B4FE-B33FB85B3BF6}" srcOrd="0" destOrd="0" presId="urn:microsoft.com/office/officeart/2005/8/layout/vProcess5"/>
    <dgm:cxn modelId="{1E8A1A92-162D-49C5-8426-57759F17224F}" srcId="{F5B73C26-9724-406A-BA01-4D76BE2EFEE6}" destId="{4FFB2DB3-1B94-40ED-9E15-D7250AE62352}" srcOrd="2" destOrd="0" parTransId="{5172DA03-6503-4828-8FE6-32C312FF465C}" sibTransId="{DBF31C3F-EB2D-450A-A4F0-9890CA8A3738}"/>
    <dgm:cxn modelId="{C2122D00-FD7F-43A0-8559-56138AC71D5F}" type="presOf" srcId="{4FFB2DB3-1B94-40ED-9E15-D7250AE62352}" destId="{D4A05F84-C1B8-485E-9D1A-E4FBA55C4AB2}" srcOrd="0" destOrd="0" presId="urn:microsoft.com/office/officeart/2005/8/layout/vProcess5"/>
    <dgm:cxn modelId="{C7858841-7C06-43D0-9B87-B55C6642BAFC}" type="presOf" srcId="{6FD76E24-6B3B-4ABC-B754-7B122E98EC67}" destId="{B491DAC7-687A-424C-9E4B-5E9BAAA6C943}" srcOrd="1" destOrd="0" presId="urn:microsoft.com/office/officeart/2005/8/layout/vProcess5"/>
    <dgm:cxn modelId="{FFB5E7FF-43C1-4EBF-9342-5C7ED4185A33}" type="presOf" srcId="{DBF31C3F-EB2D-450A-A4F0-9890CA8A3738}" destId="{07E9DCB6-C36F-433A-B9EB-A8CCEA23DE14}" srcOrd="0" destOrd="0" presId="urn:microsoft.com/office/officeart/2005/8/layout/vProcess5"/>
    <dgm:cxn modelId="{52621BD7-50EC-4434-8293-88721C59B66E}" type="presOf" srcId="{002A1AF0-53C2-46A5-8319-0869FF34CD86}" destId="{E44CC335-84D3-4F2C-BEC9-9E1A4ECBA8AD}" srcOrd="0" destOrd="0" presId="urn:microsoft.com/office/officeart/2005/8/layout/vProcess5"/>
    <dgm:cxn modelId="{839D58EC-DD5C-45DE-9AC1-BF9C0D62AA53}" type="presOf" srcId="{3723E8B8-5973-4AF1-B08E-3F6E0AC59D4F}" destId="{D9FE754C-4B2B-468D-AC33-0E32C31A3073}" srcOrd="0" destOrd="0" presId="urn:microsoft.com/office/officeart/2005/8/layout/vProcess5"/>
    <dgm:cxn modelId="{D51287A6-D0AF-40EE-B3A3-A4167E0D69B4}" type="presOf" srcId="{6FD76E24-6B3B-4ABC-B754-7B122E98EC67}" destId="{A55F5D0C-F441-424E-BE69-512937911220}" srcOrd="0" destOrd="0" presId="urn:microsoft.com/office/officeart/2005/8/layout/vProcess5"/>
    <dgm:cxn modelId="{635D1AF2-65F4-4A29-8256-19065271ADB4}" srcId="{F5B73C26-9724-406A-BA01-4D76BE2EFEE6}" destId="{002A1AF0-53C2-46A5-8319-0869FF34CD86}" srcOrd="0" destOrd="0" parTransId="{C498AA79-241D-4DDB-8093-9DB65883AF10}" sibTransId="{9B5DD1DD-1257-4482-A9B7-57364C0E6B10}"/>
    <dgm:cxn modelId="{3B0EDF21-3423-4ED3-A4F4-B1D25E18794B}" type="presOf" srcId="{1070BCD7-049D-48AD-A02C-E3ABE47FDF9B}" destId="{42B61F74-2702-439A-87A1-678306360A88}" srcOrd="1" destOrd="0" presId="urn:microsoft.com/office/officeart/2005/8/layout/vProcess5"/>
    <dgm:cxn modelId="{755D1A2E-B7E6-4DA3-B82E-047B540D076A}" type="presOf" srcId="{4FFB2DB3-1B94-40ED-9E15-D7250AE62352}" destId="{BFA3421E-0403-493C-A06D-009E45ECB11E}" srcOrd="1" destOrd="0" presId="urn:microsoft.com/office/officeart/2005/8/layout/vProcess5"/>
    <dgm:cxn modelId="{B6D98676-BFC5-4602-A3D6-1AD5B39CF8D7}" type="presOf" srcId="{002A1AF0-53C2-46A5-8319-0869FF34CD86}" destId="{84B12FBF-4727-40E1-A506-85E76602F7EA}" srcOrd="1" destOrd="0" presId="urn:microsoft.com/office/officeart/2005/8/layout/vProcess5"/>
    <dgm:cxn modelId="{E0F7E409-3220-46EA-9B03-804D9787BFFF}" srcId="{F5B73C26-9724-406A-BA01-4D76BE2EFEE6}" destId="{1070BCD7-049D-48AD-A02C-E3ABE47FDF9B}" srcOrd="3" destOrd="0" parTransId="{BDED1F15-B7CA-4776-A885-3B780E542227}" sibTransId="{326C7023-5B18-411A-A3DB-3AE98E4A1868}"/>
    <dgm:cxn modelId="{D8D94083-0BD2-4915-9394-8A280C002617}" type="presParOf" srcId="{843C59D8-523C-4099-B4FE-B33FB85B3BF6}" destId="{4BB71448-A3AA-4B6F-8ED4-3B92F4110143}" srcOrd="0" destOrd="0" presId="urn:microsoft.com/office/officeart/2005/8/layout/vProcess5"/>
    <dgm:cxn modelId="{E99C7BA6-343B-43F9-9E95-766F7222B2A8}" type="presParOf" srcId="{843C59D8-523C-4099-B4FE-B33FB85B3BF6}" destId="{E44CC335-84D3-4F2C-BEC9-9E1A4ECBA8AD}" srcOrd="1" destOrd="0" presId="urn:microsoft.com/office/officeart/2005/8/layout/vProcess5"/>
    <dgm:cxn modelId="{E6E2B6E2-7124-449C-8E32-2FB9DC873A3D}" type="presParOf" srcId="{843C59D8-523C-4099-B4FE-B33FB85B3BF6}" destId="{A55F5D0C-F441-424E-BE69-512937911220}" srcOrd="2" destOrd="0" presId="urn:microsoft.com/office/officeart/2005/8/layout/vProcess5"/>
    <dgm:cxn modelId="{426BB40F-2D14-477D-916B-F6027FF73E2D}" type="presParOf" srcId="{843C59D8-523C-4099-B4FE-B33FB85B3BF6}" destId="{D4A05F84-C1B8-485E-9D1A-E4FBA55C4AB2}" srcOrd="3" destOrd="0" presId="urn:microsoft.com/office/officeart/2005/8/layout/vProcess5"/>
    <dgm:cxn modelId="{E9DCEC91-A0D2-4734-BB24-9C8C155FFD00}" type="presParOf" srcId="{843C59D8-523C-4099-B4FE-B33FB85B3BF6}" destId="{E595BF5C-57A6-4BAA-B0B3-87712FCC4786}" srcOrd="4" destOrd="0" presId="urn:microsoft.com/office/officeart/2005/8/layout/vProcess5"/>
    <dgm:cxn modelId="{F999B0AC-4616-491C-9EE9-107ED70F879C}" type="presParOf" srcId="{843C59D8-523C-4099-B4FE-B33FB85B3BF6}" destId="{B5D59DDB-6B50-4B96-9E20-324AC2830F39}" srcOrd="5" destOrd="0" presId="urn:microsoft.com/office/officeart/2005/8/layout/vProcess5"/>
    <dgm:cxn modelId="{24677534-B592-4827-961B-0AD0F1A70569}" type="presParOf" srcId="{843C59D8-523C-4099-B4FE-B33FB85B3BF6}" destId="{03A2A62F-AAFC-4D00-881A-582C45090EDA}" srcOrd="6" destOrd="0" presId="urn:microsoft.com/office/officeart/2005/8/layout/vProcess5"/>
    <dgm:cxn modelId="{A3C74DA7-96C4-4EF6-8431-E7A4F43A54FE}" type="presParOf" srcId="{843C59D8-523C-4099-B4FE-B33FB85B3BF6}" destId="{D9FE754C-4B2B-468D-AC33-0E32C31A3073}" srcOrd="7" destOrd="0" presId="urn:microsoft.com/office/officeart/2005/8/layout/vProcess5"/>
    <dgm:cxn modelId="{C977AAE5-D4F0-47B8-A8BB-E0B466BFC8C1}" type="presParOf" srcId="{843C59D8-523C-4099-B4FE-B33FB85B3BF6}" destId="{07E9DCB6-C36F-433A-B9EB-A8CCEA23DE14}" srcOrd="8" destOrd="0" presId="urn:microsoft.com/office/officeart/2005/8/layout/vProcess5"/>
    <dgm:cxn modelId="{310E1A97-9615-45ED-AD97-95768A5E1300}" type="presParOf" srcId="{843C59D8-523C-4099-B4FE-B33FB85B3BF6}" destId="{657487A8-E1D8-4DC9-89B2-BCC83DB1E810}" srcOrd="9" destOrd="0" presId="urn:microsoft.com/office/officeart/2005/8/layout/vProcess5"/>
    <dgm:cxn modelId="{E9007EF4-1F4E-4EB2-BEA1-CFF79FEF8F4E}" type="presParOf" srcId="{843C59D8-523C-4099-B4FE-B33FB85B3BF6}" destId="{84B12FBF-4727-40E1-A506-85E76602F7EA}" srcOrd="10" destOrd="0" presId="urn:microsoft.com/office/officeart/2005/8/layout/vProcess5"/>
    <dgm:cxn modelId="{0C9C7D43-C926-4625-BA30-D2C24B3C0BAB}" type="presParOf" srcId="{843C59D8-523C-4099-B4FE-B33FB85B3BF6}" destId="{B491DAC7-687A-424C-9E4B-5E9BAAA6C943}" srcOrd="11" destOrd="0" presId="urn:microsoft.com/office/officeart/2005/8/layout/vProcess5"/>
    <dgm:cxn modelId="{5CD2377C-8EE7-4B5F-9236-508D754B2F69}" type="presParOf" srcId="{843C59D8-523C-4099-B4FE-B33FB85B3BF6}" destId="{BFA3421E-0403-493C-A06D-009E45ECB11E}" srcOrd="12" destOrd="0" presId="urn:microsoft.com/office/officeart/2005/8/layout/vProcess5"/>
    <dgm:cxn modelId="{12A303F0-5F91-4D6A-8E52-AD0B530855FF}" type="presParOf" srcId="{843C59D8-523C-4099-B4FE-B33FB85B3BF6}" destId="{42B61F74-2702-439A-87A1-678306360A88}" srcOrd="13" destOrd="0" presId="urn:microsoft.com/office/officeart/2005/8/layout/vProcess5"/>
    <dgm:cxn modelId="{EEF45EE6-54EB-4F52-A26D-F38D342EF564}" type="presParOf" srcId="{843C59D8-523C-4099-B4FE-B33FB85B3BF6}" destId="{2B18755E-FD3A-4AB5-AE3A-893DEF777E8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70C99D-0E68-4A12-98BE-2D711D75BC0A}" type="doc">
      <dgm:prSet loTypeId="urn:microsoft.com/office/officeart/2005/8/layout/arrow2" loCatId="process" qsTypeId="urn:microsoft.com/office/officeart/2005/8/quickstyle/3d6" qsCatId="3D" csTypeId="urn:microsoft.com/office/officeart/2005/8/colors/colorful2" csCatId="colorful" phldr="1"/>
      <dgm:spPr/>
    </dgm:pt>
    <dgm:pt modelId="{F1EF1500-0994-43A7-929A-F4FF5BF0FE78}">
      <dgm:prSet phldrT="[文字]" custT="1"/>
      <dgm:spPr/>
      <dgm:t>
        <a:bodyPr/>
        <a:lstStyle/>
        <a:p>
          <a:r>
            <a:rPr lang="zh-TW" altLang="en-US" sz="2000" b="1" dirty="0" smtClean="0">
              <a:latin typeface="AR PL UKai TW MBE" pitchFamily="2" charset="-120"/>
              <a:ea typeface="AR PL UKai TW MBE" pitchFamily="2" charset="-120"/>
            </a:rPr>
            <a:t>語音通話</a:t>
          </a:r>
          <a:endParaRPr lang="zh-TW" altLang="en-US" sz="2000" b="1" dirty="0">
            <a:latin typeface="AR PL UKai TW MBE" pitchFamily="2" charset="-120"/>
            <a:ea typeface="AR PL UKai TW MBE" pitchFamily="2" charset="-120"/>
          </a:endParaRPr>
        </a:p>
      </dgm:t>
    </dgm:pt>
    <dgm:pt modelId="{55BE449A-B334-429B-ADB2-BA91593506A1}" type="parTrans" cxnId="{836D78AE-7B57-4846-A63A-37A774B4F1B1}">
      <dgm:prSet/>
      <dgm:spPr/>
      <dgm:t>
        <a:bodyPr/>
        <a:lstStyle/>
        <a:p>
          <a:endParaRPr lang="zh-TW" altLang="en-US"/>
        </a:p>
      </dgm:t>
    </dgm:pt>
    <dgm:pt modelId="{AD2CBC6D-8BD4-4387-9BD9-4C733CE90757}" type="sibTrans" cxnId="{836D78AE-7B57-4846-A63A-37A774B4F1B1}">
      <dgm:prSet/>
      <dgm:spPr/>
      <dgm:t>
        <a:bodyPr/>
        <a:lstStyle/>
        <a:p>
          <a:endParaRPr lang="zh-TW" altLang="en-US"/>
        </a:p>
      </dgm:t>
    </dgm:pt>
    <dgm:pt modelId="{E7E65105-4923-4F96-83F4-7AF1FDDEFA61}">
      <dgm:prSet phldrT="[文字]" custT="1"/>
      <dgm:spPr/>
      <dgm:t>
        <a:bodyPr/>
        <a:lstStyle/>
        <a:p>
          <a:r>
            <a:rPr lang="zh-TW" altLang="en-US" sz="2000" b="1" dirty="0" smtClean="0">
              <a:latin typeface="AR PL UKai TW MBE" pitchFamily="2" charset="-120"/>
              <a:ea typeface="AR PL UKai TW MBE" pitchFamily="2" charset="-120"/>
            </a:rPr>
            <a:t>語音訊號轉數位訊號</a:t>
          </a:r>
          <a:endParaRPr lang="zh-TW" altLang="en-US" sz="2000" b="1" dirty="0">
            <a:latin typeface="AR PL UKai TW MBE" pitchFamily="2" charset="-120"/>
            <a:ea typeface="AR PL UKai TW MBE" pitchFamily="2" charset="-120"/>
          </a:endParaRPr>
        </a:p>
      </dgm:t>
    </dgm:pt>
    <dgm:pt modelId="{D2C6F647-A9CD-4176-A502-5B6515E1C007}" type="parTrans" cxnId="{C97AB660-CECF-42B3-BE8E-111EEF643D9F}">
      <dgm:prSet/>
      <dgm:spPr/>
      <dgm:t>
        <a:bodyPr/>
        <a:lstStyle/>
        <a:p>
          <a:endParaRPr lang="zh-TW" altLang="en-US"/>
        </a:p>
      </dgm:t>
    </dgm:pt>
    <dgm:pt modelId="{D88F486B-A065-422E-BEA0-3A6DB1AA0531}" type="sibTrans" cxnId="{C97AB660-CECF-42B3-BE8E-111EEF643D9F}">
      <dgm:prSet/>
      <dgm:spPr/>
      <dgm:t>
        <a:bodyPr/>
        <a:lstStyle/>
        <a:p>
          <a:endParaRPr lang="zh-TW" altLang="en-US"/>
        </a:p>
      </dgm:t>
    </dgm:pt>
    <dgm:pt modelId="{816DD573-0A62-4FFA-9759-71C0FD5E1737}">
      <dgm:prSet phldrT="[文字]" custT="1"/>
      <dgm:spPr/>
      <dgm:t>
        <a:bodyPr/>
        <a:lstStyle/>
        <a:p>
          <a:r>
            <a:rPr lang="zh-TW" altLang="en-US" sz="2000" b="1" dirty="0" smtClean="0">
              <a:latin typeface="AR PL UKai TW MBE" pitchFamily="2" charset="-120"/>
              <a:ea typeface="AR PL UKai TW MBE" pitchFamily="2" charset="-120"/>
            </a:rPr>
            <a:t>壓縮編碼打包</a:t>
          </a:r>
          <a:endParaRPr lang="zh-TW" altLang="en-US" sz="2000" b="1" dirty="0">
            <a:latin typeface="AR PL UKai TW MBE" pitchFamily="2" charset="-120"/>
            <a:ea typeface="AR PL UKai TW MBE" pitchFamily="2" charset="-120"/>
          </a:endParaRPr>
        </a:p>
      </dgm:t>
    </dgm:pt>
    <dgm:pt modelId="{5045B12D-C8E5-4BEC-8C5F-20542EB13509}" type="parTrans" cxnId="{91559993-432A-4CEE-A2E9-F3375F8E35B8}">
      <dgm:prSet/>
      <dgm:spPr/>
      <dgm:t>
        <a:bodyPr/>
        <a:lstStyle/>
        <a:p>
          <a:endParaRPr lang="zh-TW" altLang="en-US"/>
        </a:p>
      </dgm:t>
    </dgm:pt>
    <dgm:pt modelId="{AB470F38-7CD5-4081-BE10-A3275F6EA612}" type="sibTrans" cxnId="{91559993-432A-4CEE-A2E9-F3375F8E35B8}">
      <dgm:prSet/>
      <dgm:spPr/>
      <dgm:t>
        <a:bodyPr/>
        <a:lstStyle/>
        <a:p>
          <a:endParaRPr lang="zh-TW" altLang="en-US"/>
        </a:p>
      </dgm:t>
    </dgm:pt>
    <dgm:pt modelId="{2EDE574F-0617-4FAA-B29F-CC4653BD999A}">
      <dgm:prSet phldrT="[文字]" custT="1"/>
      <dgm:spPr/>
      <dgm:t>
        <a:bodyPr/>
        <a:lstStyle/>
        <a:p>
          <a:r>
            <a:rPr lang="zh-TW" altLang="en-US" sz="2000" b="1" dirty="0" smtClean="0">
              <a:latin typeface="AR PL UKai TW MBE" pitchFamily="2" charset="-120"/>
              <a:ea typeface="AR PL UKai TW MBE" pitchFamily="2" charset="-120"/>
            </a:rPr>
            <a:t>透過網路傳輸</a:t>
          </a:r>
          <a:endParaRPr lang="zh-TW" altLang="en-US" sz="2000" b="1" dirty="0">
            <a:latin typeface="AR PL UKai TW MBE" pitchFamily="2" charset="-120"/>
            <a:ea typeface="AR PL UKai TW MBE" pitchFamily="2" charset="-120"/>
          </a:endParaRPr>
        </a:p>
      </dgm:t>
    </dgm:pt>
    <dgm:pt modelId="{F0599D4D-E6C9-4B77-BC96-7523E1B8DA49}" type="parTrans" cxnId="{DCEBF176-3C44-4C78-BEFB-3B40A31E3CF1}">
      <dgm:prSet/>
      <dgm:spPr/>
      <dgm:t>
        <a:bodyPr/>
        <a:lstStyle/>
        <a:p>
          <a:endParaRPr lang="zh-TW" altLang="en-US"/>
        </a:p>
      </dgm:t>
    </dgm:pt>
    <dgm:pt modelId="{92E19F38-DDC7-48AA-A1D0-2D2175EC6BCE}" type="sibTrans" cxnId="{DCEBF176-3C44-4C78-BEFB-3B40A31E3CF1}">
      <dgm:prSet/>
      <dgm:spPr/>
      <dgm:t>
        <a:bodyPr/>
        <a:lstStyle/>
        <a:p>
          <a:endParaRPr lang="zh-TW" altLang="en-US"/>
        </a:p>
      </dgm:t>
    </dgm:pt>
    <dgm:pt modelId="{0613BEB0-464C-4E11-9786-D1580409B0CF}" type="pres">
      <dgm:prSet presAssocID="{0370C99D-0E68-4A12-98BE-2D711D75BC0A}" presName="arrowDiagram" presStyleCnt="0">
        <dgm:presLayoutVars>
          <dgm:chMax val="5"/>
          <dgm:dir/>
          <dgm:resizeHandles val="exact"/>
        </dgm:presLayoutVars>
      </dgm:prSet>
      <dgm:spPr/>
    </dgm:pt>
    <dgm:pt modelId="{6AAF65DB-AD1A-4379-8E52-47716C491EAE}" type="pres">
      <dgm:prSet presAssocID="{0370C99D-0E68-4A12-98BE-2D711D75BC0A}" presName="arrow" presStyleLbl="bgShp" presStyleIdx="0" presStyleCnt="1"/>
      <dgm:spPr/>
    </dgm:pt>
    <dgm:pt modelId="{CD1B6858-94D4-4093-8585-6BF97A9040CB}" type="pres">
      <dgm:prSet presAssocID="{0370C99D-0E68-4A12-98BE-2D711D75BC0A}" presName="arrowDiagram4" presStyleCnt="0"/>
      <dgm:spPr/>
    </dgm:pt>
    <dgm:pt modelId="{2D5B9E06-FF37-43E3-8D5F-359B41044300}" type="pres">
      <dgm:prSet presAssocID="{F1EF1500-0994-43A7-929A-F4FF5BF0FE78}" presName="bullet4a" presStyleLbl="node1" presStyleIdx="0" presStyleCnt="4"/>
      <dgm:spPr/>
    </dgm:pt>
    <dgm:pt modelId="{CE43A371-47BB-4595-937B-D2777844758E}" type="pres">
      <dgm:prSet presAssocID="{F1EF1500-0994-43A7-929A-F4FF5BF0FE78}" presName="textBox4a" presStyleLbl="revTx" presStyleIdx="0" presStyleCnt="4" custScaleX="131946">
        <dgm:presLayoutVars>
          <dgm:bulletEnabled val="1"/>
        </dgm:presLayoutVars>
      </dgm:prSet>
      <dgm:spPr/>
      <dgm:t>
        <a:bodyPr/>
        <a:lstStyle/>
        <a:p>
          <a:endParaRPr lang="zh-TW" altLang="en-US"/>
        </a:p>
      </dgm:t>
    </dgm:pt>
    <dgm:pt modelId="{DAE70FDB-4B5C-4653-A8B6-10F31194FDE2}" type="pres">
      <dgm:prSet presAssocID="{E7E65105-4923-4F96-83F4-7AF1FDDEFA61}" presName="bullet4b" presStyleLbl="node1" presStyleIdx="1" presStyleCnt="4"/>
      <dgm:spPr/>
    </dgm:pt>
    <dgm:pt modelId="{52F6167E-8DBF-4B3E-BCEE-D1DFD574F52E}" type="pres">
      <dgm:prSet presAssocID="{E7E65105-4923-4F96-83F4-7AF1FDDEFA61}" presName="textBox4b" presStyleLbl="revTx" presStyleIdx="1" presStyleCnt="4" custScaleX="161124">
        <dgm:presLayoutVars>
          <dgm:bulletEnabled val="1"/>
        </dgm:presLayoutVars>
      </dgm:prSet>
      <dgm:spPr/>
      <dgm:t>
        <a:bodyPr/>
        <a:lstStyle/>
        <a:p>
          <a:endParaRPr lang="zh-TW" altLang="en-US"/>
        </a:p>
      </dgm:t>
    </dgm:pt>
    <dgm:pt modelId="{60922B1D-6010-4B4A-A223-6B5DD6AEC41B}" type="pres">
      <dgm:prSet presAssocID="{816DD573-0A62-4FFA-9759-71C0FD5E1737}" presName="bullet4c" presStyleLbl="node1" presStyleIdx="2" presStyleCnt="4"/>
      <dgm:spPr/>
    </dgm:pt>
    <dgm:pt modelId="{909A979A-CA64-44FE-8AE0-E2D8CD135011}" type="pres">
      <dgm:prSet presAssocID="{816DD573-0A62-4FFA-9759-71C0FD5E1737}" presName="textBox4c" presStyleLbl="revTx" presStyleIdx="2" presStyleCnt="4" custScaleX="148562">
        <dgm:presLayoutVars>
          <dgm:bulletEnabled val="1"/>
        </dgm:presLayoutVars>
      </dgm:prSet>
      <dgm:spPr/>
      <dgm:t>
        <a:bodyPr/>
        <a:lstStyle/>
        <a:p>
          <a:endParaRPr lang="zh-TW" altLang="en-US"/>
        </a:p>
      </dgm:t>
    </dgm:pt>
    <dgm:pt modelId="{8449C946-4668-4BBD-9B9E-B5EFC2E6455B}" type="pres">
      <dgm:prSet presAssocID="{2EDE574F-0617-4FAA-B29F-CC4653BD999A}" presName="bullet4d" presStyleLbl="node1" presStyleIdx="3" presStyleCnt="4"/>
      <dgm:spPr/>
    </dgm:pt>
    <dgm:pt modelId="{0D51122E-03E6-4152-904F-4944053B6A06}" type="pres">
      <dgm:prSet presAssocID="{2EDE574F-0617-4FAA-B29F-CC4653BD999A}" presName="textBox4d" presStyleLbl="revTx" presStyleIdx="3" presStyleCnt="4" custScaleX="146444">
        <dgm:presLayoutVars>
          <dgm:bulletEnabled val="1"/>
        </dgm:presLayoutVars>
      </dgm:prSet>
      <dgm:spPr/>
      <dgm:t>
        <a:bodyPr/>
        <a:lstStyle/>
        <a:p>
          <a:endParaRPr lang="zh-TW" altLang="en-US"/>
        </a:p>
      </dgm:t>
    </dgm:pt>
  </dgm:ptLst>
  <dgm:cxnLst>
    <dgm:cxn modelId="{64A60FAF-7D97-4C75-A427-CE6C5DE241C9}" type="presOf" srcId="{0370C99D-0E68-4A12-98BE-2D711D75BC0A}" destId="{0613BEB0-464C-4E11-9786-D1580409B0CF}" srcOrd="0" destOrd="0" presId="urn:microsoft.com/office/officeart/2005/8/layout/arrow2"/>
    <dgm:cxn modelId="{836D78AE-7B57-4846-A63A-37A774B4F1B1}" srcId="{0370C99D-0E68-4A12-98BE-2D711D75BC0A}" destId="{F1EF1500-0994-43A7-929A-F4FF5BF0FE78}" srcOrd="0" destOrd="0" parTransId="{55BE449A-B334-429B-ADB2-BA91593506A1}" sibTransId="{AD2CBC6D-8BD4-4387-9BD9-4C733CE90757}"/>
    <dgm:cxn modelId="{91559993-432A-4CEE-A2E9-F3375F8E35B8}" srcId="{0370C99D-0E68-4A12-98BE-2D711D75BC0A}" destId="{816DD573-0A62-4FFA-9759-71C0FD5E1737}" srcOrd="2" destOrd="0" parTransId="{5045B12D-C8E5-4BEC-8C5F-20542EB13509}" sibTransId="{AB470F38-7CD5-4081-BE10-A3275F6EA612}"/>
    <dgm:cxn modelId="{DCEBF176-3C44-4C78-BEFB-3B40A31E3CF1}" srcId="{0370C99D-0E68-4A12-98BE-2D711D75BC0A}" destId="{2EDE574F-0617-4FAA-B29F-CC4653BD999A}" srcOrd="3" destOrd="0" parTransId="{F0599D4D-E6C9-4B77-BC96-7523E1B8DA49}" sibTransId="{92E19F38-DDC7-48AA-A1D0-2D2175EC6BCE}"/>
    <dgm:cxn modelId="{2B9E54F7-2D2A-4A10-ABCF-D81ED27A5035}" type="presOf" srcId="{816DD573-0A62-4FFA-9759-71C0FD5E1737}" destId="{909A979A-CA64-44FE-8AE0-E2D8CD135011}" srcOrd="0" destOrd="0" presId="urn:microsoft.com/office/officeart/2005/8/layout/arrow2"/>
    <dgm:cxn modelId="{EC226CBA-ED85-4EF7-925D-CCCAE64D8DEE}" type="presOf" srcId="{E7E65105-4923-4F96-83F4-7AF1FDDEFA61}" destId="{52F6167E-8DBF-4B3E-BCEE-D1DFD574F52E}" srcOrd="0" destOrd="0" presId="urn:microsoft.com/office/officeart/2005/8/layout/arrow2"/>
    <dgm:cxn modelId="{C97AB660-CECF-42B3-BE8E-111EEF643D9F}" srcId="{0370C99D-0E68-4A12-98BE-2D711D75BC0A}" destId="{E7E65105-4923-4F96-83F4-7AF1FDDEFA61}" srcOrd="1" destOrd="0" parTransId="{D2C6F647-A9CD-4176-A502-5B6515E1C007}" sibTransId="{D88F486B-A065-422E-BEA0-3A6DB1AA0531}"/>
    <dgm:cxn modelId="{5D13B548-E1F4-40F1-9DA4-BFBAAE0576EF}" type="presOf" srcId="{2EDE574F-0617-4FAA-B29F-CC4653BD999A}" destId="{0D51122E-03E6-4152-904F-4944053B6A06}" srcOrd="0" destOrd="0" presId="urn:microsoft.com/office/officeart/2005/8/layout/arrow2"/>
    <dgm:cxn modelId="{20B6B30C-9BCA-4996-A69E-CFF7BE0D33CC}" type="presOf" srcId="{F1EF1500-0994-43A7-929A-F4FF5BF0FE78}" destId="{CE43A371-47BB-4595-937B-D2777844758E}" srcOrd="0" destOrd="0" presId="urn:microsoft.com/office/officeart/2005/8/layout/arrow2"/>
    <dgm:cxn modelId="{A397A35B-AB5A-49E5-A671-BEFF2618B83B}" type="presParOf" srcId="{0613BEB0-464C-4E11-9786-D1580409B0CF}" destId="{6AAF65DB-AD1A-4379-8E52-47716C491EAE}" srcOrd="0" destOrd="0" presId="urn:microsoft.com/office/officeart/2005/8/layout/arrow2"/>
    <dgm:cxn modelId="{4E98CBAE-6745-4033-9439-4F10D2C7CAFA}" type="presParOf" srcId="{0613BEB0-464C-4E11-9786-D1580409B0CF}" destId="{CD1B6858-94D4-4093-8585-6BF97A9040CB}" srcOrd="1" destOrd="0" presId="urn:microsoft.com/office/officeart/2005/8/layout/arrow2"/>
    <dgm:cxn modelId="{0F4E86AB-F96B-42B6-893A-DB8BF18F632F}" type="presParOf" srcId="{CD1B6858-94D4-4093-8585-6BF97A9040CB}" destId="{2D5B9E06-FF37-43E3-8D5F-359B41044300}" srcOrd="0" destOrd="0" presId="urn:microsoft.com/office/officeart/2005/8/layout/arrow2"/>
    <dgm:cxn modelId="{ADD559A8-D2B8-473F-AB6D-4D60D5391011}" type="presParOf" srcId="{CD1B6858-94D4-4093-8585-6BF97A9040CB}" destId="{CE43A371-47BB-4595-937B-D2777844758E}" srcOrd="1" destOrd="0" presId="urn:microsoft.com/office/officeart/2005/8/layout/arrow2"/>
    <dgm:cxn modelId="{87534154-8274-4F44-83E0-CA1811E83E71}" type="presParOf" srcId="{CD1B6858-94D4-4093-8585-6BF97A9040CB}" destId="{DAE70FDB-4B5C-4653-A8B6-10F31194FDE2}" srcOrd="2" destOrd="0" presId="urn:microsoft.com/office/officeart/2005/8/layout/arrow2"/>
    <dgm:cxn modelId="{08A1412B-A271-4463-8289-E1F5744B28EB}" type="presParOf" srcId="{CD1B6858-94D4-4093-8585-6BF97A9040CB}" destId="{52F6167E-8DBF-4B3E-BCEE-D1DFD574F52E}" srcOrd="3" destOrd="0" presId="urn:microsoft.com/office/officeart/2005/8/layout/arrow2"/>
    <dgm:cxn modelId="{00532541-18B8-4843-8D3E-06B165E1E0F3}" type="presParOf" srcId="{CD1B6858-94D4-4093-8585-6BF97A9040CB}" destId="{60922B1D-6010-4B4A-A223-6B5DD6AEC41B}" srcOrd="4" destOrd="0" presId="urn:microsoft.com/office/officeart/2005/8/layout/arrow2"/>
    <dgm:cxn modelId="{C85992C9-3B61-4F40-B091-0F7613839899}" type="presParOf" srcId="{CD1B6858-94D4-4093-8585-6BF97A9040CB}" destId="{909A979A-CA64-44FE-8AE0-E2D8CD135011}" srcOrd="5" destOrd="0" presId="urn:microsoft.com/office/officeart/2005/8/layout/arrow2"/>
    <dgm:cxn modelId="{FC6F3515-CDFB-43DC-8845-7F54C78E1DAB}" type="presParOf" srcId="{CD1B6858-94D4-4093-8585-6BF97A9040CB}" destId="{8449C946-4668-4BBD-9B9E-B5EFC2E6455B}" srcOrd="6" destOrd="0" presId="urn:microsoft.com/office/officeart/2005/8/layout/arrow2"/>
    <dgm:cxn modelId="{121B62A2-BD9C-49E7-90C8-8EEC162D611C}" type="presParOf" srcId="{CD1B6858-94D4-4093-8585-6BF97A9040CB}" destId="{0D51122E-03E6-4152-904F-4944053B6A06}"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0D8A3-31EA-4986-ABDC-2CEEBBB7D7F1}">
      <dsp:nvSpPr>
        <dsp:cNvPr id="0" name=""/>
        <dsp:cNvSpPr/>
      </dsp:nvSpPr>
      <dsp:spPr>
        <a:xfrm>
          <a:off x="1099923" y="295002"/>
          <a:ext cx="3889933"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lvl="0" algn="just" defTabSz="1066800">
            <a:lnSpc>
              <a:spcPct val="90000"/>
            </a:lnSpc>
            <a:spcBef>
              <a:spcPct val="0"/>
            </a:spcBef>
            <a:spcAft>
              <a:spcPct val="35000"/>
            </a:spcAft>
          </a:pPr>
          <a:r>
            <a:rPr lang="zh-TW" altLang="en-US" sz="2400" kern="1200" dirty="0" smtClean="0">
              <a:solidFill>
                <a:schemeClr val="tx1">
                  <a:lumMod val="85000"/>
                  <a:lumOff val="15000"/>
                </a:schemeClr>
              </a:solidFill>
              <a:ea typeface="標楷體"/>
            </a:rPr>
            <a:t>經由</a:t>
          </a:r>
          <a:r>
            <a:rPr lang="zh-TW" altLang="en-US" sz="2400" b="1" kern="1200" dirty="0" smtClean="0">
              <a:solidFill>
                <a:schemeClr val="tx1">
                  <a:lumMod val="85000"/>
                  <a:lumOff val="15000"/>
                </a:schemeClr>
              </a:solidFill>
              <a:ea typeface="標楷體"/>
            </a:rPr>
            <a:t>網際協定</a:t>
          </a:r>
          <a:r>
            <a:rPr lang="en-US" altLang="zh-TW" sz="2400" b="1" kern="1200" dirty="0" smtClean="0">
              <a:solidFill>
                <a:schemeClr val="tx1">
                  <a:lumMod val="85000"/>
                  <a:lumOff val="15000"/>
                </a:schemeClr>
              </a:solidFill>
              <a:ea typeface="標楷體"/>
            </a:rPr>
            <a:t>(IP)</a:t>
          </a:r>
          <a:r>
            <a:rPr lang="zh-TW" altLang="en-US" sz="2400" kern="1200" dirty="0" smtClean="0">
              <a:solidFill>
                <a:schemeClr val="tx1">
                  <a:lumMod val="85000"/>
                  <a:lumOff val="15000"/>
                </a:schemeClr>
              </a:solidFill>
              <a:ea typeface="標楷體"/>
            </a:rPr>
            <a:t>來達成語音通話</a:t>
          </a:r>
          <a:endParaRPr lang="zh-TW" altLang="en-US" sz="2400" kern="1200" dirty="0">
            <a:solidFill>
              <a:schemeClr val="tx1">
                <a:lumMod val="85000"/>
                <a:lumOff val="15000"/>
              </a:schemeClr>
            </a:solidFill>
            <a:ea typeface="標楷體"/>
          </a:endParaRPr>
        </a:p>
      </dsp:txBody>
      <dsp:txXfrm>
        <a:off x="1099923" y="295002"/>
        <a:ext cx="3889933" cy="1044773"/>
      </dsp:txXfrm>
    </dsp:sp>
    <dsp:sp modelId="{038928D6-4947-42AA-BEBA-E2FF57A031F6}">
      <dsp:nvSpPr>
        <dsp:cNvPr id="0" name=""/>
        <dsp:cNvSpPr/>
      </dsp:nvSpPr>
      <dsp:spPr>
        <a:xfrm>
          <a:off x="911564" y="175635"/>
          <a:ext cx="804673" cy="111300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5C367EC-5E99-49FE-B612-909F4216DC99}">
      <dsp:nvSpPr>
        <dsp:cNvPr id="0" name=""/>
        <dsp:cNvSpPr/>
      </dsp:nvSpPr>
      <dsp:spPr>
        <a:xfrm>
          <a:off x="1112728" y="1589067"/>
          <a:ext cx="3870542"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lvl="0" algn="just" defTabSz="1066800">
            <a:lnSpc>
              <a:spcPct val="90000"/>
            </a:lnSpc>
            <a:spcBef>
              <a:spcPct val="0"/>
            </a:spcBef>
            <a:spcAft>
              <a:spcPct val="35000"/>
            </a:spcAft>
          </a:pPr>
          <a:r>
            <a:rPr lang="zh-TW" altLang="en-US" sz="2400" kern="1200" dirty="0" smtClean="0">
              <a:ea typeface="標楷體"/>
            </a:rPr>
            <a:t>將語音信號進行數字化編碼並轉成 </a:t>
          </a:r>
          <a:r>
            <a:rPr lang="en-US" altLang="zh-TW" sz="2400" kern="1200" dirty="0" smtClean="0">
              <a:ea typeface="標楷體"/>
            </a:rPr>
            <a:t>IP</a:t>
          </a:r>
          <a:r>
            <a:rPr lang="zh-TW" altLang="en-US" sz="2400" kern="1200" dirty="0" smtClean="0">
              <a:ea typeface="標楷體"/>
            </a:rPr>
            <a:t> 數據包傳輸</a:t>
          </a:r>
          <a:endParaRPr lang="zh-TW" altLang="en-US" sz="2400" kern="1200" dirty="0">
            <a:ea typeface="標楷體"/>
          </a:endParaRPr>
        </a:p>
      </dsp:txBody>
      <dsp:txXfrm>
        <a:off x="1112728" y="1589067"/>
        <a:ext cx="3870542" cy="1044773"/>
      </dsp:txXfrm>
    </dsp:sp>
    <dsp:sp modelId="{FE60DDF8-CBF6-4936-B765-194A5F94B38D}">
      <dsp:nvSpPr>
        <dsp:cNvPr id="0" name=""/>
        <dsp:cNvSpPr/>
      </dsp:nvSpPr>
      <dsp:spPr>
        <a:xfrm>
          <a:off x="1013824" y="1445165"/>
          <a:ext cx="731341" cy="10970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5F6E640-B661-4AFB-B692-8DAEAC8E8C6F}">
      <dsp:nvSpPr>
        <dsp:cNvPr id="0" name=""/>
        <dsp:cNvSpPr/>
      </dsp:nvSpPr>
      <dsp:spPr>
        <a:xfrm>
          <a:off x="1108231" y="2904321"/>
          <a:ext cx="3879536"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lvl="0" algn="l" defTabSz="1066800">
            <a:lnSpc>
              <a:spcPct val="90000"/>
            </a:lnSpc>
            <a:spcBef>
              <a:spcPct val="0"/>
            </a:spcBef>
            <a:spcAft>
              <a:spcPct val="35000"/>
            </a:spcAft>
          </a:pPr>
          <a:r>
            <a:rPr lang="zh-TW" altLang="en-US" sz="2400" kern="1200" dirty="0" smtClean="0">
              <a:ea typeface="標楷體"/>
            </a:rPr>
            <a:t>可降低通話成本</a:t>
          </a:r>
          <a:endParaRPr lang="zh-TW" altLang="en-US" sz="2400" kern="1200" dirty="0">
            <a:ea typeface="標楷體"/>
          </a:endParaRPr>
        </a:p>
      </dsp:txBody>
      <dsp:txXfrm>
        <a:off x="1108231" y="2904321"/>
        <a:ext cx="3879536" cy="1044773"/>
      </dsp:txXfrm>
    </dsp:sp>
    <dsp:sp modelId="{8BAD0DA7-7C6F-44E0-9B5B-5C4C392FF496}">
      <dsp:nvSpPr>
        <dsp:cNvPr id="0" name=""/>
        <dsp:cNvSpPr/>
      </dsp:nvSpPr>
      <dsp:spPr>
        <a:xfrm>
          <a:off x="1011594" y="2739104"/>
          <a:ext cx="731341" cy="10970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DAA72-D316-47C9-B18A-AFB36ACE7F3F}">
      <dsp:nvSpPr>
        <dsp:cNvPr id="0" name=""/>
        <dsp:cNvSpPr/>
      </dsp:nvSpPr>
      <dsp:spPr>
        <a:xfrm rot="5400000">
          <a:off x="3637146" y="-1377183"/>
          <a:ext cx="853969" cy="3825064"/>
        </a:xfrm>
        <a:prstGeom prst="round2Same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作業系統 ：</a:t>
          </a:r>
          <a:r>
            <a:rPr lang="en-US" altLang="zh-TW" sz="1900" kern="1200" dirty="0" err="1" smtClean="0">
              <a:solidFill>
                <a:schemeClr val="tx1">
                  <a:lumMod val="85000"/>
                  <a:lumOff val="15000"/>
                </a:schemeClr>
              </a:solidFill>
              <a:latin typeface="Times and romance"/>
              <a:ea typeface="標楷體"/>
            </a:rPr>
            <a:t>Lubuntu</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16.04</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LTS</a:t>
          </a:r>
          <a:endParaRPr lang="zh-TW" altLang="en-US" sz="1900" kern="1200" dirty="0">
            <a:solidFill>
              <a:schemeClr val="tx1">
                <a:lumMod val="85000"/>
                <a:lumOff val="15000"/>
              </a:schemeClr>
            </a:solidFill>
            <a:latin typeface="Times and romance"/>
            <a:ea typeface="標楷體"/>
          </a:endParaRPr>
        </a:p>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伺 服 器 ：</a:t>
          </a:r>
          <a:r>
            <a:rPr lang="en-US" altLang="zh-TW" sz="1900" kern="1200" dirty="0" smtClean="0">
              <a:solidFill>
                <a:schemeClr val="tx1">
                  <a:lumMod val="85000"/>
                  <a:lumOff val="15000"/>
                </a:schemeClr>
              </a:solidFill>
              <a:latin typeface="Times and romance"/>
              <a:ea typeface="標楷體"/>
            </a:rPr>
            <a:t>Node.js</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v4.2.6</a:t>
          </a:r>
          <a:endParaRPr lang="zh-TW" altLang="en-US" sz="1900" kern="1200" dirty="0">
            <a:solidFill>
              <a:schemeClr val="tx1">
                <a:lumMod val="85000"/>
                <a:lumOff val="15000"/>
              </a:schemeClr>
            </a:solidFill>
            <a:latin typeface="Times and romance"/>
            <a:ea typeface="標楷體"/>
          </a:endParaRPr>
        </a:p>
      </dsp:txBody>
      <dsp:txXfrm rot="-5400000">
        <a:off x="2151599" y="150051"/>
        <a:ext cx="3783377" cy="770595"/>
      </dsp:txXfrm>
    </dsp:sp>
    <dsp:sp modelId="{85648CA3-684F-4EE6-8030-D5BBFB2414A1}">
      <dsp:nvSpPr>
        <dsp:cNvPr id="0" name=""/>
        <dsp:cNvSpPr/>
      </dsp:nvSpPr>
      <dsp:spPr>
        <a:xfrm>
          <a:off x="0" y="1617"/>
          <a:ext cx="2151599" cy="1067462"/>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TW" altLang="en-US" sz="2400" kern="1200" dirty="0" smtClean="0">
              <a:latin typeface="標楷體 (標題)"/>
              <a:ea typeface="標楷體"/>
            </a:rPr>
            <a:t>監管伺服器</a:t>
          </a:r>
          <a:endParaRPr lang="zh-TW" altLang="en-US" sz="2400" kern="1200" dirty="0">
            <a:latin typeface="標楷體 (標題)"/>
            <a:ea typeface="標楷體"/>
          </a:endParaRPr>
        </a:p>
      </dsp:txBody>
      <dsp:txXfrm>
        <a:off x="52109" y="53726"/>
        <a:ext cx="2047381" cy="963244"/>
      </dsp:txXfrm>
    </dsp:sp>
    <dsp:sp modelId="{AF616D61-F648-4754-911F-A9B8469B26B2}">
      <dsp:nvSpPr>
        <dsp:cNvPr id="0" name=""/>
        <dsp:cNvSpPr/>
      </dsp:nvSpPr>
      <dsp:spPr>
        <a:xfrm rot="5400000">
          <a:off x="3637146" y="-256348"/>
          <a:ext cx="853969" cy="3825064"/>
        </a:xfrm>
        <a:prstGeom prst="round2SameRect">
          <a:avLst/>
        </a:prstGeom>
        <a:solidFill>
          <a:schemeClr val="accent5">
            <a:tint val="40000"/>
            <a:alpha val="90000"/>
            <a:hueOff val="-416070"/>
            <a:satOff val="-14171"/>
            <a:lumOff val="-1263"/>
            <a:alphaOff val="0"/>
          </a:schemeClr>
        </a:solidFill>
        <a:ln w="10000" cap="flat" cmpd="sng" algn="ctr">
          <a:solidFill>
            <a:schemeClr val="accent5">
              <a:tint val="40000"/>
              <a:alpha val="90000"/>
              <a:hueOff val="-416070"/>
              <a:satOff val="-14171"/>
              <a:lumOff val="-1263"/>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手機：</a:t>
          </a:r>
          <a:r>
            <a:rPr lang="en-US" altLang="zh-TW" sz="1900" kern="1200" dirty="0" smtClean="0">
              <a:solidFill>
                <a:schemeClr val="tx1">
                  <a:lumMod val="85000"/>
                  <a:lumOff val="15000"/>
                </a:schemeClr>
              </a:solidFill>
              <a:latin typeface="Times and romance"/>
              <a:ea typeface="標楷體"/>
            </a:rPr>
            <a:t>Android</a:t>
          </a:r>
          <a:r>
            <a:rPr lang="zh-TW" altLang="en-US" sz="1900" kern="1200" dirty="0" smtClean="0">
              <a:solidFill>
                <a:schemeClr val="tx1">
                  <a:lumMod val="85000"/>
                  <a:lumOff val="15000"/>
                </a:schemeClr>
              </a:solidFill>
              <a:latin typeface="Times and romance"/>
              <a:ea typeface="標楷體"/>
            </a:rPr>
            <a:t> 手機兩支</a:t>
          </a:r>
          <a:endParaRPr lang="zh-TW" altLang="en-US" sz="1900" kern="1200" dirty="0">
            <a:solidFill>
              <a:schemeClr val="tx1">
                <a:lumMod val="85000"/>
                <a:lumOff val="15000"/>
              </a:schemeClr>
            </a:solidFill>
            <a:latin typeface="Times and romance"/>
            <a:ea typeface="標楷體"/>
          </a:endParaRPr>
        </a:p>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網路電話軟體：</a:t>
          </a:r>
          <a:r>
            <a:rPr lang="en-US" altLang="zh-TW" sz="1900" kern="1200" dirty="0" err="1" smtClean="0">
              <a:solidFill>
                <a:schemeClr val="tx1">
                  <a:lumMod val="85000"/>
                  <a:lumOff val="15000"/>
                </a:schemeClr>
              </a:solidFill>
              <a:latin typeface="Times and romance"/>
              <a:ea typeface="標楷體"/>
            </a:rPr>
            <a:t>Linphone</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APP</a:t>
          </a:r>
          <a:endParaRPr lang="zh-TW" altLang="en-US" sz="1900" kern="1200" dirty="0">
            <a:solidFill>
              <a:schemeClr val="tx1">
                <a:lumMod val="85000"/>
                <a:lumOff val="15000"/>
              </a:schemeClr>
            </a:solidFill>
            <a:latin typeface="Times and romance"/>
            <a:ea typeface="標楷體"/>
          </a:endParaRPr>
        </a:p>
      </dsp:txBody>
      <dsp:txXfrm rot="-5400000">
        <a:off x="2151599" y="1270886"/>
        <a:ext cx="3783377" cy="770595"/>
      </dsp:txXfrm>
    </dsp:sp>
    <dsp:sp modelId="{01530625-80C6-4B1D-B1DB-5C3AAB2E2E1C}">
      <dsp:nvSpPr>
        <dsp:cNvPr id="0" name=""/>
        <dsp:cNvSpPr/>
      </dsp:nvSpPr>
      <dsp:spPr>
        <a:xfrm>
          <a:off x="0" y="1122452"/>
          <a:ext cx="2151599" cy="1067462"/>
        </a:xfrm>
        <a:prstGeom prst="roundRect">
          <a:avLst/>
        </a:prstGeom>
        <a:solidFill>
          <a:schemeClr val="accent5">
            <a:hueOff val="-617659"/>
            <a:satOff val="-11976"/>
            <a:lumOff val="-43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TW" altLang="en-US" sz="2400" kern="1200" dirty="0" smtClean="0">
              <a:ea typeface="標楷體"/>
            </a:rPr>
            <a:t>被監管設備</a:t>
          </a:r>
          <a:endParaRPr lang="zh-TW" altLang="en-US" sz="2400" kern="1200" dirty="0">
            <a:ea typeface="標楷體"/>
          </a:endParaRPr>
        </a:p>
      </dsp:txBody>
      <dsp:txXfrm>
        <a:off x="52109" y="1174561"/>
        <a:ext cx="2047381" cy="963244"/>
      </dsp:txXfrm>
    </dsp:sp>
    <dsp:sp modelId="{12542330-2B88-4501-AA0A-0ABBC5C6B022}">
      <dsp:nvSpPr>
        <dsp:cNvPr id="0" name=""/>
        <dsp:cNvSpPr/>
      </dsp:nvSpPr>
      <dsp:spPr>
        <a:xfrm rot="5400000">
          <a:off x="3637146" y="864486"/>
          <a:ext cx="853969" cy="3825064"/>
        </a:xfrm>
        <a:prstGeom prst="round2SameRect">
          <a:avLst/>
        </a:prstGeom>
        <a:solidFill>
          <a:schemeClr val="accent5">
            <a:tint val="40000"/>
            <a:alpha val="90000"/>
            <a:hueOff val="-832141"/>
            <a:satOff val="-28343"/>
            <a:lumOff val="-2526"/>
            <a:alphaOff val="0"/>
          </a:schemeClr>
        </a:solidFill>
        <a:ln w="10000" cap="flat" cmpd="sng" algn="ctr">
          <a:solidFill>
            <a:schemeClr val="accent5">
              <a:tint val="40000"/>
              <a:alpha val="90000"/>
              <a:hueOff val="-832141"/>
              <a:satOff val="-28343"/>
              <a:lumOff val="-2526"/>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瀏覽器：</a:t>
          </a:r>
          <a:r>
            <a:rPr lang="en-US" altLang="zh-TW" sz="1900" kern="1200" dirty="0" smtClean="0">
              <a:solidFill>
                <a:schemeClr val="tx1">
                  <a:lumMod val="85000"/>
                  <a:lumOff val="15000"/>
                </a:schemeClr>
              </a:solidFill>
              <a:latin typeface="Times and romance"/>
              <a:ea typeface="標楷體"/>
            </a:rPr>
            <a:t>Google</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Chrome</a:t>
          </a:r>
          <a:endParaRPr lang="zh-TW" altLang="en-US" sz="1900" kern="1200" dirty="0">
            <a:solidFill>
              <a:schemeClr val="tx1">
                <a:lumMod val="85000"/>
                <a:lumOff val="15000"/>
              </a:schemeClr>
            </a:solidFill>
            <a:latin typeface="Times and romance"/>
            <a:ea typeface="標楷體"/>
          </a:endParaRPr>
        </a:p>
      </dsp:txBody>
      <dsp:txXfrm rot="-5400000">
        <a:off x="2151599" y="2391721"/>
        <a:ext cx="3783377" cy="770595"/>
      </dsp:txXfrm>
    </dsp:sp>
    <dsp:sp modelId="{081ABAEC-5590-4BD0-8584-740323340EE6}">
      <dsp:nvSpPr>
        <dsp:cNvPr id="0" name=""/>
        <dsp:cNvSpPr/>
      </dsp:nvSpPr>
      <dsp:spPr>
        <a:xfrm>
          <a:off x="0" y="2243288"/>
          <a:ext cx="2151599" cy="1067462"/>
        </a:xfrm>
        <a:prstGeom prst="roundRect">
          <a:avLst/>
        </a:prstGeom>
        <a:solidFill>
          <a:schemeClr val="accent5">
            <a:hueOff val="-1235318"/>
            <a:satOff val="-23953"/>
            <a:lumOff val="-862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TW" altLang="en-US" sz="2400" kern="1200" dirty="0" smtClean="0">
              <a:ea typeface="標楷體"/>
            </a:rPr>
            <a:t>客戶端</a:t>
          </a:r>
          <a:endParaRPr lang="zh-TW" altLang="en-US" sz="2400" kern="1200" dirty="0">
            <a:ea typeface="標楷體"/>
          </a:endParaRPr>
        </a:p>
      </dsp:txBody>
      <dsp:txXfrm>
        <a:off x="52109" y="2295397"/>
        <a:ext cx="2047381" cy="9632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C335-84D3-4F2C-BEC9-9E1A4ECBA8AD}">
      <dsp:nvSpPr>
        <dsp:cNvPr id="0" name=""/>
        <dsp:cNvSpPr/>
      </dsp:nvSpPr>
      <dsp:spPr>
        <a:xfrm>
          <a:off x="0" y="0"/>
          <a:ext cx="4657477" cy="573143"/>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r" defTabSz="889000">
            <a:lnSpc>
              <a:spcPct val="90000"/>
            </a:lnSpc>
            <a:spcBef>
              <a:spcPct val="0"/>
            </a:spcBef>
            <a:spcAft>
              <a:spcPct val="35000"/>
            </a:spcAft>
          </a:pPr>
          <a:r>
            <a:rPr lang="zh-TW" altLang="en-US" sz="2000" kern="1200" dirty="0" smtClean="0">
              <a:ea typeface="標楷體"/>
            </a:rPr>
            <a:t>掃描正在使用網路電話軟體的設備</a:t>
          </a:r>
          <a:endParaRPr lang="zh-TW" altLang="en-US" sz="2000" kern="1200" dirty="0">
            <a:ea typeface="標楷體"/>
          </a:endParaRPr>
        </a:p>
      </dsp:txBody>
      <dsp:txXfrm>
        <a:off x="16787" y="16787"/>
        <a:ext cx="3971953" cy="539569"/>
      </dsp:txXfrm>
    </dsp:sp>
    <dsp:sp modelId="{A55F5D0C-F441-424E-BE69-512937911220}">
      <dsp:nvSpPr>
        <dsp:cNvPr id="0" name=""/>
        <dsp:cNvSpPr/>
      </dsp:nvSpPr>
      <dsp:spPr>
        <a:xfrm>
          <a:off x="347798" y="652746"/>
          <a:ext cx="4657477" cy="573143"/>
        </a:xfrm>
        <a:prstGeom prst="roundRect">
          <a:avLst>
            <a:gd name="adj" fmla="val 10000"/>
          </a:avLst>
        </a:prstGeom>
        <a:solidFill>
          <a:schemeClr val="accent3">
            <a:hueOff val="-3450900"/>
            <a:satOff val="-9096"/>
            <a:lumOff val="-2353"/>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3450900"/>
              <a:satOff val="-9096"/>
              <a:lumOff val="-2353"/>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監聽通話封包</a:t>
          </a:r>
          <a:endParaRPr lang="zh-TW" altLang="en-US" sz="2000" kern="1200" dirty="0">
            <a:ea typeface="標楷體"/>
          </a:endParaRPr>
        </a:p>
      </dsp:txBody>
      <dsp:txXfrm>
        <a:off x="364585" y="669533"/>
        <a:ext cx="3903561" cy="539569"/>
      </dsp:txXfrm>
    </dsp:sp>
    <dsp:sp modelId="{D4A05F84-C1B8-485E-9D1A-E4FBA55C4AB2}">
      <dsp:nvSpPr>
        <dsp:cNvPr id="0" name=""/>
        <dsp:cNvSpPr/>
      </dsp:nvSpPr>
      <dsp:spPr>
        <a:xfrm>
          <a:off x="695597" y="1305492"/>
          <a:ext cx="4657477" cy="573143"/>
        </a:xfrm>
        <a:prstGeom prst="roundRect">
          <a:avLst>
            <a:gd name="adj" fmla="val 10000"/>
          </a:avLst>
        </a:prstGeom>
        <a:solidFill>
          <a:schemeClr val="accent3">
            <a:hueOff val="-6901799"/>
            <a:satOff val="-18192"/>
            <a:lumOff val="-4706"/>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6901799"/>
              <a:satOff val="-18192"/>
              <a:lumOff val="-4706"/>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解析封包內容並還原成音訊</a:t>
          </a:r>
          <a:endParaRPr lang="zh-TW" altLang="en-US" sz="2000" kern="1200" dirty="0">
            <a:ea typeface="標楷體"/>
          </a:endParaRPr>
        </a:p>
      </dsp:txBody>
      <dsp:txXfrm>
        <a:off x="712384" y="1322279"/>
        <a:ext cx="3903561" cy="539569"/>
      </dsp:txXfrm>
    </dsp:sp>
    <dsp:sp modelId="{E595BF5C-57A6-4BAA-B0B3-87712FCC4786}">
      <dsp:nvSpPr>
        <dsp:cNvPr id="0" name=""/>
        <dsp:cNvSpPr/>
      </dsp:nvSpPr>
      <dsp:spPr>
        <a:xfrm>
          <a:off x="1043395" y="1958238"/>
          <a:ext cx="4657477" cy="573143"/>
        </a:xfrm>
        <a:prstGeom prst="roundRect">
          <a:avLst>
            <a:gd name="adj" fmla="val 10000"/>
          </a:avLst>
        </a:prstGeom>
        <a:solidFill>
          <a:schemeClr val="accent3">
            <a:hueOff val="-10352699"/>
            <a:satOff val="-27289"/>
            <a:lumOff val="-7059"/>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10352699"/>
              <a:satOff val="-27289"/>
              <a:lumOff val="-7059"/>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語音辨識</a:t>
          </a:r>
          <a:endParaRPr lang="zh-TW" altLang="en-US" sz="2000" kern="1200" dirty="0">
            <a:ea typeface="標楷體"/>
          </a:endParaRPr>
        </a:p>
      </dsp:txBody>
      <dsp:txXfrm>
        <a:off x="1060182" y="1975025"/>
        <a:ext cx="3903561" cy="539569"/>
      </dsp:txXfrm>
    </dsp:sp>
    <dsp:sp modelId="{B5D59DDB-6B50-4B96-9E20-324AC2830F39}">
      <dsp:nvSpPr>
        <dsp:cNvPr id="0" name=""/>
        <dsp:cNvSpPr/>
      </dsp:nvSpPr>
      <dsp:spPr>
        <a:xfrm>
          <a:off x="1391194" y="2610984"/>
          <a:ext cx="4657477" cy="573143"/>
        </a:xfrm>
        <a:prstGeom prst="roundRect">
          <a:avLst>
            <a:gd name="adj" fmla="val 10000"/>
          </a:avLst>
        </a:prstGeom>
        <a:solidFill>
          <a:schemeClr val="accent3">
            <a:hueOff val="-13803598"/>
            <a:satOff val="-36385"/>
            <a:lumOff val="-9412"/>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13803598"/>
              <a:satOff val="-36385"/>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資料庫管理</a:t>
          </a:r>
          <a:endParaRPr lang="zh-TW" altLang="en-US" sz="2000" kern="1200" dirty="0">
            <a:ea typeface="標楷體"/>
          </a:endParaRPr>
        </a:p>
      </dsp:txBody>
      <dsp:txXfrm>
        <a:off x="1407981" y="2627771"/>
        <a:ext cx="3903561" cy="539569"/>
      </dsp:txXfrm>
    </dsp:sp>
    <dsp:sp modelId="{03A2A62F-AAFC-4D00-881A-582C45090EDA}">
      <dsp:nvSpPr>
        <dsp:cNvPr id="0" name=""/>
        <dsp:cNvSpPr/>
      </dsp:nvSpPr>
      <dsp:spPr>
        <a:xfrm>
          <a:off x="4284934" y="418712"/>
          <a:ext cx="372542" cy="372542"/>
        </a:xfrm>
        <a:prstGeom prst="downArrow">
          <a:avLst>
            <a:gd name="adj1" fmla="val 55000"/>
            <a:gd name="adj2" fmla="val 45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368756" y="418712"/>
        <a:ext cx="204898" cy="280338"/>
      </dsp:txXfrm>
    </dsp:sp>
    <dsp:sp modelId="{D9FE754C-4B2B-468D-AC33-0E32C31A3073}">
      <dsp:nvSpPr>
        <dsp:cNvPr id="0" name=""/>
        <dsp:cNvSpPr/>
      </dsp:nvSpPr>
      <dsp:spPr>
        <a:xfrm>
          <a:off x="4632733" y="1071459"/>
          <a:ext cx="372542" cy="372542"/>
        </a:xfrm>
        <a:prstGeom prst="downArrow">
          <a:avLst>
            <a:gd name="adj1" fmla="val 55000"/>
            <a:gd name="adj2" fmla="val 45000"/>
          </a:avLst>
        </a:prstGeom>
        <a:solidFill>
          <a:schemeClr val="accent3">
            <a:tint val="40000"/>
            <a:alpha val="90000"/>
            <a:hueOff val="-4664301"/>
            <a:satOff val="-12466"/>
            <a:lumOff val="-1034"/>
            <a:alphaOff val="0"/>
          </a:schemeClr>
        </a:solidFill>
        <a:ln w="10000" cap="flat" cmpd="sng" algn="ctr">
          <a:solidFill>
            <a:schemeClr val="accent3">
              <a:tint val="40000"/>
              <a:alpha val="90000"/>
              <a:hueOff val="-4664301"/>
              <a:satOff val="-12466"/>
              <a:lumOff val="-1034"/>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716555" y="1071459"/>
        <a:ext cx="204898" cy="280338"/>
      </dsp:txXfrm>
    </dsp:sp>
    <dsp:sp modelId="{07E9DCB6-C36F-433A-B9EB-A8CCEA23DE14}">
      <dsp:nvSpPr>
        <dsp:cNvPr id="0" name=""/>
        <dsp:cNvSpPr/>
      </dsp:nvSpPr>
      <dsp:spPr>
        <a:xfrm>
          <a:off x="4980531" y="1714652"/>
          <a:ext cx="372542" cy="372542"/>
        </a:xfrm>
        <a:prstGeom prst="downArrow">
          <a:avLst>
            <a:gd name="adj1" fmla="val 55000"/>
            <a:gd name="adj2" fmla="val 45000"/>
          </a:avLst>
        </a:prstGeom>
        <a:solidFill>
          <a:schemeClr val="accent3">
            <a:tint val="40000"/>
            <a:alpha val="90000"/>
            <a:hueOff val="-9328601"/>
            <a:satOff val="-24931"/>
            <a:lumOff val="-2067"/>
            <a:alphaOff val="0"/>
          </a:schemeClr>
        </a:solidFill>
        <a:ln w="10000" cap="flat" cmpd="sng" algn="ctr">
          <a:solidFill>
            <a:schemeClr val="accent3">
              <a:tint val="40000"/>
              <a:alpha val="90000"/>
              <a:hueOff val="-9328601"/>
              <a:satOff val="-24931"/>
              <a:lumOff val="-2067"/>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5064353" y="1714652"/>
        <a:ext cx="204898" cy="280338"/>
      </dsp:txXfrm>
    </dsp:sp>
    <dsp:sp modelId="{657487A8-E1D8-4DC9-89B2-BCC83DB1E810}">
      <dsp:nvSpPr>
        <dsp:cNvPr id="0" name=""/>
        <dsp:cNvSpPr/>
      </dsp:nvSpPr>
      <dsp:spPr>
        <a:xfrm>
          <a:off x="5328330" y="2373767"/>
          <a:ext cx="372542" cy="372542"/>
        </a:xfrm>
        <a:prstGeom prst="downArrow">
          <a:avLst>
            <a:gd name="adj1" fmla="val 55000"/>
            <a:gd name="adj2" fmla="val 45000"/>
          </a:avLst>
        </a:prstGeom>
        <a:solidFill>
          <a:schemeClr val="accent3">
            <a:tint val="40000"/>
            <a:alpha val="90000"/>
            <a:hueOff val="-13992901"/>
            <a:satOff val="-37397"/>
            <a:lumOff val="-3101"/>
            <a:alphaOff val="0"/>
          </a:schemeClr>
        </a:solidFill>
        <a:ln w="10000" cap="flat" cmpd="sng" algn="ctr">
          <a:solidFill>
            <a:schemeClr val="accent3">
              <a:tint val="40000"/>
              <a:alpha val="90000"/>
              <a:hueOff val="-13992901"/>
              <a:satOff val="-37397"/>
              <a:lumOff val="-3101"/>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5412152" y="2373767"/>
        <a:ext cx="204898" cy="280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F65DB-AD1A-4379-8E52-47716C491EAE}">
      <dsp:nvSpPr>
        <dsp:cNvPr id="0" name=""/>
        <dsp:cNvSpPr/>
      </dsp:nvSpPr>
      <dsp:spPr>
        <a:xfrm>
          <a:off x="0" y="126999"/>
          <a:ext cx="6096000" cy="3810000"/>
        </a:xfrm>
        <a:prstGeom prst="swooshArrow">
          <a:avLst>
            <a:gd name="adj1" fmla="val 25000"/>
            <a:gd name="adj2" fmla="val 25000"/>
          </a:avLst>
        </a:prstGeom>
        <a:solidFill>
          <a:schemeClr val="accent2">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2D5B9E06-FF37-43E3-8D5F-359B41044300}">
      <dsp:nvSpPr>
        <dsp:cNvPr id="0" name=""/>
        <dsp:cNvSpPr/>
      </dsp:nvSpPr>
      <dsp:spPr>
        <a:xfrm>
          <a:off x="600456" y="2960116"/>
          <a:ext cx="140208" cy="140208"/>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E43A371-47BB-4595-937B-D2777844758E}">
      <dsp:nvSpPr>
        <dsp:cNvPr id="0" name=""/>
        <dsp:cNvSpPr/>
      </dsp:nvSpPr>
      <dsp:spPr>
        <a:xfrm>
          <a:off x="504054" y="3030220"/>
          <a:ext cx="1375426" cy="90678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4293"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語音通話</a:t>
          </a:r>
          <a:endParaRPr lang="zh-TW" altLang="en-US" sz="2000" b="1" kern="1200" dirty="0">
            <a:latin typeface="AR PL UKai TW MBE" pitchFamily="2" charset="-120"/>
            <a:ea typeface="AR PL UKai TW MBE" pitchFamily="2" charset="-120"/>
          </a:endParaRPr>
        </a:p>
      </dsp:txBody>
      <dsp:txXfrm>
        <a:off x="504054" y="3030220"/>
        <a:ext cx="1375426" cy="906780"/>
      </dsp:txXfrm>
    </dsp:sp>
    <dsp:sp modelId="{DAE70FDB-4B5C-4653-A8B6-10F31194FDE2}">
      <dsp:nvSpPr>
        <dsp:cNvPr id="0" name=""/>
        <dsp:cNvSpPr/>
      </dsp:nvSpPr>
      <dsp:spPr>
        <a:xfrm>
          <a:off x="1591056" y="2073909"/>
          <a:ext cx="243840" cy="243840"/>
        </a:xfrm>
        <a:prstGeom prst="ellipse">
          <a:avLst/>
        </a:prstGeom>
        <a:solidFill>
          <a:schemeClr val="accent2">
            <a:hueOff val="3177232"/>
            <a:satOff val="6500"/>
            <a:lumOff val="2484"/>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2F6167E-8DBF-4B3E-BCEE-D1DFD574F52E}">
      <dsp:nvSpPr>
        <dsp:cNvPr id="0" name=""/>
        <dsp:cNvSpPr/>
      </dsp:nvSpPr>
      <dsp:spPr>
        <a:xfrm>
          <a:off x="1321733" y="2195829"/>
          <a:ext cx="2062644" cy="174117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206"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語音訊號轉數位訊號</a:t>
          </a:r>
          <a:endParaRPr lang="zh-TW" altLang="en-US" sz="2000" b="1" kern="1200" dirty="0">
            <a:latin typeface="AR PL UKai TW MBE" pitchFamily="2" charset="-120"/>
            <a:ea typeface="AR PL UKai TW MBE" pitchFamily="2" charset="-120"/>
          </a:endParaRPr>
        </a:p>
      </dsp:txBody>
      <dsp:txXfrm>
        <a:off x="1321733" y="2195829"/>
        <a:ext cx="2062644" cy="1741170"/>
      </dsp:txXfrm>
    </dsp:sp>
    <dsp:sp modelId="{60922B1D-6010-4B4A-A223-6B5DD6AEC41B}">
      <dsp:nvSpPr>
        <dsp:cNvPr id="0" name=""/>
        <dsp:cNvSpPr/>
      </dsp:nvSpPr>
      <dsp:spPr>
        <a:xfrm>
          <a:off x="2855976" y="1420875"/>
          <a:ext cx="323088" cy="323088"/>
        </a:xfrm>
        <a:prstGeom prst="ellipse">
          <a:avLst/>
        </a:prstGeom>
        <a:solidFill>
          <a:schemeClr val="accent2">
            <a:hueOff val="6354464"/>
            <a:satOff val="13001"/>
            <a:lumOff val="4967"/>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09A979A-CA64-44FE-8AE0-E2D8CD135011}">
      <dsp:nvSpPr>
        <dsp:cNvPr id="0" name=""/>
        <dsp:cNvSpPr/>
      </dsp:nvSpPr>
      <dsp:spPr>
        <a:xfrm>
          <a:off x="2706684" y="1582419"/>
          <a:ext cx="1901831" cy="235458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198"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壓縮編碼打包</a:t>
          </a:r>
          <a:endParaRPr lang="zh-TW" altLang="en-US" sz="2000" b="1" kern="1200" dirty="0">
            <a:latin typeface="AR PL UKai TW MBE" pitchFamily="2" charset="-120"/>
            <a:ea typeface="AR PL UKai TW MBE" pitchFamily="2" charset="-120"/>
          </a:endParaRPr>
        </a:p>
      </dsp:txBody>
      <dsp:txXfrm>
        <a:off x="2706684" y="1582419"/>
        <a:ext cx="1901831" cy="2354580"/>
      </dsp:txXfrm>
    </dsp:sp>
    <dsp:sp modelId="{8449C946-4668-4BBD-9B9E-B5EFC2E6455B}">
      <dsp:nvSpPr>
        <dsp:cNvPr id="0" name=""/>
        <dsp:cNvSpPr/>
      </dsp:nvSpPr>
      <dsp:spPr>
        <a:xfrm>
          <a:off x="4233672" y="988821"/>
          <a:ext cx="432816" cy="432816"/>
        </a:xfrm>
        <a:prstGeom prst="ellipse">
          <a:avLst/>
        </a:prstGeom>
        <a:solidFill>
          <a:schemeClr val="accent2">
            <a:hueOff val="9531695"/>
            <a:satOff val="19501"/>
            <a:lumOff val="7451"/>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0D51122E-03E6-4152-904F-4944053B6A06}">
      <dsp:nvSpPr>
        <dsp:cNvPr id="0" name=""/>
        <dsp:cNvSpPr/>
      </dsp:nvSpPr>
      <dsp:spPr>
        <a:xfrm>
          <a:off x="4152801" y="1205229"/>
          <a:ext cx="1874717" cy="273177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9340"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透過網路傳輸</a:t>
          </a:r>
          <a:endParaRPr lang="zh-TW" altLang="en-US" sz="2000" b="1" kern="1200" dirty="0">
            <a:latin typeface="AR PL UKai TW MBE" pitchFamily="2" charset="-120"/>
            <a:ea typeface="AR PL UKai TW MBE" pitchFamily="2" charset="-120"/>
          </a:endParaRPr>
        </a:p>
      </dsp:txBody>
      <dsp:txXfrm>
        <a:off x="4152801" y="1205229"/>
        <a:ext cx="1874717" cy="273177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120FA-E4E2-4522-BF8D-44E3A9C7BCFD}" type="datetimeFigureOut">
              <a:rPr lang="zh-TW" altLang="en-US" smtClean="0"/>
              <a:t>2017/12/18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2A02A-2908-4BCB-9133-8E430F815FA8}" type="slidenum">
              <a:rPr lang="zh-TW" altLang="en-US" smtClean="0"/>
              <a:t>‹#›</a:t>
            </a:fld>
            <a:endParaRPr lang="zh-TW" altLang="en-US"/>
          </a:p>
        </p:txBody>
      </p:sp>
    </p:spTree>
    <p:extLst>
      <p:ext uri="{BB962C8B-B14F-4D97-AF65-F5344CB8AC3E}">
        <p14:creationId xmlns:p14="http://schemas.microsoft.com/office/powerpoint/2010/main" val="110525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3.</a:t>
            </a:r>
            <a:r>
              <a:rPr lang="zh-TW" altLang="en-US" dirty="0" smtClean="0"/>
              <a:t> </a:t>
            </a:r>
            <a:r>
              <a:rPr lang="en-US" altLang="zh-TW" dirty="0" smtClean="0"/>
              <a:t>VOIP</a:t>
            </a:r>
            <a:r>
              <a:rPr lang="zh-TW" altLang="en-US" dirty="0" smtClean="0"/>
              <a:t> 語音訊息傳送不需佔用特定通道</a:t>
            </a:r>
            <a:endParaRPr lang="zh-TW" altLang="en-US" dirty="0"/>
          </a:p>
        </p:txBody>
      </p:sp>
      <p:sp>
        <p:nvSpPr>
          <p:cNvPr id="4" name="投影片編號版面配置區 3"/>
          <p:cNvSpPr>
            <a:spLocks noGrp="1"/>
          </p:cNvSpPr>
          <p:nvPr>
            <p:ph type="sldNum" sz="quarter" idx="10"/>
          </p:nvPr>
        </p:nvSpPr>
        <p:spPr/>
        <p:txBody>
          <a:bodyPr/>
          <a:lstStyle/>
          <a:p>
            <a:fld id="{E5C2A02A-2908-4BCB-9133-8E430F815FA8}" type="slidenum">
              <a:rPr lang="zh-TW" altLang="en-US" smtClean="0"/>
              <a:t>3</a:t>
            </a:fld>
            <a:endParaRPr lang="zh-TW" altLang="en-US"/>
          </a:p>
        </p:txBody>
      </p:sp>
    </p:spTree>
    <p:extLst>
      <p:ext uri="{BB962C8B-B14F-4D97-AF65-F5344CB8AC3E}">
        <p14:creationId xmlns:p14="http://schemas.microsoft.com/office/powerpoint/2010/main" val="356609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D0CC732-2859-4A7D-A9ED-4033D8670A9B}" type="datetimeFigureOut">
              <a:rPr lang="zh-TW" altLang="en-US" smtClean="0"/>
              <a:t>2017/12/18</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2C92EABC-BE72-4163-8E2E-2858EF9285E3}"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C92EABC-BE72-4163-8E2E-2858EF9285E3}"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AD0CC732-2859-4A7D-A9ED-4033D8670A9B}" type="datetimeFigureOut">
              <a:rPr lang="zh-TW" altLang="en-US" smtClean="0"/>
              <a:t>2017/12/18</a:t>
            </a:fld>
            <a:endParaRPr lang="zh-TW" altLang="en-US"/>
          </a:p>
        </p:txBody>
      </p:sp>
      <p:sp>
        <p:nvSpPr>
          <p:cNvPr id="5" name="頁尾版面配置區 4"/>
          <p:cNvSpPr>
            <a:spLocks noGrp="1"/>
          </p:cNvSpPr>
          <p:nvPr>
            <p:ph type="ftr" sz="quarter" idx="11"/>
          </p:nvPr>
        </p:nvSpPr>
        <p:spPr>
          <a:xfrm>
            <a:off x="457201" y="6248207"/>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2C92EABC-BE72-4163-8E2E-2858EF9285E3}"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AD0CC732-2859-4A7D-A9ED-4033D8670A9B}" type="datetimeFigureOut">
              <a:rPr lang="zh-TW" altLang="en-US" smtClean="0"/>
              <a:t>2017/12/18</a:t>
            </a:fld>
            <a:endParaRPr lang="zh-TW" altLang="en-US"/>
          </a:p>
        </p:txBody>
      </p:sp>
      <p:sp>
        <p:nvSpPr>
          <p:cNvPr id="10" name="投影片編號版面配置區 9"/>
          <p:cNvSpPr>
            <a:spLocks noGrp="1"/>
          </p:cNvSpPr>
          <p:nvPr>
            <p:ph type="sldNum" sz="quarter" idx="16"/>
          </p:nvPr>
        </p:nvSpPr>
        <p:spPr/>
        <p:txBody>
          <a:bodyPr rtlCol="0"/>
          <a:lstStyle/>
          <a:p>
            <a:fld id="{2C92EABC-BE72-4163-8E2E-2858EF9285E3}"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AD0CC732-2859-4A7D-A9ED-4033D8670A9B}" type="datetimeFigureOut">
              <a:rPr lang="zh-TW" altLang="en-US" smtClean="0"/>
              <a:t>2017/12/18</a:t>
            </a:fld>
            <a:endParaRPr lang="zh-TW" altLang="en-US"/>
          </a:p>
        </p:txBody>
      </p:sp>
      <p:sp>
        <p:nvSpPr>
          <p:cNvPr id="12" name="投影片編號版面配置區 11"/>
          <p:cNvSpPr>
            <a:spLocks noGrp="1"/>
          </p:cNvSpPr>
          <p:nvPr>
            <p:ph type="sldNum" sz="quarter" idx="16"/>
          </p:nvPr>
        </p:nvSpPr>
        <p:spPr/>
        <p:txBody>
          <a:bodyPr rtlCol="0"/>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2C92EABC-BE72-4163-8E2E-2858EF9285E3}"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AD0CC732-2859-4A7D-A9ED-4033D8670A9B}" type="datetimeFigureOut">
              <a:rPr lang="zh-TW" altLang="en-US" smtClean="0"/>
              <a:t>2017/12/18</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D0CC732-2859-4A7D-A9ED-4033D8670A9B}" type="datetimeFigureOut">
              <a:rPr lang="zh-TW" altLang="en-US" smtClean="0"/>
              <a:t>2017/12/18</a:t>
            </a:fld>
            <a:endParaRPr lang="zh-TW" alt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C92EABC-BE72-4163-8E2E-2858EF9285E3}"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99592" y="764704"/>
            <a:ext cx="7416824" cy="1224136"/>
          </a:xfrm>
        </p:spPr>
        <p:txBody>
          <a:bodyPr>
            <a:noAutofit/>
          </a:bodyPr>
          <a:lstStyle/>
          <a:p>
            <a:pPr algn="ctr"/>
            <a:r>
              <a:rPr lang="zh-TW" altLang="en-US" sz="3600" b="1" dirty="0">
                <a:solidFill>
                  <a:schemeClr val="accent6">
                    <a:lumMod val="75000"/>
                  </a:schemeClr>
                </a:solidFill>
                <a:ea typeface="標楷體"/>
              </a:rPr>
              <a:t>適用</a:t>
            </a:r>
            <a:r>
              <a:rPr lang="zh-TW" altLang="en-US" sz="3600" b="1" dirty="0" smtClean="0">
                <a:solidFill>
                  <a:schemeClr val="accent6">
                    <a:lumMod val="75000"/>
                  </a:schemeClr>
                </a:solidFill>
                <a:ea typeface="標楷體"/>
              </a:rPr>
              <a:t>於任意架構的</a:t>
            </a:r>
            <a:r>
              <a:rPr lang="en-US" altLang="zh-TW" sz="3600" b="1" dirty="0" smtClean="0">
                <a:solidFill>
                  <a:schemeClr val="accent6">
                    <a:lumMod val="75000"/>
                  </a:schemeClr>
                </a:solidFill>
                <a:ea typeface="標楷體"/>
              </a:rPr>
              <a:t/>
            </a:r>
            <a:br>
              <a:rPr lang="en-US" altLang="zh-TW" sz="3600" b="1" dirty="0" smtClean="0">
                <a:solidFill>
                  <a:schemeClr val="accent6">
                    <a:lumMod val="75000"/>
                  </a:schemeClr>
                </a:solidFill>
                <a:ea typeface="標楷體"/>
              </a:rPr>
            </a:br>
            <a:r>
              <a:rPr lang="en-US" altLang="zh-TW" sz="3600" b="1" dirty="0" err="1" smtClean="0">
                <a:solidFill>
                  <a:schemeClr val="accent6">
                    <a:lumMod val="75000"/>
                  </a:schemeClr>
                </a:solidFill>
                <a:ea typeface="標楷體"/>
              </a:rPr>
              <a:t>Voip</a:t>
            </a:r>
            <a:r>
              <a:rPr lang="zh-TW" altLang="en-US" sz="3600" b="1" dirty="0" smtClean="0">
                <a:solidFill>
                  <a:schemeClr val="accent6">
                    <a:lumMod val="75000"/>
                  </a:schemeClr>
                </a:solidFill>
                <a:ea typeface="標楷體"/>
              </a:rPr>
              <a:t> </a:t>
            </a:r>
            <a:r>
              <a:rPr lang="zh-TW" altLang="en-US" sz="3600" b="1" dirty="0">
                <a:solidFill>
                  <a:schemeClr val="accent6">
                    <a:lumMod val="75000"/>
                  </a:schemeClr>
                </a:solidFill>
                <a:ea typeface="標楷體"/>
              </a:rPr>
              <a:t>網路電話監控管理平台</a:t>
            </a:r>
          </a:p>
        </p:txBody>
      </p:sp>
      <p:sp>
        <p:nvSpPr>
          <p:cNvPr id="4" name="文字方塊 3"/>
          <p:cNvSpPr txBox="1"/>
          <p:nvPr/>
        </p:nvSpPr>
        <p:spPr>
          <a:xfrm>
            <a:off x="981899" y="2129339"/>
            <a:ext cx="7571303" cy="1200329"/>
          </a:xfrm>
          <a:prstGeom prst="rect">
            <a:avLst/>
          </a:prstGeom>
          <a:noFill/>
        </p:spPr>
        <p:txBody>
          <a:bodyPr wrap="none" rtlCol="0">
            <a:spAutoFit/>
          </a:bodyPr>
          <a:lstStyle/>
          <a:p>
            <a:pPr algn="ctr"/>
            <a:r>
              <a:rPr lang="en-US" altLang="zh-TW" sz="3600" b="1" dirty="0" smtClean="0">
                <a:solidFill>
                  <a:schemeClr val="accent2">
                    <a:lumMod val="50000"/>
                  </a:schemeClr>
                </a:solidFill>
                <a:latin typeface="Times and romance"/>
              </a:rPr>
              <a:t>VoIP</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Internet Phone</a:t>
            </a:r>
            <a:r>
              <a:rPr lang="zh-TW" altLang="en-US" sz="3600" b="1" dirty="0" smtClean="0">
                <a:solidFill>
                  <a:schemeClr val="accent2">
                    <a:lumMod val="50000"/>
                  </a:schemeClr>
                </a:solidFill>
                <a:latin typeface="Times and romance"/>
              </a:rPr>
              <a:t> </a:t>
            </a:r>
            <a:endParaRPr lang="en-US" altLang="zh-TW" sz="3600" b="1" dirty="0" smtClean="0">
              <a:solidFill>
                <a:schemeClr val="accent2">
                  <a:lumMod val="50000"/>
                </a:schemeClr>
              </a:solidFill>
              <a:latin typeface="Times and romance"/>
            </a:endParaRPr>
          </a:p>
          <a:p>
            <a:pPr algn="ctr"/>
            <a:r>
              <a:rPr lang="en-US" altLang="zh-TW" sz="3600" b="1" dirty="0" smtClean="0">
                <a:solidFill>
                  <a:schemeClr val="accent2">
                    <a:lumMod val="50000"/>
                  </a:schemeClr>
                </a:solidFill>
                <a:latin typeface="Times and romance"/>
              </a:rPr>
              <a:t>Monitoring</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And</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Management</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System</a:t>
            </a:r>
            <a:endParaRPr lang="zh-TW" altLang="en-US" sz="3600" b="1" dirty="0">
              <a:solidFill>
                <a:schemeClr val="accent2">
                  <a:lumMod val="50000"/>
                </a:schemeClr>
              </a:solidFill>
              <a:latin typeface="Times and romance"/>
            </a:endParaRPr>
          </a:p>
        </p:txBody>
      </p:sp>
      <p:sp>
        <p:nvSpPr>
          <p:cNvPr id="5" name="文字方塊 4"/>
          <p:cNvSpPr txBox="1"/>
          <p:nvPr/>
        </p:nvSpPr>
        <p:spPr>
          <a:xfrm>
            <a:off x="3851920" y="4941168"/>
            <a:ext cx="184731" cy="369332"/>
          </a:xfrm>
          <a:prstGeom prst="rect">
            <a:avLst/>
          </a:prstGeom>
          <a:noFill/>
        </p:spPr>
        <p:txBody>
          <a:bodyPr wrap="none" rtlCol="0">
            <a:spAutoFit/>
          </a:bodyPr>
          <a:lstStyle/>
          <a:p>
            <a:endParaRPr lang="zh-TW" altLang="en-US" dirty="0"/>
          </a:p>
        </p:txBody>
      </p:sp>
      <p:sp>
        <p:nvSpPr>
          <p:cNvPr id="6" name="文字方塊 5"/>
          <p:cNvSpPr txBox="1"/>
          <p:nvPr/>
        </p:nvSpPr>
        <p:spPr>
          <a:xfrm>
            <a:off x="2809321" y="4077071"/>
            <a:ext cx="3916457" cy="1200329"/>
          </a:xfrm>
          <a:prstGeom prst="rect">
            <a:avLst/>
          </a:prstGeom>
          <a:noFill/>
        </p:spPr>
        <p:txBody>
          <a:bodyPr wrap="none" rtlCol="0">
            <a:spAutoFit/>
          </a:bodyPr>
          <a:lstStyle/>
          <a:p>
            <a:pPr algn="just"/>
            <a:r>
              <a:rPr lang="zh-TW" altLang="en-US" sz="2400" b="1" dirty="0" smtClean="0">
                <a:solidFill>
                  <a:schemeClr val="bg1">
                    <a:lumMod val="75000"/>
                    <a:lumOff val="25000"/>
                  </a:schemeClr>
                </a:solidFill>
                <a:ea typeface="標楷體"/>
              </a:rPr>
              <a:t>姓        名：</a:t>
            </a:r>
            <a:r>
              <a:rPr lang="zh-TW" altLang="en-US" sz="2400" dirty="0" smtClean="0">
                <a:solidFill>
                  <a:schemeClr val="bg1">
                    <a:lumMod val="75000"/>
                    <a:lumOff val="25000"/>
                  </a:schemeClr>
                </a:solidFill>
                <a:ea typeface="標楷體"/>
              </a:rPr>
              <a:t>陳文遠</a:t>
            </a:r>
            <a:r>
              <a:rPr lang="en-US" altLang="zh-TW" sz="2400" dirty="0" smtClean="0">
                <a:solidFill>
                  <a:schemeClr val="bg1">
                    <a:lumMod val="75000"/>
                    <a:lumOff val="25000"/>
                  </a:schemeClr>
                </a:solidFill>
                <a:ea typeface="標楷體"/>
              </a:rPr>
              <a:t>、</a:t>
            </a:r>
            <a:r>
              <a:rPr lang="zh-TW" altLang="en-US" sz="2400" dirty="0" smtClean="0">
                <a:solidFill>
                  <a:schemeClr val="bg1">
                    <a:lumMod val="75000"/>
                    <a:lumOff val="25000"/>
                  </a:schemeClr>
                </a:solidFill>
                <a:ea typeface="標楷體"/>
              </a:rPr>
              <a:t>莊亞晉</a:t>
            </a:r>
            <a:endParaRPr lang="en-US" altLang="zh-TW" sz="2400" dirty="0" smtClean="0">
              <a:solidFill>
                <a:schemeClr val="bg1">
                  <a:lumMod val="75000"/>
                  <a:lumOff val="25000"/>
                </a:schemeClr>
              </a:solidFill>
              <a:ea typeface="標楷體"/>
            </a:endParaRPr>
          </a:p>
          <a:p>
            <a:pPr algn="just"/>
            <a:r>
              <a:rPr lang="zh-TW" altLang="en-US" sz="2400" b="1" dirty="0" smtClean="0">
                <a:solidFill>
                  <a:schemeClr val="bg1">
                    <a:lumMod val="75000"/>
                    <a:lumOff val="25000"/>
                  </a:schemeClr>
                </a:solidFill>
                <a:ea typeface="標楷體"/>
              </a:rPr>
              <a:t>班        級：</a:t>
            </a:r>
            <a:r>
              <a:rPr lang="zh-TW" altLang="en-US" sz="2400" dirty="0" smtClean="0">
                <a:solidFill>
                  <a:schemeClr val="bg1">
                    <a:lumMod val="75000"/>
                    <a:lumOff val="25000"/>
                  </a:schemeClr>
                </a:solidFill>
                <a:ea typeface="標楷體"/>
              </a:rPr>
              <a:t>通訊四乙</a:t>
            </a:r>
            <a:endParaRPr lang="en-US" altLang="zh-TW" sz="2400" dirty="0" smtClean="0">
              <a:solidFill>
                <a:schemeClr val="bg1">
                  <a:lumMod val="75000"/>
                  <a:lumOff val="25000"/>
                </a:schemeClr>
              </a:solidFill>
              <a:ea typeface="標楷體"/>
            </a:endParaRPr>
          </a:p>
          <a:p>
            <a:pPr algn="just"/>
            <a:r>
              <a:rPr lang="zh-TW" altLang="en-US" sz="2400" b="1" dirty="0">
                <a:solidFill>
                  <a:schemeClr val="bg1">
                    <a:lumMod val="75000"/>
                    <a:lumOff val="25000"/>
                  </a:schemeClr>
                </a:solidFill>
                <a:ea typeface="標楷體"/>
              </a:rPr>
              <a:t>指導</a:t>
            </a:r>
            <a:r>
              <a:rPr lang="zh-TW" altLang="en-US" sz="2400" b="1" dirty="0" smtClean="0">
                <a:solidFill>
                  <a:schemeClr val="bg1">
                    <a:lumMod val="75000"/>
                    <a:lumOff val="25000"/>
                  </a:schemeClr>
                </a:solidFill>
                <a:ea typeface="標楷體"/>
              </a:rPr>
              <a:t>教授：</a:t>
            </a:r>
            <a:r>
              <a:rPr lang="zh-TW" altLang="en-US" sz="2400" dirty="0" smtClean="0">
                <a:solidFill>
                  <a:schemeClr val="bg1">
                    <a:lumMod val="75000"/>
                    <a:lumOff val="25000"/>
                  </a:schemeClr>
                </a:solidFill>
                <a:ea typeface="標楷體"/>
              </a:rPr>
              <a:t>趙啟時</a:t>
            </a:r>
            <a:endParaRPr lang="en-US" altLang="zh-TW" sz="2400" dirty="0" smtClean="0">
              <a:solidFill>
                <a:schemeClr val="bg1">
                  <a:lumMod val="75000"/>
                  <a:lumOff val="25000"/>
                </a:schemeClr>
              </a:solidFill>
              <a:ea typeface="標楷體"/>
            </a:endParaRPr>
          </a:p>
        </p:txBody>
      </p:sp>
    </p:spTree>
    <p:extLst>
      <p:ext uri="{BB962C8B-B14F-4D97-AF65-F5344CB8AC3E}">
        <p14:creationId xmlns:p14="http://schemas.microsoft.com/office/powerpoint/2010/main" val="175059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解析音訊封包並</a:t>
            </a:r>
            <a:r>
              <a:rPr lang="zh-TW" altLang="en-US" sz="3600" b="1" dirty="0" smtClean="0">
                <a:solidFill>
                  <a:schemeClr val="accent2">
                    <a:lumMod val="50000"/>
                  </a:schemeClr>
                </a:solidFill>
                <a:latin typeface="AR PL UKai TW MBE" pitchFamily="2" charset="-120"/>
                <a:ea typeface="AR PL UKai TW MBE" pitchFamily="2" charset="-120"/>
              </a:rPr>
              <a:t>還原</a:t>
            </a:r>
            <a:r>
              <a:rPr lang="en-US" altLang="zh-TW" sz="3600" b="1" dirty="0" smtClean="0">
                <a:solidFill>
                  <a:schemeClr val="accent2">
                    <a:lumMod val="50000"/>
                  </a:schemeClr>
                </a:solidFill>
                <a:latin typeface="AR PL UKai TW MBE" pitchFamily="2" charset="-120"/>
                <a:ea typeface="AR PL UKai TW MBE" pitchFamily="2" charset="-120"/>
              </a:rPr>
              <a:t>(1/3)</a:t>
            </a:r>
            <a:endParaRPr lang="zh-TW" altLang="en-US" sz="3600" b="1" dirty="0">
              <a:solidFill>
                <a:schemeClr val="accent2">
                  <a:lumMod val="50000"/>
                </a:schemeClr>
              </a:solidFill>
              <a:latin typeface="AR PL UKai TW MBE" pitchFamily="2" charset="-120"/>
              <a:ea typeface="AR PL UKai TW MBE" pitchFamily="2" charset="-120"/>
            </a:endParaRPr>
          </a:p>
        </p:txBody>
      </p:sp>
      <p:graphicFrame>
        <p:nvGraphicFramePr>
          <p:cNvPr id="2" name="資料庫圖表 1"/>
          <p:cNvGraphicFramePr/>
          <p:nvPr>
            <p:extLst>
              <p:ext uri="{D42A27DB-BD31-4B8C-83A1-F6EECF244321}">
                <p14:modId xmlns:p14="http://schemas.microsoft.com/office/powerpoint/2010/main" val="2374859213"/>
              </p:ext>
            </p:extLst>
          </p:nvPr>
        </p:nvGraphicFramePr>
        <p:xfrm>
          <a:off x="1187624" y="98072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字方塊 4"/>
          <p:cNvSpPr txBox="1"/>
          <p:nvPr/>
        </p:nvSpPr>
        <p:spPr>
          <a:xfrm>
            <a:off x="605777" y="1844824"/>
            <a:ext cx="223803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重溫</a:t>
            </a:r>
            <a:r>
              <a:rPr lang="zh-TW" altLang="en-US" sz="2000" dirty="0" smtClean="0">
                <a:solidFill>
                  <a:schemeClr val="tx1">
                    <a:lumMod val="85000"/>
                    <a:lumOff val="15000"/>
                  </a:schemeClr>
                </a:solidFill>
                <a:latin typeface="Times and romance"/>
                <a:ea typeface="標楷體"/>
              </a:rPr>
              <a:t>一下 </a:t>
            </a:r>
            <a:r>
              <a:rPr lang="en-US" altLang="zh-TW" sz="2000" dirty="0" smtClean="0">
                <a:solidFill>
                  <a:schemeClr val="tx1">
                    <a:lumMod val="85000"/>
                    <a:lumOff val="15000"/>
                  </a:schemeClr>
                </a:solidFill>
                <a:latin typeface="Times and romance"/>
                <a:ea typeface="標楷體"/>
              </a:rPr>
              <a:t>VoIP</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05776" y="4725144"/>
            <a:ext cx="468630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若想取回原音訊所以我們該做的就是</a:t>
            </a:r>
            <a:endParaRPr lang="zh-TW" altLang="en-US" sz="2000" dirty="0">
              <a:solidFill>
                <a:schemeClr val="tx1">
                  <a:lumMod val="85000"/>
                  <a:lumOff val="15000"/>
                </a:schemeClr>
              </a:solidFill>
              <a:latin typeface="Times and romance"/>
              <a:ea typeface="標楷體"/>
            </a:endParaRPr>
          </a:p>
        </p:txBody>
      </p:sp>
      <p:cxnSp>
        <p:nvCxnSpPr>
          <p:cNvPr id="12" name="直線單箭頭接點 11"/>
          <p:cNvCxnSpPr/>
          <p:nvPr/>
        </p:nvCxnSpPr>
        <p:spPr>
          <a:xfrm flipH="1">
            <a:off x="3203848" y="3068960"/>
            <a:ext cx="2736304"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文字方塊 12"/>
          <p:cNvSpPr txBox="1"/>
          <p:nvPr/>
        </p:nvSpPr>
        <p:spPr>
          <a:xfrm>
            <a:off x="3779912" y="5373216"/>
            <a:ext cx="3744416"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altLang="zh-TW" sz="2000" b="1" dirty="0" err="1" smtClean="0">
                <a:solidFill>
                  <a:schemeClr val="tx1">
                    <a:lumMod val="85000"/>
                    <a:lumOff val="15000"/>
                  </a:schemeClr>
                </a:solidFill>
                <a:latin typeface="Times and romance"/>
                <a:ea typeface="標楷體"/>
              </a:rPr>
              <a:t>Ans</a:t>
            </a:r>
            <a:r>
              <a:rPr lang="zh-TW" altLang="en-US" sz="2000" b="1"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取樣解碼</a:t>
            </a:r>
            <a:r>
              <a:rPr lang="en-US" altLang="zh-TW" sz="2000"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數位訊號還原</a:t>
            </a:r>
            <a:endParaRPr lang="zh-TW" altLang="en-US" sz="2000"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343980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graphicEl>
                                              <a:dgm id="{6AAF65DB-AD1A-4379-8E52-47716C491EAE}"/>
                                            </p:graphicEl>
                                          </p:spTgt>
                                        </p:tgtEl>
                                        <p:attrNameLst>
                                          <p:attrName>style.visibility</p:attrName>
                                        </p:attrNameLst>
                                      </p:cBhvr>
                                      <p:to>
                                        <p:strVal val="visible"/>
                                      </p:to>
                                    </p:set>
                                    <p:animEffect transition="in" filter="wipe(down)">
                                      <p:cBhvr>
                                        <p:cTn id="13" dur="500"/>
                                        <p:tgtEl>
                                          <p:spTgt spid="2">
                                            <p:graphicEl>
                                              <a:dgm id="{6AAF65DB-AD1A-4379-8E52-47716C491EAE}"/>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graphicEl>
                                              <a:dgm id="{2D5B9E06-FF37-43E3-8D5F-359B41044300}"/>
                                            </p:graphicEl>
                                          </p:spTgt>
                                        </p:tgtEl>
                                        <p:attrNameLst>
                                          <p:attrName>style.visibility</p:attrName>
                                        </p:attrNameLst>
                                      </p:cBhvr>
                                      <p:to>
                                        <p:strVal val="visible"/>
                                      </p:to>
                                    </p:set>
                                    <p:animEffect transition="in" filter="wipe(down)">
                                      <p:cBhvr>
                                        <p:cTn id="18" dur="500"/>
                                        <p:tgtEl>
                                          <p:spTgt spid="2">
                                            <p:graphicEl>
                                              <a:dgm id="{2D5B9E06-FF37-43E3-8D5F-359B41044300}"/>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graphicEl>
                                              <a:dgm id="{CE43A371-47BB-4595-937B-D2777844758E}"/>
                                            </p:graphicEl>
                                          </p:spTgt>
                                        </p:tgtEl>
                                        <p:attrNameLst>
                                          <p:attrName>style.visibility</p:attrName>
                                        </p:attrNameLst>
                                      </p:cBhvr>
                                      <p:to>
                                        <p:strVal val="visible"/>
                                      </p:to>
                                    </p:set>
                                    <p:animEffect transition="in" filter="wipe(down)">
                                      <p:cBhvr>
                                        <p:cTn id="21" dur="500"/>
                                        <p:tgtEl>
                                          <p:spTgt spid="2">
                                            <p:graphicEl>
                                              <a:dgm id="{CE43A371-47BB-4595-937B-D2777844758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graphicEl>
                                              <a:dgm id="{DAE70FDB-4B5C-4653-A8B6-10F31194FDE2}"/>
                                            </p:graphicEl>
                                          </p:spTgt>
                                        </p:tgtEl>
                                        <p:attrNameLst>
                                          <p:attrName>style.visibility</p:attrName>
                                        </p:attrNameLst>
                                      </p:cBhvr>
                                      <p:to>
                                        <p:strVal val="visible"/>
                                      </p:to>
                                    </p:set>
                                    <p:animEffect transition="in" filter="wipe(down)">
                                      <p:cBhvr>
                                        <p:cTn id="26" dur="500"/>
                                        <p:tgtEl>
                                          <p:spTgt spid="2">
                                            <p:graphicEl>
                                              <a:dgm id="{DAE70FDB-4B5C-4653-A8B6-10F31194FDE2}"/>
                                            </p:graphic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graphicEl>
                                              <a:dgm id="{52F6167E-8DBF-4B3E-BCEE-D1DFD574F52E}"/>
                                            </p:graphicEl>
                                          </p:spTgt>
                                        </p:tgtEl>
                                        <p:attrNameLst>
                                          <p:attrName>style.visibility</p:attrName>
                                        </p:attrNameLst>
                                      </p:cBhvr>
                                      <p:to>
                                        <p:strVal val="visible"/>
                                      </p:to>
                                    </p:set>
                                    <p:animEffect transition="in" filter="wipe(down)">
                                      <p:cBhvr>
                                        <p:cTn id="29" dur="500"/>
                                        <p:tgtEl>
                                          <p:spTgt spid="2">
                                            <p:graphicEl>
                                              <a:dgm id="{52F6167E-8DBF-4B3E-BCEE-D1DFD574F52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graphicEl>
                                              <a:dgm id="{60922B1D-6010-4B4A-A223-6B5DD6AEC41B}"/>
                                            </p:graphicEl>
                                          </p:spTgt>
                                        </p:tgtEl>
                                        <p:attrNameLst>
                                          <p:attrName>style.visibility</p:attrName>
                                        </p:attrNameLst>
                                      </p:cBhvr>
                                      <p:to>
                                        <p:strVal val="visible"/>
                                      </p:to>
                                    </p:set>
                                    <p:animEffect transition="in" filter="wipe(down)">
                                      <p:cBhvr>
                                        <p:cTn id="34" dur="500"/>
                                        <p:tgtEl>
                                          <p:spTgt spid="2">
                                            <p:graphicEl>
                                              <a:dgm id="{60922B1D-6010-4B4A-A223-6B5DD6AEC41B}"/>
                                            </p:graphic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graphicEl>
                                              <a:dgm id="{909A979A-CA64-44FE-8AE0-E2D8CD135011}"/>
                                            </p:graphicEl>
                                          </p:spTgt>
                                        </p:tgtEl>
                                        <p:attrNameLst>
                                          <p:attrName>style.visibility</p:attrName>
                                        </p:attrNameLst>
                                      </p:cBhvr>
                                      <p:to>
                                        <p:strVal val="visible"/>
                                      </p:to>
                                    </p:set>
                                    <p:animEffect transition="in" filter="wipe(down)">
                                      <p:cBhvr>
                                        <p:cTn id="37" dur="500"/>
                                        <p:tgtEl>
                                          <p:spTgt spid="2">
                                            <p:graphicEl>
                                              <a:dgm id="{909A979A-CA64-44FE-8AE0-E2D8CD135011}"/>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graphicEl>
                                              <a:dgm id="{8449C946-4668-4BBD-9B9E-B5EFC2E6455B}"/>
                                            </p:graphicEl>
                                          </p:spTgt>
                                        </p:tgtEl>
                                        <p:attrNameLst>
                                          <p:attrName>style.visibility</p:attrName>
                                        </p:attrNameLst>
                                      </p:cBhvr>
                                      <p:to>
                                        <p:strVal val="visible"/>
                                      </p:to>
                                    </p:set>
                                    <p:animEffect transition="in" filter="wipe(down)">
                                      <p:cBhvr>
                                        <p:cTn id="42" dur="500"/>
                                        <p:tgtEl>
                                          <p:spTgt spid="2">
                                            <p:graphicEl>
                                              <a:dgm id="{8449C946-4668-4BBD-9B9E-B5EFC2E6455B}"/>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
                                            <p:graphicEl>
                                              <a:dgm id="{0D51122E-03E6-4152-904F-4944053B6A06}"/>
                                            </p:graphicEl>
                                          </p:spTgt>
                                        </p:tgtEl>
                                        <p:attrNameLst>
                                          <p:attrName>style.visibility</p:attrName>
                                        </p:attrNameLst>
                                      </p:cBhvr>
                                      <p:to>
                                        <p:strVal val="visible"/>
                                      </p:to>
                                    </p:set>
                                    <p:animEffect transition="in" filter="wipe(down)">
                                      <p:cBhvr>
                                        <p:cTn id="45" dur="500"/>
                                        <p:tgtEl>
                                          <p:spTgt spid="2">
                                            <p:graphicEl>
                                              <a:dgm id="{0D51122E-03E6-4152-904F-4944053B6A06}"/>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righ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5" grpId="0"/>
      <p:bldP spid="6"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解析音訊封包並</a:t>
            </a:r>
            <a:r>
              <a:rPr lang="zh-TW" altLang="en-US" sz="3600" b="1" dirty="0" smtClean="0">
                <a:solidFill>
                  <a:schemeClr val="accent2">
                    <a:lumMod val="50000"/>
                  </a:schemeClr>
                </a:solidFill>
                <a:latin typeface="AR PL UKai TW MBE" pitchFamily="2" charset="-120"/>
                <a:ea typeface="AR PL UKai TW MBE" pitchFamily="2" charset="-120"/>
              </a:rPr>
              <a:t>還原</a:t>
            </a:r>
            <a:r>
              <a:rPr lang="en-US" altLang="zh-TW" sz="3600" b="1" dirty="0" smtClean="0">
                <a:solidFill>
                  <a:schemeClr val="accent2">
                    <a:lumMod val="50000"/>
                  </a:schemeClr>
                </a:solidFill>
                <a:latin typeface="AR PL UKai TW MBE" pitchFamily="2" charset="-120"/>
                <a:ea typeface="AR PL UKai TW MBE" pitchFamily="2" charset="-120"/>
              </a:rPr>
              <a:t>(2/3)</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6" name="文字方塊 5"/>
          <p:cNvSpPr txBox="1"/>
          <p:nvPr/>
        </p:nvSpPr>
        <p:spPr>
          <a:xfrm>
            <a:off x="683568" y="1824970"/>
            <a:ext cx="302433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取出音訊封包的數據</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4355976" y="1824970"/>
            <a:ext cx="1723549"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smtClean="0">
                <a:solidFill>
                  <a:srgbClr val="FF0000"/>
                </a:solidFill>
                <a:latin typeface="AR PL UKai TW MBE" pitchFamily="2" charset="-120"/>
                <a:ea typeface="AR PL UKai TW MBE" pitchFamily="2" charset="-120"/>
              </a:rPr>
              <a:t>十六進位字串</a:t>
            </a:r>
            <a:endParaRPr lang="zh-TW" altLang="en-US" sz="2000" dirty="0">
              <a:solidFill>
                <a:srgbClr val="FF0000"/>
              </a:solidFill>
              <a:latin typeface="AR PL UKai TW MBE" pitchFamily="2" charset="-120"/>
              <a:ea typeface="AR PL UKai TW MBE" pitchFamily="2" charset="-120"/>
            </a:endParaRPr>
          </a:p>
        </p:txBody>
      </p:sp>
      <p:cxnSp>
        <p:nvCxnSpPr>
          <p:cNvPr id="9" name="直線單箭頭接點 8"/>
          <p:cNvCxnSpPr>
            <a:endCxn id="7" idx="1"/>
          </p:cNvCxnSpPr>
          <p:nvPr/>
        </p:nvCxnSpPr>
        <p:spPr>
          <a:xfrm flipV="1">
            <a:off x="3347864" y="2025025"/>
            <a:ext cx="1008112" cy="167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文字方塊 9"/>
          <p:cNvSpPr txBox="1"/>
          <p:nvPr/>
        </p:nvSpPr>
        <p:spPr>
          <a:xfrm>
            <a:off x="683568" y="2577535"/>
            <a:ext cx="417646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但是數位音訊是為</a:t>
            </a:r>
            <a:r>
              <a:rPr lang="zh-TW" altLang="en-US" sz="2000" b="1" dirty="0" smtClean="0">
                <a:solidFill>
                  <a:schemeClr val="tx1">
                    <a:lumMod val="85000"/>
                    <a:lumOff val="15000"/>
                  </a:schemeClr>
                </a:solidFill>
                <a:latin typeface="Times and romance"/>
                <a:ea typeface="標楷體"/>
              </a:rPr>
              <a:t>二進位</a:t>
            </a:r>
            <a:r>
              <a:rPr lang="zh-TW" altLang="en-US" sz="2000" dirty="0" smtClean="0">
                <a:solidFill>
                  <a:schemeClr val="tx1">
                    <a:lumMod val="85000"/>
                    <a:lumOff val="15000"/>
                  </a:schemeClr>
                </a:solidFill>
                <a:latin typeface="Times and romance"/>
                <a:ea typeface="標楷體"/>
              </a:rPr>
              <a:t>的數據</a:t>
            </a:r>
            <a:endParaRPr lang="zh-TW" altLang="en-US" sz="2000" dirty="0">
              <a:solidFill>
                <a:schemeClr val="tx1">
                  <a:lumMod val="85000"/>
                  <a:lumOff val="15000"/>
                </a:schemeClr>
              </a:solidFill>
              <a:latin typeface="Times and romance"/>
              <a:ea typeface="標楷體"/>
            </a:endParaRPr>
          </a:p>
        </p:txBody>
      </p:sp>
      <p:sp>
        <p:nvSpPr>
          <p:cNvPr id="11" name="文字方塊 10"/>
          <p:cNvSpPr txBox="1"/>
          <p:nvPr/>
        </p:nvSpPr>
        <p:spPr>
          <a:xfrm>
            <a:off x="5076056" y="2554715"/>
            <a:ext cx="146706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a:solidFill>
                  <a:srgbClr val="FF0000"/>
                </a:solidFill>
                <a:latin typeface="AR PL UKai TW MBE" pitchFamily="2" charset="-120"/>
                <a:ea typeface="AR PL UKai TW MBE" pitchFamily="2" charset="-120"/>
              </a:rPr>
              <a:t>二</a:t>
            </a:r>
            <a:r>
              <a:rPr lang="zh-TW" altLang="en-US" sz="2000" dirty="0" smtClean="0">
                <a:solidFill>
                  <a:srgbClr val="FF0000"/>
                </a:solidFill>
                <a:latin typeface="AR PL UKai TW MBE" pitchFamily="2" charset="-120"/>
                <a:ea typeface="AR PL UKai TW MBE" pitchFamily="2" charset="-120"/>
              </a:rPr>
              <a:t>進位字串</a:t>
            </a:r>
            <a:endParaRPr lang="zh-TW" altLang="en-US" sz="2000" dirty="0">
              <a:solidFill>
                <a:srgbClr val="FF0000"/>
              </a:solidFill>
              <a:latin typeface="AR PL UKai TW MBE" pitchFamily="2" charset="-120"/>
              <a:ea typeface="AR PL UKai TW MBE" pitchFamily="2" charset="-120"/>
            </a:endParaRPr>
          </a:p>
        </p:txBody>
      </p:sp>
      <p:cxnSp>
        <p:nvCxnSpPr>
          <p:cNvPr id="13" name="肘形接點 12"/>
          <p:cNvCxnSpPr>
            <a:stCxn id="7" idx="3"/>
            <a:endCxn id="11" idx="3"/>
          </p:cNvCxnSpPr>
          <p:nvPr/>
        </p:nvCxnSpPr>
        <p:spPr>
          <a:xfrm>
            <a:off x="6079525" y="2025025"/>
            <a:ext cx="463599" cy="729745"/>
          </a:xfrm>
          <a:prstGeom prst="bentConnector3">
            <a:avLst>
              <a:gd name="adj1" fmla="val 149310"/>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橢圓 19"/>
          <p:cNvSpPr/>
          <p:nvPr/>
        </p:nvSpPr>
        <p:spPr>
          <a:xfrm>
            <a:off x="6864027" y="1985502"/>
            <a:ext cx="504056" cy="792088"/>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6876256" y="2025025"/>
            <a:ext cx="504056" cy="646331"/>
          </a:xfrm>
          <a:prstGeom prst="rect">
            <a:avLst/>
          </a:prstGeom>
          <a:noFill/>
        </p:spPr>
        <p:txBody>
          <a:bodyPr wrap="square" rtlCol="0">
            <a:spAutoFit/>
          </a:bodyPr>
          <a:lstStyle/>
          <a:p>
            <a:r>
              <a:rPr lang="zh-TW" altLang="en-US" dirty="0" smtClean="0">
                <a:latin typeface="AR PL UKai TW MBE" pitchFamily="2" charset="-120"/>
                <a:ea typeface="AR PL UKai TW MBE" pitchFamily="2" charset="-120"/>
              </a:rPr>
              <a:t>轉換</a:t>
            </a:r>
            <a:endParaRPr lang="zh-TW" altLang="en-US" dirty="0">
              <a:latin typeface="AR PL UKai TW MBE" pitchFamily="2" charset="-120"/>
              <a:ea typeface="AR PL UKai TW MBE" pitchFamily="2" charset="-120"/>
            </a:endParaRPr>
          </a:p>
        </p:txBody>
      </p:sp>
      <p:sp>
        <p:nvSpPr>
          <p:cNvPr id="21" name="文字方塊 20"/>
          <p:cNvSpPr txBox="1"/>
          <p:nvPr/>
        </p:nvSpPr>
        <p:spPr>
          <a:xfrm>
            <a:off x="6851451" y="2945672"/>
            <a:ext cx="2232248" cy="646331"/>
          </a:xfrm>
          <a:prstGeom prst="rect">
            <a:avLst/>
          </a:prstGeom>
          <a:noFill/>
        </p:spPr>
        <p:txBody>
          <a:bodyPr wrap="square" rtlCol="0">
            <a:spAutoFit/>
          </a:bodyPr>
          <a:lstStyle/>
          <a:p>
            <a:pPr algn="just"/>
            <a:r>
              <a:rPr lang="zh-TW" altLang="en-US" dirty="0" smtClean="0">
                <a:latin typeface="Times and romance"/>
                <a:ea typeface="AR PL UKai TW MBE" pitchFamily="2" charset="-120"/>
              </a:rPr>
              <a:t>可直接使用 </a:t>
            </a:r>
            <a:r>
              <a:rPr lang="en-US" altLang="zh-TW" dirty="0" smtClean="0">
                <a:latin typeface="Times and romance"/>
                <a:ea typeface="AR PL UKai TW MBE" pitchFamily="2" charset="-120"/>
              </a:rPr>
              <a:t>Linux</a:t>
            </a:r>
            <a:r>
              <a:rPr lang="zh-TW" altLang="en-US" dirty="0" smtClean="0">
                <a:latin typeface="Times and romance"/>
                <a:ea typeface="AR PL UKai TW MBE" pitchFamily="2" charset="-120"/>
              </a:rPr>
              <a:t> 的 </a:t>
            </a:r>
            <a:r>
              <a:rPr lang="en-US" altLang="zh-TW" dirty="0" err="1" smtClean="0">
                <a:solidFill>
                  <a:srgbClr val="FF0000"/>
                </a:solidFill>
                <a:latin typeface="Times and romance"/>
                <a:ea typeface="AR PL UKai TW MBE" pitchFamily="2" charset="-120"/>
              </a:rPr>
              <a:t>xxd</a:t>
            </a:r>
            <a:r>
              <a:rPr lang="zh-TW" altLang="en-US" dirty="0" smtClean="0">
                <a:latin typeface="Times and romance"/>
                <a:ea typeface="AR PL UKai TW MBE" pitchFamily="2" charset="-120"/>
              </a:rPr>
              <a:t> 指令做轉換</a:t>
            </a:r>
            <a:endParaRPr lang="zh-TW" altLang="en-US" dirty="0">
              <a:latin typeface="Times and romance"/>
              <a:ea typeface="AR PL UKai TW MBE" pitchFamily="2" charset="-120"/>
            </a:endParaRPr>
          </a:p>
        </p:txBody>
      </p:sp>
      <p:sp>
        <p:nvSpPr>
          <p:cNvPr id="22" name="文字方塊 21"/>
          <p:cNvSpPr txBox="1"/>
          <p:nvPr/>
        </p:nvSpPr>
        <p:spPr>
          <a:xfrm>
            <a:off x="683568" y="3391948"/>
            <a:ext cx="4392488"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我們監控的通話軟體為 </a:t>
            </a:r>
            <a:r>
              <a:rPr lang="en-US" altLang="zh-TW" sz="2000" b="1" dirty="0" err="1" smtClean="0">
                <a:solidFill>
                  <a:schemeClr val="tx1">
                    <a:lumMod val="85000"/>
                    <a:lumOff val="15000"/>
                  </a:schemeClr>
                </a:solidFill>
                <a:latin typeface="Times and romance"/>
                <a:ea typeface="標楷體"/>
              </a:rPr>
              <a:t>Linphone</a:t>
            </a:r>
            <a:endParaRPr lang="zh-TW" altLang="en-US" sz="2000" b="1" dirty="0">
              <a:solidFill>
                <a:schemeClr val="tx1">
                  <a:lumMod val="85000"/>
                  <a:lumOff val="15000"/>
                </a:schemeClr>
              </a:solidFill>
              <a:latin typeface="Times and romance"/>
              <a:ea typeface="標楷體"/>
            </a:endParaRPr>
          </a:p>
        </p:txBody>
      </p:sp>
      <p:pic>
        <p:nvPicPr>
          <p:cNvPr id="23" name="圖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933056"/>
            <a:ext cx="2908818" cy="2518809"/>
          </a:xfrm>
          <a:prstGeom prst="rect">
            <a:avLst/>
          </a:prstGeom>
        </p:spPr>
      </p:pic>
      <p:sp>
        <p:nvSpPr>
          <p:cNvPr id="24" name="文字方塊 23"/>
          <p:cNvSpPr txBox="1"/>
          <p:nvPr/>
        </p:nvSpPr>
        <p:spPr>
          <a:xfrm>
            <a:off x="4866059" y="4653136"/>
            <a:ext cx="3672408" cy="369332"/>
          </a:xfrm>
          <a:prstGeom prst="rect">
            <a:avLst/>
          </a:prstGeom>
          <a:noFill/>
        </p:spPr>
        <p:txBody>
          <a:bodyPr wrap="square" rtlCol="0">
            <a:spAutoFit/>
          </a:bodyPr>
          <a:lstStyle/>
          <a:p>
            <a:pPr algn="just"/>
            <a:r>
              <a:rPr lang="zh-TW" altLang="en-US" dirty="0" smtClean="0">
                <a:solidFill>
                  <a:schemeClr val="tx1">
                    <a:lumMod val="85000"/>
                    <a:lumOff val="15000"/>
                  </a:schemeClr>
                </a:solidFill>
                <a:latin typeface="Times and romance"/>
                <a:ea typeface="標楷體"/>
              </a:rPr>
              <a:t>可直接在 </a:t>
            </a:r>
            <a:r>
              <a:rPr lang="en-US" altLang="zh-TW" dirty="0" err="1" smtClean="0">
                <a:solidFill>
                  <a:schemeClr val="tx1">
                    <a:lumMod val="85000"/>
                    <a:lumOff val="15000"/>
                  </a:schemeClr>
                </a:solidFill>
                <a:latin typeface="Times and romance"/>
                <a:ea typeface="標楷體"/>
              </a:rPr>
              <a:t>google</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play</a:t>
            </a:r>
            <a:r>
              <a:rPr lang="zh-TW" altLang="en-US" dirty="0" smtClean="0">
                <a:solidFill>
                  <a:schemeClr val="tx1">
                    <a:lumMod val="85000"/>
                    <a:lumOff val="15000"/>
                  </a:schemeClr>
                </a:solidFill>
                <a:latin typeface="Times and romance"/>
                <a:ea typeface="標楷體"/>
              </a:rPr>
              <a:t> 商店下載</a:t>
            </a:r>
            <a:endParaRPr lang="zh-TW" altLang="en-US"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13198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11" grpId="0" animBg="1"/>
      <p:bldP spid="20" grpId="0" animBg="1"/>
      <p:bldP spid="19" grpId="0"/>
      <p:bldP spid="21"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解析音訊封包並</a:t>
            </a:r>
            <a:r>
              <a:rPr lang="zh-TW" altLang="en-US" sz="3600" b="1" dirty="0" smtClean="0">
                <a:solidFill>
                  <a:schemeClr val="accent2">
                    <a:lumMod val="50000"/>
                  </a:schemeClr>
                </a:solidFill>
                <a:latin typeface="AR PL UKai TW MBE" pitchFamily="2" charset="-120"/>
                <a:ea typeface="AR PL UKai TW MBE" pitchFamily="2" charset="-120"/>
              </a:rPr>
              <a:t>還原</a:t>
            </a:r>
            <a:r>
              <a:rPr lang="en-US" altLang="zh-TW" sz="3600" b="1" dirty="0" smtClean="0">
                <a:solidFill>
                  <a:schemeClr val="accent2">
                    <a:lumMod val="50000"/>
                  </a:schemeClr>
                </a:solidFill>
                <a:latin typeface="AR PL UKai TW MBE" pitchFamily="2" charset="-120"/>
                <a:ea typeface="AR PL UKai TW MBE" pitchFamily="2" charset="-120"/>
              </a:rPr>
              <a:t>(3/3)</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83568" y="1824970"/>
            <a:ext cx="540060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為了方便研究進行，我們會先行至 </a:t>
            </a:r>
            <a:r>
              <a:rPr lang="en-US" altLang="zh-TW" sz="2000" dirty="0" smtClean="0">
                <a:solidFill>
                  <a:schemeClr val="tx1">
                    <a:lumMod val="85000"/>
                    <a:lumOff val="15000"/>
                  </a:schemeClr>
                </a:solidFill>
                <a:latin typeface="Times and romance"/>
                <a:ea typeface="標楷體"/>
              </a:rPr>
              <a:t>APP</a:t>
            </a:r>
            <a:r>
              <a:rPr lang="zh-TW" altLang="en-US" sz="2000" dirty="0" smtClean="0">
                <a:solidFill>
                  <a:schemeClr val="tx1">
                    <a:lumMod val="85000"/>
                    <a:lumOff val="15000"/>
                  </a:schemeClr>
                </a:solidFill>
                <a:latin typeface="Times and romance"/>
                <a:ea typeface="標楷體"/>
              </a:rPr>
              <a:t> 設定中將編解碼器定為 </a:t>
            </a:r>
            <a:r>
              <a:rPr lang="en-US" altLang="zh-TW" sz="2000" dirty="0" smtClean="0">
                <a:solidFill>
                  <a:srgbClr val="FF0000"/>
                </a:solidFill>
                <a:latin typeface="Times and romance"/>
                <a:ea typeface="標楷體"/>
              </a:rPr>
              <a:t>PCMA</a:t>
            </a:r>
            <a:r>
              <a:rPr lang="zh-TW" altLang="en-US" sz="2000" dirty="0" smtClean="0">
                <a:solidFill>
                  <a:srgbClr val="FF0000"/>
                </a:solidFill>
                <a:latin typeface="Times and romance"/>
                <a:ea typeface="標楷體"/>
              </a:rPr>
              <a:t> </a:t>
            </a:r>
            <a:r>
              <a:rPr lang="en-US" altLang="zh-TW" sz="2000" dirty="0" smtClean="0">
                <a:solidFill>
                  <a:srgbClr val="FF0000"/>
                </a:solidFill>
                <a:latin typeface="Times and romance"/>
                <a:ea typeface="標楷體"/>
              </a:rPr>
              <a:t>(G.711A)</a:t>
            </a:r>
            <a:endParaRPr lang="zh-TW" altLang="en-US" sz="2000" dirty="0">
              <a:solidFill>
                <a:srgbClr val="FF0000"/>
              </a:solidFill>
              <a:latin typeface="Times and romance"/>
              <a:ea typeface="標楷體"/>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188640"/>
            <a:ext cx="2952328" cy="5248584"/>
          </a:xfrm>
          <a:prstGeom prst="rect">
            <a:avLst/>
          </a:prstGeom>
        </p:spPr>
      </p:pic>
      <p:sp>
        <p:nvSpPr>
          <p:cNvPr id="8" name="文字方塊 7"/>
          <p:cNvSpPr txBox="1"/>
          <p:nvPr/>
        </p:nvSpPr>
        <p:spPr>
          <a:xfrm>
            <a:off x="683568" y="2685256"/>
            <a:ext cx="540060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接續我們的音訊</a:t>
            </a:r>
            <a:r>
              <a:rPr lang="zh-TW" altLang="en-US" sz="2000" dirty="0" smtClean="0">
                <a:solidFill>
                  <a:schemeClr val="tx1">
                    <a:lumMod val="85000"/>
                    <a:lumOff val="15000"/>
                  </a:schemeClr>
                </a:solidFill>
                <a:latin typeface="Times and romance"/>
                <a:ea typeface="標楷體"/>
              </a:rPr>
              <a:t>還原過程</a:t>
            </a:r>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765061" y="3573016"/>
            <a:ext cx="146706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a:solidFill>
                  <a:srgbClr val="FF0000"/>
                </a:solidFill>
                <a:latin typeface="AR PL UKai TW MBE" pitchFamily="2" charset="-120"/>
                <a:ea typeface="AR PL UKai TW MBE" pitchFamily="2" charset="-120"/>
              </a:rPr>
              <a:t>二</a:t>
            </a:r>
            <a:r>
              <a:rPr lang="zh-TW" altLang="en-US" sz="2000" dirty="0" smtClean="0">
                <a:solidFill>
                  <a:srgbClr val="FF0000"/>
                </a:solidFill>
                <a:latin typeface="AR PL UKai TW MBE" pitchFamily="2" charset="-120"/>
                <a:ea typeface="AR PL UKai TW MBE" pitchFamily="2" charset="-120"/>
              </a:rPr>
              <a:t>進位字串</a:t>
            </a:r>
            <a:endParaRPr lang="zh-TW" altLang="en-US" sz="2000" dirty="0">
              <a:solidFill>
                <a:srgbClr val="FF0000"/>
              </a:solidFill>
              <a:latin typeface="AR PL UKai TW MBE" pitchFamily="2" charset="-120"/>
              <a:ea typeface="AR PL UKai TW MBE" pitchFamily="2" charset="-120"/>
            </a:endParaRPr>
          </a:p>
        </p:txBody>
      </p:sp>
      <p:sp>
        <p:nvSpPr>
          <p:cNvPr id="10" name="文字方塊 9"/>
          <p:cNvSpPr txBox="1"/>
          <p:nvPr/>
        </p:nvSpPr>
        <p:spPr>
          <a:xfrm>
            <a:off x="4437469" y="3573016"/>
            <a:ext cx="697627"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smtClean="0">
                <a:solidFill>
                  <a:srgbClr val="FF0000"/>
                </a:solidFill>
                <a:latin typeface="AR PL UKai TW MBE" pitchFamily="2" charset="-120"/>
                <a:ea typeface="AR PL UKai TW MBE" pitchFamily="2" charset="-120"/>
              </a:rPr>
              <a:t>音訊</a:t>
            </a:r>
            <a:endParaRPr lang="zh-TW" altLang="en-US" sz="2000" dirty="0">
              <a:solidFill>
                <a:srgbClr val="FF0000"/>
              </a:solidFill>
              <a:latin typeface="AR PL UKai TW MBE" pitchFamily="2" charset="-120"/>
              <a:ea typeface="AR PL UKai TW MBE" pitchFamily="2" charset="-120"/>
            </a:endParaRPr>
          </a:p>
        </p:txBody>
      </p:sp>
      <p:cxnSp>
        <p:nvCxnSpPr>
          <p:cNvPr id="12" name="直線單箭頭接點 11"/>
          <p:cNvCxnSpPr>
            <a:stCxn id="9" idx="3"/>
            <a:endCxn id="10" idx="1"/>
          </p:cNvCxnSpPr>
          <p:nvPr/>
        </p:nvCxnSpPr>
        <p:spPr>
          <a:xfrm>
            <a:off x="2232129" y="3773071"/>
            <a:ext cx="220534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文字方塊 14"/>
          <p:cNvSpPr txBox="1"/>
          <p:nvPr/>
        </p:nvSpPr>
        <p:spPr>
          <a:xfrm>
            <a:off x="2997308" y="3403739"/>
            <a:ext cx="595035" cy="338554"/>
          </a:xfrm>
          <a:prstGeom prst="rect">
            <a:avLst/>
          </a:prstGeom>
          <a:noFill/>
        </p:spPr>
        <p:txBody>
          <a:bodyPr wrap="none" rtlCol="0">
            <a:spAutoFit/>
          </a:bodyPr>
          <a:lstStyle/>
          <a:p>
            <a:r>
              <a:rPr lang="zh-TW" altLang="en-US" sz="1600" b="1" dirty="0" smtClean="0">
                <a:latin typeface="AR PL UKai TW MBE" pitchFamily="2" charset="-120"/>
                <a:ea typeface="AR PL UKai TW MBE" pitchFamily="2" charset="-120"/>
              </a:rPr>
              <a:t>還原</a:t>
            </a:r>
            <a:endParaRPr lang="zh-TW" altLang="en-US" sz="1600" b="1" dirty="0">
              <a:latin typeface="AR PL UKai TW MBE" pitchFamily="2" charset="-120"/>
              <a:ea typeface="AR PL UKai TW MBE" pitchFamily="2" charset="-120"/>
            </a:endParaRPr>
          </a:p>
        </p:txBody>
      </p:sp>
      <p:sp>
        <p:nvSpPr>
          <p:cNvPr id="16" name="文字方塊 15"/>
          <p:cNvSpPr txBox="1"/>
          <p:nvPr/>
        </p:nvSpPr>
        <p:spPr>
          <a:xfrm>
            <a:off x="2163021" y="4023608"/>
            <a:ext cx="2441694" cy="338554"/>
          </a:xfrm>
          <a:prstGeom prst="rect">
            <a:avLst/>
          </a:prstGeom>
          <a:noFill/>
        </p:spPr>
        <p:txBody>
          <a:bodyPr wrap="none" rtlCol="0">
            <a:spAutoFit/>
          </a:bodyPr>
          <a:lstStyle/>
          <a:p>
            <a:r>
              <a:rPr lang="en-US" altLang="zh-TW" sz="1600" b="1" dirty="0" smtClean="0">
                <a:latin typeface="AR PL UKai TW MBE" pitchFamily="2" charset="-120"/>
                <a:ea typeface="AR PL UKai TW MBE" pitchFamily="2" charset="-120"/>
              </a:rPr>
              <a:t>Sox</a:t>
            </a:r>
            <a:r>
              <a:rPr lang="zh-TW" altLang="en-US" sz="1600" b="1" dirty="0" smtClean="0">
                <a:latin typeface="AR PL UKai TW MBE" pitchFamily="2" charset="-120"/>
                <a:ea typeface="AR PL UKai TW MBE" pitchFamily="2" charset="-120"/>
              </a:rPr>
              <a:t>：取樣</a:t>
            </a:r>
            <a:r>
              <a:rPr lang="zh-TW" altLang="en-US" sz="1600" b="1" dirty="0">
                <a:latin typeface="AR PL UKai TW MBE" pitchFamily="2" charset="-120"/>
                <a:ea typeface="AR PL UKai TW MBE" pitchFamily="2" charset="-120"/>
              </a:rPr>
              <a:t>頻率定</a:t>
            </a:r>
            <a:r>
              <a:rPr lang="zh-TW" altLang="en-US" sz="1600" b="1" dirty="0" smtClean="0">
                <a:latin typeface="AR PL UKai TW MBE" pitchFamily="2" charset="-120"/>
                <a:ea typeface="AR PL UKai TW MBE" pitchFamily="2" charset="-120"/>
              </a:rPr>
              <a:t>為 </a:t>
            </a:r>
            <a:r>
              <a:rPr lang="en-US" altLang="zh-TW" sz="1600" b="1" dirty="0" smtClean="0">
                <a:latin typeface="AR PL UKai TW MBE" pitchFamily="2" charset="-120"/>
                <a:ea typeface="AR PL UKai TW MBE" pitchFamily="2" charset="-120"/>
              </a:rPr>
              <a:t>8000</a:t>
            </a:r>
            <a:endParaRPr lang="zh-TW" altLang="en-US" sz="1600" b="1" dirty="0">
              <a:latin typeface="AR PL UKai TW MBE" pitchFamily="2" charset="-120"/>
              <a:ea typeface="AR PL UKai TW MBE" pitchFamily="2" charset="-120"/>
            </a:endParaRPr>
          </a:p>
        </p:txBody>
      </p:sp>
      <p:sp>
        <p:nvSpPr>
          <p:cNvPr id="17" name="文字方塊 16"/>
          <p:cNvSpPr txBox="1"/>
          <p:nvPr/>
        </p:nvSpPr>
        <p:spPr>
          <a:xfrm>
            <a:off x="634499" y="4725144"/>
            <a:ext cx="5400600" cy="707886"/>
          </a:xfrm>
          <a:prstGeom prst="rect">
            <a:avLst/>
          </a:prstGeom>
          <a:noFill/>
        </p:spPr>
        <p:txBody>
          <a:bodyPr wrap="square" rtlCol="0">
            <a:spAutoFit/>
          </a:bodyPr>
          <a:lstStyle/>
          <a:p>
            <a:pPr marL="342900" indent="-342900" algn="just">
              <a:buFont typeface="Wingdings" pitchFamily="2" charset="2"/>
              <a:buChar char="p"/>
            </a:pPr>
            <a:r>
              <a:rPr lang="en-US" altLang="zh-TW" sz="2000" dirty="0" smtClean="0">
                <a:solidFill>
                  <a:schemeClr val="tx1">
                    <a:lumMod val="85000"/>
                    <a:lumOff val="15000"/>
                  </a:schemeClr>
                </a:solidFill>
                <a:latin typeface="Times and romance"/>
                <a:ea typeface="標楷體"/>
              </a:rPr>
              <a:t>Sox</a:t>
            </a:r>
            <a:r>
              <a:rPr lang="zh-TW" altLang="en-US" sz="2000" dirty="0" smtClean="0">
                <a:solidFill>
                  <a:schemeClr val="tx1">
                    <a:lumMod val="85000"/>
                    <a:lumOff val="15000"/>
                  </a:schemeClr>
                </a:solidFill>
                <a:latin typeface="Times and romance"/>
                <a:ea typeface="標楷體"/>
              </a:rPr>
              <a:t>：跨平台的命令行實用工具，幫我們把二進位數據取樣回音訊</a:t>
            </a:r>
            <a:endParaRPr lang="zh-TW" altLang="en-US" sz="2000"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4196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animBg="1"/>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30316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語音辨識</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83568" y="1824970"/>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為了讓使用者方便分析音訊內容</a:t>
            </a:r>
            <a:endParaRPr lang="zh-TW" altLang="en-US" sz="2000" dirty="0">
              <a:solidFill>
                <a:srgbClr val="FF0000"/>
              </a:solidFill>
              <a:latin typeface="Times and romance"/>
              <a:ea typeface="標楷體"/>
            </a:endParaRPr>
          </a:p>
        </p:txBody>
      </p:sp>
      <p:sp>
        <p:nvSpPr>
          <p:cNvPr id="7" name="橢圓 6"/>
          <p:cNvSpPr/>
          <p:nvPr/>
        </p:nvSpPr>
        <p:spPr>
          <a:xfrm>
            <a:off x="2123728" y="2476927"/>
            <a:ext cx="2304256" cy="72008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83568" y="2636912"/>
            <a:ext cx="4248472" cy="400110"/>
          </a:xfrm>
          <a:prstGeom prst="rect">
            <a:avLst/>
          </a:prstGeom>
          <a:noFill/>
        </p:spPr>
        <p:txBody>
          <a:bodyPr wrap="square" rtlCol="0">
            <a:spAutoFit/>
          </a:bodyPr>
          <a:lstStyle/>
          <a:p>
            <a:pPr marL="342900" indent="-342900" algn="just">
              <a:buFont typeface="Wingdings" pitchFamily="2" charset="2"/>
              <a:buChar char="p"/>
            </a:pPr>
            <a:r>
              <a:rPr lang="en-US" altLang="zh-TW" sz="2000" dirty="0" smtClean="0">
                <a:solidFill>
                  <a:schemeClr val="tx1">
                    <a:lumMod val="85000"/>
                    <a:lumOff val="15000"/>
                  </a:schemeClr>
                </a:solidFill>
                <a:latin typeface="Times and romance"/>
                <a:ea typeface="標楷體"/>
              </a:rPr>
              <a:t>Google</a:t>
            </a:r>
            <a:r>
              <a:rPr lang="zh-TW" altLang="en-US" sz="2000" dirty="0" smtClean="0">
                <a:solidFill>
                  <a:schemeClr val="tx1">
                    <a:lumMod val="85000"/>
                    <a:lumOff val="15000"/>
                  </a:schemeClr>
                </a:solidFill>
                <a:latin typeface="Times and romance"/>
                <a:ea typeface="標楷體"/>
              </a:rPr>
              <a:t> 的 </a:t>
            </a:r>
            <a:r>
              <a:rPr lang="en-US" altLang="zh-TW" sz="2000" b="1" dirty="0" smtClean="0">
                <a:solidFill>
                  <a:schemeClr val="tx1">
                    <a:lumMod val="85000"/>
                    <a:lumOff val="15000"/>
                  </a:schemeClr>
                </a:solidFill>
                <a:latin typeface="Times and romance"/>
                <a:ea typeface="標楷體"/>
              </a:rPr>
              <a:t>Web</a:t>
            </a:r>
            <a:r>
              <a:rPr lang="zh-TW" altLang="en-US" sz="2000" b="1" dirty="0" smtClean="0">
                <a:solidFill>
                  <a:schemeClr val="tx1">
                    <a:lumMod val="85000"/>
                    <a:lumOff val="15000"/>
                  </a:schemeClr>
                </a:solidFill>
                <a:latin typeface="Times and romance"/>
                <a:ea typeface="標楷體"/>
              </a:rPr>
              <a:t> </a:t>
            </a:r>
            <a:r>
              <a:rPr lang="en-US" altLang="zh-TW" sz="2000" b="1" dirty="0" smtClean="0">
                <a:solidFill>
                  <a:schemeClr val="tx1">
                    <a:lumMod val="85000"/>
                    <a:lumOff val="15000"/>
                  </a:schemeClr>
                </a:solidFill>
                <a:latin typeface="Times and romance"/>
                <a:ea typeface="標楷體"/>
              </a:rPr>
              <a:t>Speech</a:t>
            </a:r>
            <a:r>
              <a:rPr lang="zh-TW" altLang="en-US" sz="2000" b="1" dirty="0" smtClean="0">
                <a:solidFill>
                  <a:schemeClr val="tx1">
                    <a:lumMod val="85000"/>
                    <a:lumOff val="15000"/>
                  </a:schemeClr>
                </a:solidFill>
                <a:latin typeface="Times and romance"/>
                <a:ea typeface="標楷體"/>
              </a:rPr>
              <a:t> </a:t>
            </a:r>
            <a:r>
              <a:rPr lang="en-US" altLang="zh-TW" sz="2000" b="1" dirty="0" smtClean="0">
                <a:solidFill>
                  <a:schemeClr val="tx1">
                    <a:lumMod val="85000"/>
                    <a:lumOff val="15000"/>
                  </a:schemeClr>
                </a:solidFill>
                <a:latin typeface="Times and romance"/>
                <a:ea typeface="標楷體"/>
              </a:rPr>
              <a:t>API</a:t>
            </a:r>
            <a:endParaRPr lang="zh-TW" altLang="en-US" sz="2000" b="1" dirty="0">
              <a:solidFill>
                <a:schemeClr val="tx1">
                  <a:lumMod val="85000"/>
                  <a:lumOff val="15000"/>
                </a:schemeClr>
              </a:solidFill>
              <a:latin typeface="Times and romance"/>
              <a:ea typeface="標楷體"/>
            </a:endParaRPr>
          </a:p>
        </p:txBody>
      </p:sp>
      <p:sp>
        <p:nvSpPr>
          <p:cNvPr id="8" name="文字方塊 7"/>
          <p:cNvSpPr txBox="1"/>
          <p:nvPr/>
        </p:nvSpPr>
        <p:spPr>
          <a:xfrm>
            <a:off x="1763688" y="3670280"/>
            <a:ext cx="34163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dirty="0" err="1" smtClean="0">
                <a:latin typeface="Times and romance"/>
                <a:ea typeface="AR PL UKai TW MBE" pitchFamily="2" charset="-120"/>
              </a:rPr>
              <a:t>webkitSpeechRecognition</a:t>
            </a:r>
            <a:r>
              <a:rPr lang="zh-TW" altLang="en-US" dirty="0" smtClean="0">
                <a:latin typeface="Times and romance"/>
                <a:ea typeface="AR PL UKai TW MBE" pitchFamily="2" charset="-120"/>
              </a:rPr>
              <a:t> </a:t>
            </a:r>
            <a:r>
              <a:rPr lang="zh-TW" altLang="en-US" dirty="0">
                <a:latin typeface="Times and romance"/>
                <a:ea typeface="AR PL UKai TW MBE" pitchFamily="2" charset="-120"/>
              </a:rPr>
              <a:t>物件</a:t>
            </a:r>
          </a:p>
        </p:txBody>
      </p:sp>
      <p:cxnSp>
        <p:nvCxnSpPr>
          <p:cNvPr id="10" name="直線單箭頭接點 9"/>
          <p:cNvCxnSpPr>
            <a:stCxn id="7" idx="4"/>
          </p:cNvCxnSpPr>
          <p:nvPr/>
        </p:nvCxnSpPr>
        <p:spPr>
          <a:xfrm>
            <a:off x="3275856" y="3197007"/>
            <a:ext cx="0" cy="47327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文字方塊 12"/>
          <p:cNvSpPr txBox="1"/>
          <p:nvPr/>
        </p:nvSpPr>
        <p:spPr>
          <a:xfrm>
            <a:off x="683568" y="4437112"/>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只要拿此物件來做程式設計即可</a:t>
            </a:r>
            <a:endParaRPr lang="zh-TW" altLang="en-US" sz="2000" dirty="0">
              <a:solidFill>
                <a:schemeClr val="tx1">
                  <a:lumMod val="85000"/>
                  <a:lumOff val="15000"/>
                </a:schemeClr>
              </a:solidFill>
              <a:latin typeface="Times and romance"/>
              <a:ea typeface="標楷體"/>
            </a:endParaRPr>
          </a:p>
        </p:txBody>
      </p:sp>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186" y="2636912"/>
            <a:ext cx="1362075" cy="1400175"/>
          </a:xfrm>
          <a:prstGeom prst="rect">
            <a:avLst/>
          </a:prstGeom>
        </p:spPr>
      </p:pic>
    </p:spTree>
    <p:extLst>
      <p:ext uri="{BB962C8B-B14F-4D97-AF65-F5344CB8AC3E}">
        <p14:creationId xmlns:p14="http://schemas.microsoft.com/office/powerpoint/2010/main" val="62541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6" grpId="0"/>
      <p:bldP spid="8"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591200"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資料庫系統</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59582" y="2756228"/>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 </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53132" y="3501008"/>
            <a:ext cx="5719068"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為開源且跨平台的 </a:t>
            </a:r>
            <a:r>
              <a:rPr lang="en-US" altLang="zh-TW" sz="2000" dirty="0" err="1" smtClean="0">
                <a:solidFill>
                  <a:srgbClr val="FF0000"/>
                </a:solidFill>
                <a:latin typeface="Times and romance"/>
                <a:ea typeface="標楷體"/>
              </a:rPr>
              <a:t>NoSQL</a:t>
            </a:r>
            <a:r>
              <a:rPr lang="zh-TW" altLang="en-US" sz="2000" dirty="0" smtClean="0">
                <a:solidFill>
                  <a:schemeClr val="tx1">
                    <a:lumMod val="85000"/>
                    <a:lumOff val="15000"/>
                  </a:schemeClr>
                </a:solidFill>
                <a:latin typeface="Times and romance"/>
                <a:ea typeface="標楷體"/>
              </a:rPr>
              <a:t> 資料庫，資料都以</a:t>
            </a:r>
            <a:r>
              <a:rPr lang="zh-TW" altLang="en-US" sz="2000" dirty="0" smtClean="0">
                <a:solidFill>
                  <a:srgbClr val="FF0000"/>
                </a:solidFill>
                <a:latin typeface="Times and romance"/>
                <a:ea typeface="標楷體"/>
              </a:rPr>
              <a:t>文本</a:t>
            </a:r>
            <a:r>
              <a:rPr lang="zh-TW" altLang="en-US" sz="2000" dirty="0" smtClean="0">
                <a:solidFill>
                  <a:schemeClr val="tx1">
                    <a:lumMod val="85000"/>
                    <a:lumOff val="15000"/>
                  </a:schemeClr>
                </a:solidFill>
                <a:latin typeface="Times and romance"/>
                <a:ea typeface="標楷體"/>
              </a:rPr>
              <a:t>方式儲存</a:t>
            </a:r>
            <a:endParaRPr lang="zh-TW" altLang="en-US" sz="2000" dirty="0">
              <a:solidFill>
                <a:schemeClr val="tx1">
                  <a:lumMod val="85000"/>
                  <a:lumOff val="15000"/>
                </a:schemeClr>
              </a:solidFill>
              <a:latin typeface="Times and romance"/>
              <a:ea typeface="標楷體"/>
            </a:endParaRP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2334489"/>
            <a:ext cx="2377445" cy="1243587"/>
          </a:xfrm>
          <a:prstGeom prst="rect">
            <a:avLst/>
          </a:prstGeom>
        </p:spPr>
      </p:pic>
      <p:sp>
        <p:nvSpPr>
          <p:cNvPr id="8" name="文字方塊 7"/>
          <p:cNvSpPr txBox="1"/>
          <p:nvPr/>
        </p:nvSpPr>
        <p:spPr>
          <a:xfrm>
            <a:off x="653132" y="1980546"/>
            <a:ext cx="586308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網站管理服務絕對少不了</a:t>
            </a:r>
            <a:r>
              <a:rPr lang="zh-TW" altLang="en-US" sz="2000" dirty="0" smtClean="0">
                <a:solidFill>
                  <a:srgbClr val="FF0000"/>
                </a:solidFill>
                <a:latin typeface="Times and romance"/>
                <a:ea typeface="標楷體"/>
              </a:rPr>
              <a:t>處理與紀錄</a:t>
            </a:r>
            <a:r>
              <a:rPr lang="zh-TW" altLang="en-US" sz="2000" dirty="0" smtClean="0">
                <a:solidFill>
                  <a:schemeClr val="tx1">
                    <a:lumMod val="85000"/>
                    <a:lumOff val="15000"/>
                  </a:schemeClr>
                </a:solidFill>
                <a:latin typeface="Times and romance"/>
                <a:ea typeface="標楷體"/>
              </a:rPr>
              <a:t>大量資訊</a:t>
            </a:r>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659582" y="4484340"/>
            <a:ext cx="340836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自動紀錄所有監控資訊</a:t>
            </a:r>
            <a:endParaRPr lang="zh-TW" altLang="en-US" sz="2000" dirty="0">
              <a:solidFill>
                <a:schemeClr val="tx1">
                  <a:lumMod val="85000"/>
                  <a:lumOff val="15000"/>
                </a:schemeClr>
              </a:solidFill>
              <a:latin typeface="Times and romance"/>
              <a:ea typeface="標楷體"/>
            </a:endParaRPr>
          </a:p>
        </p:txBody>
      </p:sp>
      <p:sp>
        <p:nvSpPr>
          <p:cNvPr id="10" name="文字方塊 9"/>
          <p:cNvSpPr txBox="1"/>
          <p:nvPr/>
        </p:nvSpPr>
        <p:spPr>
          <a:xfrm>
            <a:off x="659582" y="5355342"/>
            <a:ext cx="398442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提供使用者隨時回來調閱資訊</a:t>
            </a:r>
            <a:endParaRPr lang="zh-TW" altLang="en-US" sz="2000" dirty="0">
              <a:solidFill>
                <a:schemeClr val="tx1">
                  <a:lumMod val="85000"/>
                  <a:lumOff val="15000"/>
                </a:schemeClr>
              </a:solidFill>
              <a:latin typeface="Times and romance"/>
              <a:ea typeface="標楷體"/>
            </a:endParaRP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4237444"/>
            <a:ext cx="4104456" cy="1825044"/>
          </a:xfrm>
          <a:prstGeom prst="rect">
            <a:avLst/>
          </a:prstGeom>
        </p:spPr>
      </p:pic>
    </p:spTree>
    <p:extLst>
      <p:ext uri="{BB962C8B-B14F-4D97-AF65-F5344CB8AC3E}">
        <p14:creationId xmlns:p14="http://schemas.microsoft.com/office/powerpoint/2010/main" val="19705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80">
                                          <p:stCondLst>
                                            <p:cond delay="0"/>
                                          </p:stCondLst>
                                        </p:cTn>
                                        <p:tgtEl>
                                          <p:spTgt spid="11"/>
                                        </p:tgtEl>
                                      </p:cBhvr>
                                    </p:animEffect>
                                    <p:anim calcmode="lin" valueType="num">
                                      <p:cBhvr>
                                        <p:cTn id="3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7" dur="26">
                                          <p:stCondLst>
                                            <p:cond delay="650"/>
                                          </p:stCondLst>
                                        </p:cTn>
                                        <p:tgtEl>
                                          <p:spTgt spid="11"/>
                                        </p:tgtEl>
                                      </p:cBhvr>
                                      <p:to x="100000" y="60000"/>
                                    </p:animScale>
                                    <p:animScale>
                                      <p:cBhvr>
                                        <p:cTn id="38" dur="166" decel="50000">
                                          <p:stCondLst>
                                            <p:cond delay="676"/>
                                          </p:stCondLst>
                                        </p:cTn>
                                        <p:tgtEl>
                                          <p:spTgt spid="11"/>
                                        </p:tgtEl>
                                      </p:cBhvr>
                                      <p:to x="100000" y="100000"/>
                                    </p:animScale>
                                    <p:animScale>
                                      <p:cBhvr>
                                        <p:cTn id="39" dur="26">
                                          <p:stCondLst>
                                            <p:cond delay="1312"/>
                                          </p:stCondLst>
                                        </p:cTn>
                                        <p:tgtEl>
                                          <p:spTgt spid="11"/>
                                        </p:tgtEl>
                                      </p:cBhvr>
                                      <p:to x="100000" y="80000"/>
                                    </p:animScale>
                                    <p:animScale>
                                      <p:cBhvr>
                                        <p:cTn id="40" dur="166" decel="50000">
                                          <p:stCondLst>
                                            <p:cond delay="1338"/>
                                          </p:stCondLst>
                                        </p:cTn>
                                        <p:tgtEl>
                                          <p:spTgt spid="11"/>
                                        </p:tgtEl>
                                      </p:cBhvr>
                                      <p:to x="100000" y="100000"/>
                                    </p:animScale>
                                    <p:animScale>
                                      <p:cBhvr>
                                        <p:cTn id="41" dur="26">
                                          <p:stCondLst>
                                            <p:cond delay="1642"/>
                                          </p:stCondLst>
                                        </p:cTn>
                                        <p:tgtEl>
                                          <p:spTgt spid="11"/>
                                        </p:tgtEl>
                                      </p:cBhvr>
                                      <p:to x="100000" y="90000"/>
                                    </p:animScale>
                                    <p:animScale>
                                      <p:cBhvr>
                                        <p:cTn id="42" dur="166" decel="50000">
                                          <p:stCondLst>
                                            <p:cond delay="1668"/>
                                          </p:stCondLst>
                                        </p:cTn>
                                        <p:tgtEl>
                                          <p:spTgt spid="11"/>
                                        </p:tgtEl>
                                      </p:cBhvr>
                                      <p:to x="100000" y="100000"/>
                                    </p:animScale>
                                    <p:animScale>
                                      <p:cBhvr>
                                        <p:cTn id="43" dur="26">
                                          <p:stCondLst>
                                            <p:cond delay="1808"/>
                                          </p:stCondLst>
                                        </p:cTn>
                                        <p:tgtEl>
                                          <p:spTgt spid="11"/>
                                        </p:tgtEl>
                                      </p:cBhvr>
                                      <p:to x="100000" y="95000"/>
                                    </p:animScale>
                                    <p:animScale>
                                      <p:cBhvr>
                                        <p:cTn id="44" dur="166" decel="50000">
                                          <p:stCondLst>
                                            <p:cond delay="1834"/>
                                          </p:stCondLst>
                                        </p:cTn>
                                        <p:tgtEl>
                                          <p:spTgt spid="11"/>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107903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fontScale="90000"/>
          </a:bodyPr>
          <a:lstStyle/>
          <a:p>
            <a:pPr algn="r"/>
            <a:r>
              <a:rPr lang="zh-TW" altLang="en-US" sz="3600" b="1" dirty="0" smtClean="0">
                <a:solidFill>
                  <a:schemeClr val="accent2">
                    <a:lumMod val="50000"/>
                  </a:schemeClr>
                </a:solidFill>
                <a:latin typeface="Linux Libertine Display O" pitchFamily="2" charset="0"/>
                <a:ea typeface="標楷體"/>
                <a:cs typeface="Linux Libertine Display O" pitchFamily="2" charset="0"/>
              </a:rPr>
              <a:t>摘要</a:t>
            </a:r>
            <a:endParaRPr lang="zh-TW" altLang="en-US" sz="3600" b="1" dirty="0">
              <a:solidFill>
                <a:schemeClr val="accent2">
                  <a:lumMod val="50000"/>
                </a:schemeClr>
              </a:solidFill>
              <a:latin typeface="Linux Libertine Display O" pitchFamily="2" charset="0"/>
              <a:ea typeface="標楷體"/>
              <a:cs typeface="Linux Libertine Display O" pitchFamily="2" charset="0"/>
            </a:endParaRPr>
          </a:p>
        </p:txBody>
      </p:sp>
      <p:sp>
        <p:nvSpPr>
          <p:cNvPr id="5" name="文字方塊 4"/>
          <p:cNvSpPr txBox="1"/>
          <p:nvPr/>
        </p:nvSpPr>
        <p:spPr>
          <a:xfrm>
            <a:off x="611560" y="1844824"/>
            <a:ext cx="612068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ea typeface="標楷體"/>
              </a:rPr>
              <a:t>智慧型</a:t>
            </a:r>
            <a:r>
              <a:rPr lang="zh-TW" altLang="en-US" sz="2000" dirty="0">
                <a:solidFill>
                  <a:schemeClr val="tx1">
                    <a:lumMod val="85000"/>
                    <a:lumOff val="15000"/>
                  </a:schemeClr>
                </a:solidFill>
                <a:ea typeface="標楷體"/>
              </a:rPr>
              <a:t>手機和</a:t>
            </a:r>
            <a:r>
              <a:rPr lang="zh-TW" altLang="en-US" sz="2000" dirty="0" smtClean="0">
                <a:solidFill>
                  <a:schemeClr val="tx1">
                    <a:lumMod val="85000"/>
                    <a:lumOff val="15000"/>
                  </a:schemeClr>
                </a:solidFill>
                <a:ea typeface="標楷體"/>
              </a:rPr>
              <a:t>網路的普及，讓低成本的網路電話逐漸取代一般的傳統電話，而且網路電話又能節省大量的通話費用，因此許多人會選擇使用 </a:t>
            </a:r>
            <a:r>
              <a:rPr lang="en-US" altLang="zh-TW" sz="2000" dirty="0" smtClean="0">
                <a:solidFill>
                  <a:schemeClr val="tx1">
                    <a:lumMod val="85000"/>
                    <a:lumOff val="15000"/>
                  </a:schemeClr>
                </a:solidFill>
                <a:ea typeface="標楷體"/>
              </a:rPr>
              <a:t>Skype</a:t>
            </a:r>
            <a:r>
              <a:rPr lang="zh-TW" altLang="en-US" sz="2000" dirty="0" smtClean="0">
                <a:solidFill>
                  <a:schemeClr val="tx1">
                    <a:lumMod val="85000"/>
                    <a:lumOff val="15000"/>
                  </a:schemeClr>
                </a:solidFill>
                <a:ea typeface="標楷體"/>
              </a:rPr>
              <a:t> 或是其他網路電話 </a:t>
            </a:r>
            <a:r>
              <a:rPr lang="en-US" altLang="zh-TW" sz="2000" dirty="0" smtClean="0">
                <a:solidFill>
                  <a:schemeClr val="tx1">
                    <a:lumMod val="85000"/>
                    <a:lumOff val="15000"/>
                  </a:schemeClr>
                </a:solidFill>
                <a:ea typeface="標楷體"/>
              </a:rPr>
              <a:t>APP</a:t>
            </a:r>
            <a:r>
              <a:rPr lang="zh-TW" altLang="en-US" sz="2000" dirty="0" smtClean="0">
                <a:solidFill>
                  <a:schemeClr val="tx1">
                    <a:lumMod val="85000"/>
                    <a:lumOff val="15000"/>
                  </a:schemeClr>
                </a:solidFill>
                <a:ea typeface="標楷體"/>
              </a:rPr>
              <a:t> 來進行通話</a:t>
            </a:r>
            <a:r>
              <a:rPr lang="en-US" altLang="zh-TW" sz="2000" dirty="0" smtClean="0">
                <a:solidFill>
                  <a:schemeClr val="tx1">
                    <a:lumMod val="85000"/>
                    <a:lumOff val="15000"/>
                  </a:schemeClr>
                </a:solidFill>
                <a:ea typeface="標楷體"/>
              </a:rPr>
              <a:t>。</a:t>
            </a:r>
          </a:p>
        </p:txBody>
      </p:sp>
      <p:sp>
        <p:nvSpPr>
          <p:cNvPr id="7" name="文字方塊 6"/>
          <p:cNvSpPr txBox="1"/>
          <p:nvPr/>
        </p:nvSpPr>
        <p:spPr>
          <a:xfrm>
            <a:off x="611560" y="3429000"/>
            <a:ext cx="6120680" cy="163121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ea typeface="標楷體"/>
              </a:rPr>
              <a:t>網路</a:t>
            </a:r>
            <a:r>
              <a:rPr lang="zh-TW" altLang="en-US" sz="2000" dirty="0" smtClean="0">
                <a:solidFill>
                  <a:schemeClr val="tx1">
                    <a:lumMod val="85000"/>
                    <a:lumOff val="15000"/>
                  </a:schemeClr>
                </a:solidFill>
                <a:ea typeface="標楷體"/>
              </a:rPr>
              <a:t>電話已成為現今的趨勢，所以對於通話的控管在某些必要的時刻是不可或缺的，例如調查單位需要監控特定對象；或是因為有某些需求而需要調出某時刻的通話內容等</a:t>
            </a:r>
            <a:r>
              <a:rPr lang="en-US" altLang="zh-TW" sz="2000" dirty="0" smtClean="0">
                <a:solidFill>
                  <a:schemeClr val="tx1">
                    <a:lumMod val="85000"/>
                    <a:lumOff val="15000"/>
                  </a:schemeClr>
                </a:solidFill>
                <a:ea typeface="標楷體"/>
              </a:rPr>
              <a:t>。</a:t>
            </a:r>
            <a:r>
              <a:rPr lang="zh-TW" altLang="en-US" sz="2000" dirty="0" smtClean="0">
                <a:solidFill>
                  <a:schemeClr val="tx1">
                    <a:lumMod val="85000"/>
                    <a:lumOff val="15000"/>
                  </a:schemeClr>
                </a:solidFill>
                <a:ea typeface="標楷體"/>
              </a:rPr>
              <a:t>所以我們的研究目的便是建立一個網路電話控管平台來解決上述需求</a:t>
            </a:r>
            <a:r>
              <a:rPr lang="en-US" altLang="zh-TW" sz="2000" dirty="0" smtClean="0">
                <a:solidFill>
                  <a:schemeClr val="tx1">
                    <a:lumMod val="85000"/>
                    <a:lumOff val="15000"/>
                  </a:schemeClr>
                </a:solidFill>
                <a:ea typeface="標楷體"/>
              </a:rPr>
              <a:t>。</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3450491"/>
            <a:ext cx="2066925" cy="3219450"/>
          </a:xfrm>
          <a:prstGeom prst="rect">
            <a:avLst/>
          </a:prstGeom>
        </p:spPr>
      </p:pic>
    </p:spTree>
    <p:extLst>
      <p:ext uri="{BB962C8B-B14F-4D97-AF65-F5344CB8AC3E}">
        <p14:creationId xmlns:p14="http://schemas.microsoft.com/office/powerpoint/2010/main" val="128508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smtClean="0">
                <a:solidFill>
                  <a:schemeClr val="accent2">
                    <a:lumMod val="50000"/>
                  </a:schemeClr>
                </a:solidFill>
                <a:ea typeface="標楷體"/>
              </a:rPr>
              <a:t>何謂 </a:t>
            </a:r>
            <a:r>
              <a:rPr lang="en-US" altLang="zh-TW" sz="3600" b="1" dirty="0" smtClean="0">
                <a:solidFill>
                  <a:schemeClr val="accent2">
                    <a:lumMod val="50000"/>
                  </a:schemeClr>
                </a:solidFill>
                <a:ea typeface="標楷體"/>
              </a:rPr>
              <a:t>VoIP</a:t>
            </a:r>
            <a:endParaRPr lang="zh-TW" altLang="en-US" sz="3600" b="1" dirty="0">
              <a:solidFill>
                <a:schemeClr val="accent2">
                  <a:lumMod val="50000"/>
                </a:schemeClr>
              </a:solidFill>
              <a:ea typeface="標楷體"/>
            </a:endParaRPr>
          </a:p>
        </p:txBody>
      </p:sp>
      <p:graphicFrame>
        <p:nvGraphicFramePr>
          <p:cNvPr id="5" name="資料庫圖表 4"/>
          <p:cNvGraphicFramePr/>
          <p:nvPr>
            <p:extLst>
              <p:ext uri="{D42A27DB-BD31-4B8C-83A1-F6EECF244321}">
                <p14:modId xmlns:p14="http://schemas.microsoft.com/office/powerpoint/2010/main" val="2886597589"/>
              </p:ext>
            </p:extLst>
          </p:nvPr>
        </p:nvGraphicFramePr>
        <p:xfrm>
          <a:off x="3563888" y="20292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57" y="2492896"/>
            <a:ext cx="4364048" cy="3136659"/>
          </a:xfrm>
          <a:prstGeom prst="rect">
            <a:avLst/>
          </a:prstGeom>
        </p:spPr>
      </p:pic>
    </p:spTree>
    <p:extLst>
      <p:ext uri="{BB962C8B-B14F-4D97-AF65-F5344CB8AC3E}">
        <p14:creationId xmlns:p14="http://schemas.microsoft.com/office/powerpoint/2010/main" val="116035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graphicEl>
                                              <a:dgm id="{038928D6-4947-42AA-BEBA-E2FF57A031F6}"/>
                                            </p:graphicEl>
                                          </p:spTgt>
                                        </p:tgtEl>
                                        <p:attrNameLst>
                                          <p:attrName>style.visibility</p:attrName>
                                        </p:attrNameLst>
                                      </p:cBhvr>
                                      <p:to>
                                        <p:strVal val="visible"/>
                                      </p:to>
                                    </p:set>
                                    <p:animEffect transition="in" filter="wipe(down)">
                                      <p:cBhvr>
                                        <p:cTn id="7" dur="580">
                                          <p:stCondLst>
                                            <p:cond delay="0"/>
                                          </p:stCondLst>
                                        </p:cTn>
                                        <p:tgtEl>
                                          <p:spTgt spid="5">
                                            <p:graphicEl>
                                              <a:dgm id="{038928D6-4947-42AA-BEBA-E2FF57A031F6}"/>
                                            </p:graphicEl>
                                          </p:spTgt>
                                        </p:tgtEl>
                                      </p:cBhvr>
                                    </p:animEffect>
                                    <p:anim calcmode="lin" valueType="num">
                                      <p:cBhvr>
                                        <p:cTn id="8" dur="1822" tmFilter="0,0; 0.14,0.36; 0.43,0.73; 0.71,0.91; 1.0,1.0">
                                          <p:stCondLst>
                                            <p:cond delay="0"/>
                                          </p:stCondLst>
                                        </p:cTn>
                                        <p:tgtEl>
                                          <p:spTgt spid="5">
                                            <p:graphicEl>
                                              <a:dgm id="{038928D6-4947-42AA-BEBA-E2FF57A031F6}"/>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graphicEl>
                                              <a:dgm id="{038928D6-4947-42AA-BEBA-E2FF57A031F6}"/>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graphicEl>
                                              <a:dgm id="{038928D6-4947-42AA-BEBA-E2FF57A031F6}"/>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graphicEl>
                                              <a:dgm id="{038928D6-4947-42AA-BEBA-E2FF57A031F6}"/>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graphicEl>
                                              <a:dgm id="{038928D6-4947-42AA-BEBA-E2FF57A031F6}"/>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graphicEl>
                                              <a:dgm id="{038928D6-4947-42AA-BEBA-E2FF57A031F6}"/>
                                            </p:graphicEl>
                                          </p:spTgt>
                                        </p:tgtEl>
                                      </p:cBhvr>
                                      <p:to x="100000" y="60000"/>
                                    </p:animScale>
                                    <p:animScale>
                                      <p:cBhvr>
                                        <p:cTn id="14" dur="166" decel="50000">
                                          <p:stCondLst>
                                            <p:cond delay="676"/>
                                          </p:stCondLst>
                                        </p:cTn>
                                        <p:tgtEl>
                                          <p:spTgt spid="5">
                                            <p:graphicEl>
                                              <a:dgm id="{038928D6-4947-42AA-BEBA-E2FF57A031F6}"/>
                                            </p:graphicEl>
                                          </p:spTgt>
                                        </p:tgtEl>
                                      </p:cBhvr>
                                      <p:to x="100000" y="100000"/>
                                    </p:animScale>
                                    <p:animScale>
                                      <p:cBhvr>
                                        <p:cTn id="15" dur="26">
                                          <p:stCondLst>
                                            <p:cond delay="1312"/>
                                          </p:stCondLst>
                                        </p:cTn>
                                        <p:tgtEl>
                                          <p:spTgt spid="5">
                                            <p:graphicEl>
                                              <a:dgm id="{038928D6-4947-42AA-BEBA-E2FF57A031F6}"/>
                                            </p:graphicEl>
                                          </p:spTgt>
                                        </p:tgtEl>
                                      </p:cBhvr>
                                      <p:to x="100000" y="80000"/>
                                    </p:animScale>
                                    <p:animScale>
                                      <p:cBhvr>
                                        <p:cTn id="16" dur="166" decel="50000">
                                          <p:stCondLst>
                                            <p:cond delay="1338"/>
                                          </p:stCondLst>
                                        </p:cTn>
                                        <p:tgtEl>
                                          <p:spTgt spid="5">
                                            <p:graphicEl>
                                              <a:dgm id="{038928D6-4947-42AA-BEBA-E2FF57A031F6}"/>
                                            </p:graphicEl>
                                          </p:spTgt>
                                        </p:tgtEl>
                                      </p:cBhvr>
                                      <p:to x="100000" y="100000"/>
                                    </p:animScale>
                                    <p:animScale>
                                      <p:cBhvr>
                                        <p:cTn id="17" dur="26">
                                          <p:stCondLst>
                                            <p:cond delay="1642"/>
                                          </p:stCondLst>
                                        </p:cTn>
                                        <p:tgtEl>
                                          <p:spTgt spid="5">
                                            <p:graphicEl>
                                              <a:dgm id="{038928D6-4947-42AA-BEBA-E2FF57A031F6}"/>
                                            </p:graphicEl>
                                          </p:spTgt>
                                        </p:tgtEl>
                                      </p:cBhvr>
                                      <p:to x="100000" y="90000"/>
                                    </p:animScale>
                                    <p:animScale>
                                      <p:cBhvr>
                                        <p:cTn id="18" dur="166" decel="50000">
                                          <p:stCondLst>
                                            <p:cond delay="1668"/>
                                          </p:stCondLst>
                                        </p:cTn>
                                        <p:tgtEl>
                                          <p:spTgt spid="5">
                                            <p:graphicEl>
                                              <a:dgm id="{038928D6-4947-42AA-BEBA-E2FF57A031F6}"/>
                                            </p:graphicEl>
                                          </p:spTgt>
                                        </p:tgtEl>
                                      </p:cBhvr>
                                      <p:to x="100000" y="100000"/>
                                    </p:animScale>
                                    <p:animScale>
                                      <p:cBhvr>
                                        <p:cTn id="19" dur="26">
                                          <p:stCondLst>
                                            <p:cond delay="1808"/>
                                          </p:stCondLst>
                                        </p:cTn>
                                        <p:tgtEl>
                                          <p:spTgt spid="5">
                                            <p:graphicEl>
                                              <a:dgm id="{038928D6-4947-42AA-BEBA-E2FF57A031F6}"/>
                                            </p:graphicEl>
                                          </p:spTgt>
                                        </p:tgtEl>
                                      </p:cBhvr>
                                      <p:to x="100000" y="95000"/>
                                    </p:animScale>
                                    <p:animScale>
                                      <p:cBhvr>
                                        <p:cTn id="20" dur="166" decel="50000">
                                          <p:stCondLst>
                                            <p:cond delay="1834"/>
                                          </p:stCondLst>
                                        </p:cTn>
                                        <p:tgtEl>
                                          <p:spTgt spid="5">
                                            <p:graphicEl>
                                              <a:dgm id="{038928D6-4947-42AA-BEBA-E2FF57A031F6}"/>
                                            </p:graphic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graphicEl>
                                              <a:dgm id="{5580D8A3-31EA-4986-ABDC-2CEEBBB7D7F1}"/>
                                            </p:graphicEl>
                                          </p:spTgt>
                                        </p:tgtEl>
                                        <p:attrNameLst>
                                          <p:attrName>style.visibility</p:attrName>
                                        </p:attrNameLst>
                                      </p:cBhvr>
                                      <p:to>
                                        <p:strVal val="visible"/>
                                      </p:to>
                                    </p:set>
                                    <p:animEffect transition="in" filter="wipe(down)">
                                      <p:cBhvr>
                                        <p:cTn id="23" dur="580">
                                          <p:stCondLst>
                                            <p:cond delay="0"/>
                                          </p:stCondLst>
                                        </p:cTn>
                                        <p:tgtEl>
                                          <p:spTgt spid="5">
                                            <p:graphicEl>
                                              <a:dgm id="{5580D8A3-31EA-4986-ABDC-2CEEBBB7D7F1}"/>
                                            </p:graphicEl>
                                          </p:spTgt>
                                        </p:tgtEl>
                                      </p:cBhvr>
                                    </p:animEffect>
                                    <p:anim calcmode="lin" valueType="num">
                                      <p:cBhvr>
                                        <p:cTn id="24" dur="1822" tmFilter="0,0; 0.14,0.36; 0.43,0.73; 0.71,0.91; 1.0,1.0">
                                          <p:stCondLst>
                                            <p:cond delay="0"/>
                                          </p:stCondLst>
                                        </p:cTn>
                                        <p:tgtEl>
                                          <p:spTgt spid="5">
                                            <p:graphicEl>
                                              <a:dgm id="{5580D8A3-31EA-4986-ABDC-2CEEBBB7D7F1}"/>
                                            </p:graphic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graphicEl>
                                              <a:dgm id="{5580D8A3-31EA-4986-ABDC-2CEEBBB7D7F1}"/>
                                            </p:graphic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graphicEl>
                                              <a:dgm id="{5580D8A3-31EA-4986-ABDC-2CEEBBB7D7F1}"/>
                                            </p:graphic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graphicEl>
                                              <a:dgm id="{5580D8A3-31EA-4986-ABDC-2CEEBBB7D7F1}"/>
                                            </p:graphic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graphicEl>
                                              <a:dgm id="{5580D8A3-31EA-4986-ABDC-2CEEBBB7D7F1}"/>
                                            </p:graphic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graphicEl>
                                              <a:dgm id="{5580D8A3-31EA-4986-ABDC-2CEEBBB7D7F1}"/>
                                            </p:graphicEl>
                                          </p:spTgt>
                                        </p:tgtEl>
                                      </p:cBhvr>
                                      <p:to x="100000" y="60000"/>
                                    </p:animScale>
                                    <p:animScale>
                                      <p:cBhvr>
                                        <p:cTn id="30" dur="166" decel="50000">
                                          <p:stCondLst>
                                            <p:cond delay="676"/>
                                          </p:stCondLst>
                                        </p:cTn>
                                        <p:tgtEl>
                                          <p:spTgt spid="5">
                                            <p:graphicEl>
                                              <a:dgm id="{5580D8A3-31EA-4986-ABDC-2CEEBBB7D7F1}"/>
                                            </p:graphicEl>
                                          </p:spTgt>
                                        </p:tgtEl>
                                      </p:cBhvr>
                                      <p:to x="100000" y="100000"/>
                                    </p:animScale>
                                    <p:animScale>
                                      <p:cBhvr>
                                        <p:cTn id="31" dur="26">
                                          <p:stCondLst>
                                            <p:cond delay="1312"/>
                                          </p:stCondLst>
                                        </p:cTn>
                                        <p:tgtEl>
                                          <p:spTgt spid="5">
                                            <p:graphicEl>
                                              <a:dgm id="{5580D8A3-31EA-4986-ABDC-2CEEBBB7D7F1}"/>
                                            </p:graphicEl>
                                          </p:spTgt>
                                        </p:tgtEl>
                                      </p:cBhvr>
                                      <p:to x="100000" y="80000"/>
                                    </p:animScale>
                                    <p:animScale>
                                      <p:cBhvr>
                                        <p:cTn id="32" dur="166" decel="50000">
                                          <p:stCondLst>
                                            <p:cond delay="1338"/>
                                          </p:stCondLst>
                                        </p:cTn>
                                        <p:tgtEl>
                                          <p:spTgt spid="5">
                                            <p:graphicEl>
                                              <a:dgm id="{5580D8A3-31EA-4986-ABDC-2CEEBBB7D7F1}"/>
                                            </p:graphicEl>
                                          </p:spTgt>
                                        </p:tgtEl>
                                      </p:cBhvr>
                                      <p:to x="100000" y="100000"/>
                                    </p:animScale>
                                    <p:animScale>
                                      <p:cBhvr>
                                        <p:cTn id="33" dur="26">
                                          <p:stCondLst>
                                            <p:cond delay="1642"/>
                                          </p:stCondLst>
                                        </p:cTn>
                                        <p:tgtEl>
                                          <p:spTgt spid="5">
                                            <p:graphicEl>
                                              <a:dgm id="{5580D8A3-31EA-4986-ABDC-2CEEBBB7D7F1}"/>
                                            </p:graphicEl>
                                          </p:spTgt>
                                        </p:tgtEl>
                                      </p:cBhvr>
                                      <p:to x="100000" y="90000"/>
                                    </p:animScale>
                                    <p:animScale>
                                      <p:cBhvr>
                                        <p:cTn id="34" dur="166" decel="50000">
                                          <p:stCondLst>
                                            <p:cond delay="1668"/>
                                          </p:stCondLst>
                                        </p:cTn>
                                        <p:tgtEl>
                                          <p:spTgt spid="5">
                                            <p:graphicEl>
                                              <a:dgm id="{5580D8A3-31EA-4986-ABDC-2CEEBBB7D7F1}"/>
                                            </p:graphicEl>
                                          </p:spTgt>
                                        </p:tgtEl>
                                      </p:cBhvr>
                                      <p:to x="100000" y="100000"/>
                                    </p:animScale>
                                    <p:animScale>
                                      <p:cBhvr>
                                        <p:cTn id="35" dur="26">
                                          <p:stCondLst>
                                            <p:cond delay="1808"/>
                                          </p:stCondLst>
                                        </p:cTn>
                                        <p:tgtEl>
                                          <p:spTgt spid="5">
                                            <p:graphicEl>
                                              <a:dgm id="{5580D8A3-31EA-4986-ABDC-2CEEBBB7D7F1}"/>
                                            </p:graphicEl>
                                          </p:spTgt>
                                        </p:tgtEl>
                                      </p:cBhvr>
                                      <p:to x="100000" y="95000"/>
                                    </p:animScale>
                                    <p:animScale>
                                      <p:cBhvr>
                                        <p:cTn id="36" dur="166" decel="50000">
                                          <p:stCondLst>
                                            <p:cond delay="1834"/>
                                          </p:stCondLst>
                                        </p:cTn>
                                        <p:tgtEl>
                                          <p:spTgt spid="5">
                                            <p:graphicEl>
                                              <a:dgm id="{5580D8A3-31EA-4986-ABDC-2CEEBBB7D7F1}"/>
                                            </p:graphic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5">
                                            <p:graphicEl>
                                              <a:dgm id="{FE60DDF8-CBF6-4936-B765-194A5F94B38D}"/>
                                            </p:graphicEl>
                                          </p:spTgt>
                                        </p:tgtEl>
                                        <p:attrNameLst>
                                          <p:attrName>style.visibility</p:attrName>
                                        </p:attrNameLst>
                                      </p:cBhvr>
                                      <p:to>
                                        <p:strVal val="visible"/>
                                      </p:to>
                                    </p:set>
                                    <p:animEffect transition="in" filter="wipe(down)">
                                      <p:cBhvr>
                                        <p:cTn id="41" dur="580">
                                          <p:stCondLst>
                                            <p:cond delay="0"/>
                                          </p:stCondLst>
                                        </p:cTn>
                                        <p:tgtEl>
                                          <p:spTgt spid="5">
                                            <p:graphicEl>
                                              <a:dgm id="{FE60DDF8-CBF6-4936-B765-194A5F94B38D}"/>
                                            </p:graphicEl>
                                          </p:spTgt>
                                        </p:tgtEl>
                                      </p:cBhvr>
                                    </p:animEffect>
                                    <p:anim calcmode="lin" valueType="num">
                                      <p:cBhvr>
                                        <p:cTn id="42" dur="1822" tmFilter="0,0; 0.14,0.36; 0.43,0.73; 0.71,0.91; 1.0,1.0">
                                          <p:stCondLst>
                                            <p:cond delay="0"/>
                                          </p:stCondLst>
                                        </p:cTn>
                                        <p:tgtEl>
                                          <p:spTgt spid="5">
                                            <p:graphicEl>
                                              <a:dgm id="{FE60DDF8-CBF6-4936-B765-194A5F94B38D}"/>
                                            </p:graphic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graphicEl>
                                              <a:dgm id="{FE60DDF8-CBF6-4936-B765-194A5F94B38D}"/>
                                            </p:graphic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graphicEl>
                                              <a:dgm id="{FE60DDF8-CBF6-4936-B765-194A5F94B38D}"/>
                                            </p:graphic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graphicEl>
                                              <a:dgm id="{FE60DDF8-CBF6-4936-B765-194A5F94B38D}"/>
                                            </p:graphic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graphicEl>
                                              <a:dgm id="{FE60DDF8-CBF6-4936-B765-194A5F94B38D}"/>
                                            </p:graphic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graphicEl>
                                              <a:dgm id="{FE60DDF8-CBF6-4936-B765-194A5F94B38D}"/>
                                            </p:graphicEl>
                                          </p:spTgt>
                                        </p:tgtEl>
                                      </p:cBhvr>
                                      <p:to x="100000" y="60000"/>
                                    </p:animScale>
                                    <p:animScale>
                                      <p:cBhvr>
                                        <p:cTn id="48" dur="166" decel="50000">
                                          <p:stCondLst>
                                            <p:cond delay="676"/>
                                          </p:stCondLst>
                                        </p:cTn>
                                        <p:tgtEl>
                                          <p:spTgt spid="5">
                                            <p:graphicEl>
                                              <a:dgm id="{FE60DDF8-CBF6-4936-B765-194A5F94B38D}"/>
                                            </p:graphicEl>
                                          </p:spTgt>
                                        </p:tgtEl>
                                      </p:cBhvr>
                                      <p:to x="100000" y="100000"/>
                                    </p:animScale>
                                    <p:animScale>
                                      <p:cBhvr>
                                        <p:cTn id="49" dur="26">
                                          <p:stCondLst>
                                            <p:cond delay="1312"/>
                                          </p:stCondLst>
                                        </p:cTn>
                                        <p:tgtEl>
                                          <p:spTgt spid="5">
                                            <p:graphicEl>
                                              <a:dgm id="{FE60DDF8-CBF6-4936-B765-194A5F94B38D}"/>
                                            </p:graphicEl>
                                          </p:spTgt>
                                        </p:tgtEl>
                                      </p:cBhvr>
                                      <p:to x="100000" y="80000"/>
                                    </p:animScale>
                                    <p:animScale>
                                      <p:cBhvr>
                                        <p:cTn id="50" dur="166" decel="50000">
                                          <p:stCondLst>
                                            <p:cond delay="1338"/>
                                          </p:stCondLst>
                                        </p:cTn>
                                        <p:tgtEl>
                                          <p:spTgt spid="5">
                                            <p:graphicEl>
                                              <a:dgm id="{FE60DDF8-CBF6-4936-B765-194A5F94B38D}"/>
                                            </p:graphicEl>
                                          </p:spTgt>
                                        </p:tgtEl>
                                      </p:cBhvr>
                                      <p:to x="100000" y="100000"/>
                                    </p:animScale>
                                    <p:animScale>
                                      <p:cBhvr>
                                        <p:cTn id="51" dur="26">
                                          <p:stCondLst>
                                            <p:cond delay="1642"/>
                                          </p:stCondLst>
                                        </p:cTn>
                                        <p:tgtEl>
                                          <p:spTgt spid="5">
                                            <p:graphicEl>
                                              <a:dgm id="{FE60DDF8-CBF6-4936-B765-194A5F94B38D}"/>
                                            </p:graphicEl>
                                          </p:spTgt>
                                        </p:tgtEl>
                                      </p:cBhvr>
                                      <p:to x="100000" y="90000"/>
                                    </p:animScale>
                                    <p:animScale>
                                      <p:cBhvr>
                                        <p:cTn id="52" dur="166" decel="50000">
                                          <p:stCondLst>
                                            <p:cond delay="1668"/>
                                          </p:stCondLst>
                                        </p:cTn>
                                        <p:tgtEl>
                                          <p:spTgt spid="5">
                                            <p:graphicEl>
                                              <a:dgm id="{FE60DDF8-CBF6-4936-B765-194A5F94B38D}"/>
                                            </p:graphicEl>
                                          </p:spTgt>
                                        </p:tgtEl>
                                      </p:cBhvr>
                                      <p:to x="100000" y="100000"/>
                                    </p:animScale>
                                    <p:animScale>
                                      <p:cBhvr>
                                        <p:cTn id="53" dur="26">
                                          <p:stCondLst>
                                            <p:cond delay="1808"/>
                                          </p:stCondLst>
                                        </p:cTn>
                                        <p:tgtEl>
                                          <p:spTgt spid="5">
                                            <p:graphicEl>
                                              <a:dgm id="{FE60DDF8-CBF6-4936-B765-194A5F94B38D}"/>
                                            </p:graphicEl>
                                          </p:spTgt>
                                        </p:tgtEl>
                                      </p:cBhvr>
                                      <p:to x="100000" y="95000"/>
                                    </p:animScale>
                                    <p:animScale>
                                      <p:cBhvr>
                                        <p:cTn id="54" dur="166" decel="50000">
                                          <p:stCondLst>
                                            <p:cond delay="1834"/>
                                          </p:stCondLst>
                                        </p:cTn>
                                        <p:tgtEl>
                                          <p:spTgt spid="5">
                                            <p:graphicEl>
                                              <a:dgm id="{FE60DDF8-CBF6-4936-B765-194A5F94B38D}"/>
                                            </p:graphic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5">
                                            <p:graphicEl>
                                              <a:dgm id="{25C367EC-5E99-49FE-B612-909F4216DC99}"/>
                                            </p:graphicEl>
                                          </p:spTgt>
                                        </p:tgtEl>
                                        <p:attrNameLst>
                                          <p:attrName>style.visibility</p:attrName>
                                        </p:attrNameLst>
                                      </p:cBhvr>
                                      <p:to>
                                        <p:strVal val="visible"/>
                                      </p:to>
                                    </p:set>
                                    <p:animEffect transition="in" filter="wipe(down)">
                                      <p:cBhvr>
                                        <p:cTn id="57" dur="580">
                                          <p:stCondLst>
                                            <p:cond delay="0"/>
                                          </p:stCondLst>
                                        </p:cTn>
                                        <p:tgtEl>
                                          <p:spTgt spid="5">
                                            <p:graphicEl>
                                              <a:dgm id="{25C367EC-5E99-49FE-B612-909F4216DC99}"/>
                                            </p:graphicEl>
                                          </p:spTgt>
                                        </p:tgtEl>
                                      </p:cBhvr>
                                    </p:animEffect>
                                    <p:anim calcmode="lin" valueType="num">
                                      <p:cBhvr>
                                        <p:cTn id="58" dur="1822" tmFilter="0,0; 0.14,0.36; 0.43,0.73; 0.71,0.91; 1.0,1.0">
                                          <p:stCondLst>
                                            <p:cond delay="0"/>
                                          </p:stCondLst>
                                        </p:cTn>
                                        <p:tgtEl>
                                          <p:spTgt spid="5">
                                            <p:graphicEl>
                                              <a:dgm id="{25C367EC-5E99-49FE-B612-909F4216DC99}"/>
                                            </p:graphic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graphicEl>
                                              <a:dgm id="{25C367EC-5E99-49FE-B612-909F4216DC99}"/>
                                            </p:graphic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graphicEl>
                                              <a:dgm id="{25C367EC-5E99-49FE-B612-909F4216DC99}"/>
                                            </p:graphic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graphicEl>
                                              <a:dgm id="{25C367EC-5E99-49FE-B612-909F4216DC99}"/>
                                            </p:graphic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graphicEl>
                                              <a:dgm id="{25C367EC-5E99-49FE-B612-909F4216DC99}"/>
                                            </p:graphic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graphicEl>
                                              <a:dgm id="{25C367EC-5E99-49FE-B612-909F4216DC99}"/>
                                            </p:graphicEl>
                                          </p:spTgt>
                                        </p:tgtEl>
                                      </p:cBhvr>
                                      <p:to x="100000" y="60000"/>
                                    </p:animScale>
                                    <p:animScale>
                                      <p:cBhvr>
                                        <p:cTn id="64" dur="166" decel="50000">
                                          <p:stCondLst>
                                            <p:cond delay="676"/>
                                          </p:stCondLst>
                                        </p:cTn>
                                        <p:tgtEl>
                                          <p:spTgt spid="5">
                                            <p:graphicEl>
                                              <a:dgm id="{25C367EC-5E99-49FE-B612-909F4216DC99}"/>
                                            </p:graphicEl>
                                          </p:spTgt>
                                        </p:tgtEl>
                                      </p:cBhvr>
                                      <p:to x="100000" y="100000"/>
                                    </p:animScale>
                                    <p:animScale>
                                      <p:cBhvr>
                                        <p:cTn id="65" dur="26">
                                          <p:stCondLst>
                                            <p:cond delay="1312"/>
                                          </p:stCondLst>
                                        </p:cTn>
                                        <p:tgtEl>
                                          <p:spTgt spid="5">
                                            <p:graphicEl>
                                              <a:dgm id="{25C367EC-5E99-49FE-B612-909F4216DC99}"/>
                                            </p:graphicEl>
                                          </p:spTgt>
                                        </p:tgtEl>
                                      </p:cBhvr>
                                      <p:to x="100000" y="80000"/>
                                    </p:animScale>
                                    <p:animScale>
                                      <p:cBhvr>
                                        <p:cTn id="66" dur="166" decel="50000">
                                          <p:stCondLst>
                                            <p:cond delay="1338"/>
                                          </p:stCondLst>
                                        </p:cTn>
                                        <p:tgtEl>
                                          <p:spTgt spid="5">
                                            <p:graphicEl>
                                              <a:dgm id="{25C367EC-5E99-49FE-B612-909F4216DC99}"/>
                                            </p:graphicEl>
                                          </p:spTgt>
                                        </p:tgtEl>
                                      </p:cBhvr>
                                      <p:to x="100000" y="100000"/>
                                    </p:animScale>
                                    <p:animScale>
                                      <p:cBhvr>
                                        <p:cTn id="67" dur="26">
                                          <p:stCondLst>
                                            <p:cond delay="1642"/>
                                          </p:stCondLst>
                                        </p:cTn>
                                        <p:tgtEl>
                                          <p:spTgt spid="5">
                                            <p:graphicEl>
                                              <a:dgm id="{25C367EC-5E99-49FE-B612-909F4216DC99}"/>
                                            </p:graphicEl>
                                          </p:spTgt>
                                        </p:tgtEl>
                                      </p:cBhvr>
                                      <p:to x="100000" y="90000"/>
                                    </p:animScale>
                                    <p:animScale>
                                      <p:cBhvr>
                                        <p:cTn id="68" dur="166" decel="50000">
                                          <p:stCondLst>
                                            <p:cond delay="1668"/>
                                          </p:stCondLst>
                                        </p:cTn>
                                        <p:tgtEl>
                                          <p:spTgt spid="5">
                                            <p:graphicEl>
                                              <a:dgm id="{25C367EC-5E99-49FE-B612-909F4216DC99}"/>
                                            </p:graphicEl>
                                          </p:spTgt>
                                        </p:tgtEl>
                                      </p:cBhvr>
                                      <p:to x="100000" y="100000"/>
                                    </p:animScale>
                                    <p:animScale>
                                      <p:cBhvr>
                                        <p:cTn id="69" dur="26">
                                          <p:stCondLst>
                                            <p:cond delay="1808"/>
                                          </p:stCondLst>
                                        </p:cTn>
                                        <p:tgtEl>
                                          <p:spTgt spid="5">
                                            <p:graphicEl>
                                              <a:dgm id="{25C367EC-5E99-49FE-B612-909F4216DC99}"/>
                                            </p:graphicEl>
                                          </p:spTgt>
                                        </p:tgtEl>
                                      </p:cBhvr>
                                      <p:to x="100000" y="95000"/>
                                    </p:animScale>
                                    <p:animScale>
                                      <p:cBhvr>
                                        <p:cTn id="70" dur="166" decel="50000">
                                          <p:stCondLst>
                                            <p:cond delay="1834"/>
                                          </p:stCondLst>
                                        </p:cTn>
                                        <p:tgtEl>
                                          <p:spTgt spid="5">
                                            <p:graphicEl>
                                              <a:dgm id="{25C367EC-5E99-49FE-B612-909F4216DC99}"/>
                                            </p:graphic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5">
                                            <p:graphicEl>
                                              <a:dgm id="{8BAD0DA7-7C6F-44E0-9B5B-5C4C392FF496}"/>
                                            </p:graphicEl>
                                          </p:spTgt>
                                        </p:tgtEl>
                                        <p:attrNameLst>
                                          <p:attrName>style.visibility</p:attrName>
                                        </p:attrNameLst>
                                      </p:cBhvr>
                                      <p:to>
                                        <p:strVal val="visible"/>
                                      </p:to>
                                    </p:set>
                                    <p:animEffect transition="in" filter="wipe(down)">
                                      <p:cBhvr>
                                        <p:cTn id="75" dur="580">
                                          <p:stCondLst>
                                            <p:cond delay="0"/>
                                          </p:stCondLst>
                                        </p:cTn>
                                        <p:tgtEl>
                                          <p:spTgt spid="5">
                                            <p:graphicEl>
                                              <a:dgm id="{8BAD0DA7-7C6F-44E0-9B5B-5C4C392FF496}"/>
                                            </p:graphicEl>
                                          </p:spTgt>
                                        </p:tgtEl>
                                      </p:cBhvr>
                                    </p:animEffect>
                                    <p:anim calcmode="lin" valueType="num">
                                      <p:cBhvr>
                                        <p:cTn id="76" dur="1822" tmFilter="0,0; 0.14,0.36; 0.43,0.73; 0.71,0.91; 1.0,1.0">
                                          <p:stCondLst>
                                            <p:cond delay="0"/>
                                          </p:stCondLst>
                                        </p:cTn>
                                        <p:tgtEl>
                                          <p:spTgt spid="5">
                                            <p:graphicEl>
                                              <a:dgm id="{8BAD0DA7-7C6F-44E0-9B5B-5C4C392FF496}"/>
                                            </p:graphic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graphicEl>
                                              <a:dgm id="{8BAD0DA7-7C6F-44E0-9B5B-5C4C392FF496}"/>
                                            </p:graphic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graphicEl>
                                              <a:dgm id="{8BAD0DA7-7C6F-44E0-9B5B-5C4C392FF496}"/>
                                            </p:graphic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graphicEl>
                                              <a:dgm id="{8BAD0DA7-7C6F-44E0-9B5B-5C4C392FF496}"/>
                                            </p:graphic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graphicEl>
                                              <a:dgm id="{8BAD0DA7-7C6F-44E0-9B5B-5C4C392FF496}"/>
                                            </p:graphic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graphicEl>
                                              <a:dgm id="{8BAD0DA7-7C6F-44E0-9B5B-5C4C392FF496}"/>
                                            </p:graphicEl>
                                          </p:spTgt>
                                        </p:tgtEl>
                                      </p:cBhvr>
                                      <p:to x="100000" y="60000"/>
                                    </p:animScale>
                                    <p:animScale>
                                      <p:cBhvr>
                                        <p:cTn id="82" dur="166" decel="50000">
                                          <p:stCondLst>
                                            <p:cond delay="676"/>
                                          </p:stCondLst>
                                        </p:cTn>
                                        <p:tgtEl>
                                          <p:spTgt spid="5">
                                            <p:graphicEl>
                                              <a:dgm id="{8BAD0DA7-7C6F-44E0-9B5B-5C4C392FF496}"/>
                                            </p:graphicEl>
                                          </p:spTgt>
                                        </p:tgtEl>
                                      </p:cBhvr>
                                      <p:to x="100000" y="100000"/>
                                    </p:animScale>
                                    <p:animScale>
                                      <p:cBhvr>
                                        <p:cTn id="83" dur="26">
                                          <p:stCondLst>
                                            <p:cond delay="1312"/>
                                          </p:stCondLst>
                                        </p:cTn>
                                        <p:tgtEl>
                                          <p:spTgt spid="5">
                                            <p:graphicEl>
                                              <a:dgm id="{8BAD0DA7-7C6F-44E0-9B5B-5C4C392FF496}"/>
                                            </p:graphicEl>
                                          </p:spTgt>
                                        </p:tgtEl>
                                      </p:cBhvr>
                                      <p:to x="100000" y="80000"/>
                                    </p:animScale>
                                    <p:animScale>
                                      <p:cBhvr>
                                        <p:cTn id="84" dur="166" decel="50000">
                                          <p:stCondLst>
                                            <p:cond delay="1338"/>
                                          </p:stCondLst>
                                        </p:cTn>
                                        <p:tgtEl>
                                          <p:spTgt spid="5">
                                            <p:graphicEl>
                                              <a:dgm id="{8BAD0DA7-7C6F-44E0-9B5B-5C4C392FF496}"/>
                                            </p:graphicEl>
                                          </p:spTgt>
                                        </p:tgtEl>
                                      </p:cBhvr>
                                      <p:to x="100000" y="100000"/>
                                    </p:animScale>
                                    <p:animScale>
                                      <p:cBhvr>
                                        <p:cTn id="85" dur="26">
                                          <p:stCondLst>
                                            <p:cond delay="1642"/>
                                          </p:stCondLst>
                                        </p:cTn>
                                        <p:tgtEl>
                                          <p:spTgt spid="5">
                                            <p:graphicEl>
                                              <a:dgm id="{8BAD0DA7-7C6F-44E0-9B5B-5C4C392FF496}"/>
                                            </p:graphicEl>
                                          </p:spTgt>
                                        </p:tgtEl>
                                      </p:cBhvr>
                                      <p:to x="100000" y="90000"/>
                                    </p:animScale>
                                    <p:animScale>
                                      <p:cBhvr>
                                        <p:cTn id="86" dur="166" decel="50000">
                                          <p:stCondLst>
                                            <p:cond delay="1668"/>
                                          </p:stCondLst>
                                        </p:cTn>
                                        <p:tgtEl>
                                          <p:spTgt spid="5">
                                            <p:graphicEl>
                                              <a:dgm id="{8BAD0DA7-7C6F-44E0-9B5B-5C4C392FF496}"/>
                                            </p:graphicEl>
                                          </p:spTgt>
                                        </p:tgtEl>
                                      </p:cBhvr>
                                      <p:to x="100000" y="100000"/>
                                    </p:animScale>
                                    <p:animScale>
                                      <p:cBhvr>
                                        <p:cTn id="87" dur="26">
                                          <p:stCondLst>
                                            <p:cond delay="1808"/>
                                          </p:stCondLst>
                                        </p:cTn>
                                        <p:tgtEl>
                                          <p:spTgt spid="5">
                                            <p:graphicEl>
                                              <a:dgm id="{8BAD0DA7-7C6F-44E0-9B5B-5C4C392FF496}"/>
                                            </p:graphicEl>
                                          </p:spTgt>
                                        </p:tgtEl>
                                      </p:cBhvr>
                                      <p:to x="100000" y="95000"/>
                                    </p:animScale>
                                    <p:animScale>
                                      <p:cBhvr>
                                        <p:cTn id="88" dur="166" decel="50000">
                                          <p:stCondLst>
                                            <p:cond delay="1834"/>
                                          </p:stCondLst>
                                        </p:cTn>
                                        <p:tgtEl>
                                          <p:spTgt spid="5">
                                            <p:graphicEl>
                                              <a:dgm id="{8BAD0DA7-7C6F-44E0-9B5B-5C4C392FF496}"/>
                                            </p:graphic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5">
                                            <p:graphicEl>
                                              <a:dgm id="{55F6E640-B661-4AFB-B692-8DAEAC8E8C6F}"/>
                                            </p:graphicEl>
                                          </p:spTgt>
                                        </p:tgtEl>
                                        <p:attrNameLst>
                                          <p:attrName>style.visibility</p:attrName>
                                        </p:attrNameLst>
                                      </p:cBhvr>
                                      <p:to>
                                        <p:strVal val="visible"/>
                                      </p:to>
                                    </p:set>
                                    <p:animEffect transition="in" filter="wipe(down)">
                                      <p:cBhvr>
                                        <p:cTn id="91" dur="580">
                                          <p:stCondLst>
                                            <p:cond delay="0"/>
                                          </p:stCondLst>
                                        </p:cTn>
                                        <p:tgtEl>
                                          <p:spTgt spid="5">
                                            <p:graphicEl>
                                              <a:dgm id="{55F6E640-B661-4AFB-B692-8DAEAC8E8C6F}"/>
                                            </p:graphicEl>
                                          </p:spTgt>
                                        </p:tgtEl>
                                      </p:cBhvr>
                                    </p:animEffect>
                                    <p:anim calcmode="lin" valueType="num">
                                      <p:cBhvr>
                                        <p:cTn id="92" dur="1822" tmFilter="0,0; 0.14,0.36; 0.43,0.73; 0.71,0.91; 1.0,1.0">
                                          <p:stCondLst>
                                            <p:cond delay="0"/>
                                          </p:stCondLst>
                                        </p:cTn>
                                        <p:tgtEl>
                                          <p:spTgt spid="5">
                                            <p:graphicEl>
                                              <a:dgm id="{55F6E640-B661-4AFB-B692-8DAEAC8E8C6F}"/>
                                            </p:graphic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5">
                                            <p:graphicEl>
                                              <a:dgm id="{55F6E640-B661-4AFB-B692-8DAEAC8E8C6F}"/>
                                            </p:graphic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5">
                                            <p:graphicEl>
                                              <a:dgm id="{55F6E640-B661-4AFB-B692-8DAEAC8E8C6F}"/>
                                            </p:graphic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5">
                                            <p:graphicEl>
                                              <a:dgm id="{55F6E640-B661-4AFB-B692-8DAEAC8E8C6F}"/>
                                            </p:graphic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5">
                                            <p:graphicEl>
                                              <a:dgm id="{55F6E640-B661-4AFB-B692-8DAEAC8E8C6F}"/>
                                            </p:graphic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5">
                                            <p:graphicEl>
                                              <a:dgm id="{55F6E640-B661-4AFB-B692-8DAEAC8E8C6F}"/>
                                            </p:graphicEl>
                                          </p:spTgt>
                                        </p:tgtEl>
                                      </p:cBhvr>
                                      <p:to x="100000" y="60000"/>
                                    </p:animScale>
                                    <p:animScale>
                                      <p:cBhvr>
                                        <p:cTn id="98" dur="166" decel="50000">
                                          <p:stCondLst>
                                            <p:cond delay="676"/>
                                          </p:stCondLst>
                                        </p:cTn>
                                        <p:tgtEl>
                                          <p:spTgt spid="5">
                                            <p:graphicEl>
                                              <a:dgm id="{55F6E640-B661-4AFB-B692-8DAEAC8E8C6F}"/>
                                            </p:graphicEl>
                                          </p:spTgt>
                                        </p:tgtEl>
                                      </p:cBhvr>
                                      <p:to x="100000" y="100000"/>
                                    </p:animScale>
                                    <p:animScale>
                                      <p:cBhvr>
                                        <p:cTn id="99" dur="26">
                                          <p:stCondLst>
                                            <p:cond delay="1312"/>
                                          </p:stCondLst>
                                        </p:cTn>
                                        <p:tgtEl>
                                          <p:spTgt spid="5">
                                            <p:graphicEl>
                                              <a:dgm id="{55F6E640-B661-4AFB-B692-8DAEAC8E8C6F}"/>
                                            </p:graphicEl>
                                          </p:spTgt>
                                        </p:tgtEl>
                                      </p:cBhvr>
                                      <p:to x="100000" y="80000"/>
                                    </p:animScale>
                                    <p:animScale>
                                      <p:cBhvr>
                                        <p:cTn id="100" dur="166" decel="50000">
                                          <p:stCondLst>
                                            <p:cond delay="1338"/>
                                          </p:stCondLst>
                                        </p:cTn>
                                        <p:tgtEl>
                                          <p:spTgt spid="5">
                                            <p:graphicEl>
                                              <a:dgm id="{55F6E640-B661-4AFB-B692-8DAEAC8E8C6F}"/>
                                            </p:graphicEl>
                                          </p:spTgt>
                                        </p:tgtEl>
                                      </p:cBhvr>
                                      <p:to x="100000" y="100000"/>
                                    </p:animScale>
                                    <p:animScale>
                                      <p:cBhvr>
                                        <p:cTn id="101" dur="26">
                                          <p:stCondLst>
                                            <p:cond delay="1642"/>
                                          </p:stCondLst>
                                        </p:cTn>
                                        <p:tgtEl>
                                          <p:spTgt spid="5">
                                            <p:graphicEl>
                                              <a:dgm id="{55F6E640-B661-4AFB-B692-8DAEAC8E8C6F}"/>
                                            </p:graphicEl>
                                          </p:spTgt>
                                        </p:tgtEl>
                                      </p:cBhvr>
                                      <p:to x="100000" y="90000"/>
                                    </p:animScale>
                                    <p:animScale>
                                      <p:cBhvr>
                                        <p:cTn id="102" dur="166" decel="50000">
                                          <p:stCondLst>
                                            <p:cond delay="1668"/>
                                          </p:stCondLst>
                                        </p:cTn>
                                        <p:tgtEl>
                                          <p:spTgt spid="5">
                                            <p:graphicEl>
                                              <a:dgm id="{55F6E640-B661-4AFB-B692-8DAEAC8E8C6F}"/>
                                            </p:graphicEl>
                                          </p:spTgt>
                                        </p:tgtEl>
                                      </p:cBhvr>
                                      <p:to x="100000" y="100000"/>
                                    </p:animScale>
                                    <p:animScale>
                                      <p:cBhvr>
                                        <p:cTn id="103" dur="26">
                                          <p:stCondLst>
                                            <p:cond delay="1808"/>
                                          </p:stCondLst>
                                        </p:cTn>
                                        <p:tgtEl>
                                          <p:spTgt spid="5">
                                            <p:graphicEl>
                                              <a:dgm id="{55F6E640-B661-4AFB-B692-8DAEAC8E8C6F}"/>
                                            </p:graphicEl>
                                          </p:spTgt>
                                        </p:tgtEl>
                                      </p:cBhvr>
                                      <p:to x="100000" y="95000"/>
                                    </p:animScale>
                                    <p:animScale>
                                      <p:cBhvr>
                                        <p:cTn id="104" dur="166" decel="50000">
                                          <p:stCondLst>
                                            <p:cond delay="1834"/>
                                          </p:stCondLst>
                                        </p:cTn>
                                        <p:tgtEl>
                                          <p:spTgt spid="5">
                                            <p:graphicEl>
                                              <a:dgm id="{55F6E640-B661-4AFB-B692-8DAEAC8E8C6F}"/>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smtClean="0">
                <a:solidFill>
                  <a:schemeClr val="accent2">
                    <a:lumMod val="50000"/>
                  </a:schemeClr>
                </a:solidFill>
                <a:latin typeface="標楷體 (標題)"/>
                <a:ea typeface="標楷體"/>
              </a:rPr>
              <a:t>基本架構</a:t>
            </a:r>
            <a:endParaRPr lang="zh-TW" altLang="en-US" sz="3600" b="1" dirty="0">
              <a:solidFill>
                <a:schemeClr val="accent2">
                  <a:lumMod val="50000"/>
                </a:schemeClr>
              </a:solidFill>
              <a:latin typeface="標楷體 (標題)"/>
              <a:ea typeface="標楷體"/>
            </a:endParaRPr>
          </a:p>
        </p:txBody>
      </p:sp>
      <p:graphicFrame>
        <p:nvGraphicFramePr>
          <p:cNvPr id="4" name="資料庫圖表 3"/>
          <p:cNvGraphicFramePr/>
          <p:nvPr>
            <p:extLst>
              <p:ext uri="{D42A27DB-BD31-4B8C-83A1-F6EECF244321}">
                <p14:modId xmlns:p14="http://schemas.microsoft.com/office/powerpoint/2010/main" val="20092638"/>
              </p:ext>
            </p:extLst>
          </p:nvPr>
        </p:nvGraphicFramePr>
        <p:xfrm>
          <a:off x="611560" y="2132856"/>
          <a:ext cx="5976664"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圖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0232" y="2129434"/>
            <a:ext cx="1440160" cy="1228636"/>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42856" y="3314240"/>
            <a:ext cx="1080120" cy="1012613"/>
          </a:xfrm>
          <a:prstGeom prst="rect">
            <a:avLst/>
          </a:prstGeom>
        </p:spPr>
      </p:pic>
      <p:pic>
        <p:nvPicPr>
          <p:cNvPr id="7" name="圖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52320" y="3330516"/>
            <a:ext cx="1080120" cy="1012613"/>
          </a:xfrm>
          <a:prstGeom prst="rect">
            <a:avLst/>
          </a:prstGeom>
        </p:spPr>
      </p:pic>
      <p:pic>
        <p:nvPicPr>
          <p:cNvPr id="8" name="圖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03690" y="4437112"/>
            <a:ext cx="888690" cy="888690"/>
          </a:xfrm>
          <a:prstGeom prst="rect">
            <a:avLst/>
          </a:prstGeom>
        </p:spPr>
      </p:pic>
    </p:spTree>
    <p:extLst>
      <p:ext uri="{BB962C8B-B14F-4D97-AF65-F5344CB8AC3E}">
        <p14:creationId xmlns:p14="http://schemas.microsoft.com/office/powerpoint/2010/main" val="14601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85648CA3-684F-4EE6-8030-D5BBFB2414A1}"/>
                                            </p:graphicEl>
                                          </p:spTgt>
                                        </p:tgtEl>
                                        <p:attrNameLst>
                                          <p:attrName>style.visibility</p:attrName>
                                        </p:attrNameLst>
                                      </p:cBhvr>
                                      <p:to>
                                        <p:strVal val="visible"/>
                                      </p:to>
                                    </p:set>
                                    <p:anim calcmode="lin" valueType="num">
                                      <p:cBhvr additive="base">
                                        <p:cTn id="7" dur="500" fill="hold"/>
                                        <p:tgtEl>
                                          <p:spTgt spid="4">
                                            <p:graphicEl>
                                              <a:dgm id="{85648CA3-684F-4EE6-8030-D5BBFB2414A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85648CA3-684F-4EE6-8030-D5BBFB2414A1}"/>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graphicEl>
                                              <a:dgm id="{C03DAA72-D316-47C9-B18A-AFB36ACE7F3F}"/>
                                            </p:graphicEl>
                                          </p:spTgt>
                                        </p:tgtEl>
                                        <p:attrNameLst>
                                          <p:attrName>style.visibility</p:attrName>
                                        </p:attrNameLst>
                                      </p:cBhvr>
                                      <p:to>
                                        <p:strVal val="visible"/>
                                      </p:to>
                                    </p:set>
                                    <p:anim calcmode="lin" valueType="num">
                                      <p:cBhvr additive="base">
                                        <p:cTn id="11" dur="500" fill="hold"/>
                                        <p:tgtEl>
                                          <p:spTgt spid="4">
                                            <p:graphicEl>
                                              <a:dgm id="{C03DAA72-D316-47C9-B18A-AFB36ACE7F3F}"/>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C03DAA72-D316-47C9-B18A-AFB36ACE7F3F}"/>
                                            </p:graphicEl>
                                          </p:spTgt>
                                        </p:tgtEl>
                                        <p:attrNameLst>
                                          <p:attrName>ppt_y</p:attrName>
                                        </p:attrNameLst>
                                      </p:cBhvr>
                                      <p:tavLst>
                                        <p:tav tm="0">
                                          <p:val>
                                            <p:strVal val="0-#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graphicEl>
                                              <a:dgm id="{01530625-80C6-4B1D-B1DB-5C3AAB2E2E1C}"/>
                                            </p:graphicEl>
                                          </p:spTgt>
                                        </p:tgtEl>
                                        <p:attrNameLst>
                                          <p:attrName>style.visibility</p:attrName>
                                        </p:attrNameLst>
                                      </p:cBhvr>
                                      <p:to>
                                        <p:strVal val="visible"/>
                                      </p:to>
                                    </p:set>
                                    <p:anim calcmode="lin" valueType="num">
                                      <p:cBhvr additive="base">
                                        <p:cTn id="19" dur="500" fill="hold"/>
                                        <p:tgtEl>
                                          <p:spTgt spid="4">
                                            <p:graphicEl>
                                              <a:dgm id="{01530625-80C6-4B1D-B1DB-5C3AAB2E2E1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1530625-80C6-4B1D-B1DB-5C3AAB2E2E1C}"/>
                                            </p:graphicEl>
                                          </p:spTgt>
                                        </p:tgtEl>
                                        <p:attrNameLst>
                                          <p:attrName>ppt_y</p:attrName>
                                        </p:attrNameLst>
                                      </p:cBhvr>
                                      <p:tavLst>
                                        <p:tav tm="0">
                                          <p:val>
                                            <p:strVal val="0-#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2" presetClass="entr" presetSubtype="1" fill="hold" grpId="0" nodeType="withEffect">
                                  <p:stCondLst>
                                    <p:cond delay="0"/>
                                  </p:stCondLst>
                                  <p:childTnLst>
                                    <p:set>
                                      <p:cBhvr>
                                        <p:cTn id="26" dur="1" fill="hold">
                                          <p:stCondLst>
                                            <p:cond delay="0"/>
                                          </p:stCondLst>
                                        </p:cTn>
                                        <p:tgtEl>
                                          <p:spTgt spid="4">
                                            <p:graphicEl>
                                              <a:dgm id="{AF616D61-F648-4754-911F-A9B8469B26B2}"/>
                                            </p:graphicEl>
                                          </p:spTgt>
                                        </p:tgtEl>
                                        <p:attrNameLst>
                                          <p:attrName>style.visibility</p:attrName>
                                        </p:attrNameLst>
                                      </p:cBhvr>
                                      <p:to>
                                        <p:strVal val="visible"/>
                                      </p:to>
                                    </p:set>
                                    <p:anim calcmode="lin" valueType="num">
                                      <p:cBhvr additive="base">
                                        <p:cTn id="27" dur="500" fill="hold"/>
                                        <p:tgtEl>
                                          <p:spTgt spid="4">
                                            <p:graphicEl>
                                              <a:dgm id="{AF616D61-F648-4754-911F-A9B8469B26B2}"/>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AF616D61-F648-4754-911F-A9B8469B26B2}"/>
                                            </p:graphic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4">
                                            <p:graphicEl>
                                              <a:dgm id="{081ABAEC-5590-4BD0-8584-740323340EE6}"/>
                                            </p:graphicEl>
                                          </p:spTgt>
                                        </p:tgtEl>
                                        <p:attrNameLst>
                                          <p:attrName>style.visibility</p:attrName>
                                        </p:attrNameLst>
                                      </p:cBhvr>
                                      <p:to>
                                        <p:strVal val="visible"/>
                                      </p:to>
                                    </p:set>
                                    <p:anim calcmode="lin" valueType="num">
                                      <p:cBhvr additive="base">
                                        <p:cTn id="33" dur="500" fill="hold"/>
                                        <p:tgtEl>
                                          <p:spTgt spid="4">
                                            <p:graphicEl>
                                              <a:dgm id="{081ABAEC-5590-4BD0-8584-740323340EE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081ABAEC-5590-4BD0-8584-740323340EE6}"/>
                                            </p:graphicEl>
                                          </p:spTgt>
                                        </p:tgtEl>
                                        <p:attrNameLst>
                                          <p:attrName>ppt_y</p:attrName>
                                        </p:attrNameLst>
                                      </p:cBhvr>
                                      <p:tavLst>
                                        <p:tav tm="0">
                                          <p:val>
                                            <p:strVal val="0-#ppt_h/2"/>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2" presetClass="entr" presetSubtype="1" fill="hold" grpId="0" nodeType="withEffect">
                                  <p:stCondLst>
                                    <p:cond delay="0"/>
                                  </p:stCondLst>
                                  <p:childTnLst>
                                    <p:set>
                                      <p:cBhvr>
                                        <p:cTn id="38" dur="1" fill="hold">
                                          <p:stCondLst>
                                            <p:cond delay="0"/>
                                          </p:stCondLst>
                                        </p:cTn>
                                        <p:tgtEl>
                                          <p:spTgt spid="4">
                                            <p:graphicEl>
                                              <a:dgm id="{12542330-2B88-4501-AA0A-0ABBC5C6B022}"/>
                                            </p:graphicEl>
                                          </p:spTgt>
                                        </p:tgtEl>
                                        <p:attrNameLst>
                                          <p:attrName>style.visibility</p:attrName>
                                        </p:attrNameLst>
                                      </p:cBhvr>
                                      <p:to>
                                        <p:strVal val="visible"/>
                                      </p:to>
                                    </p:set>
                                    <p:anim calcmode="lin" valueType="num">
                                      <p:cBhvr additive="base">
                                        <p:cTn id="39" dur="500" fill="hold"/>
                                        <p:tgtEl>
                                          <p:spTgt spid="4">
                                            <p:graphicEl>
                                              <a:dgm id="{12542330-2B88-4501-AA0A-0ABBC5C6B022}"/>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12542330-2B88-4501-AA0A-0ABBC5C6B022}"/>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smtClean="0">
                <a:solidFill>
                  <a:schemeClr val="accent2">
                    <a:lumMod val="50000"/>
                  </a:schemeClr>
                </a:solidFill>
                <a:ea typeface="標楷體"/>
              </a:rPr>
              <a:t>監控管理機制</a:t>
            </a:r>
            <a:endParaRPr lang="zh-TW" altLang="en-US" sz="3600" b="1" dirty="0">
              <a:solidFill>
                <a:schemeClr val="accent2">
                  <a:lumMod val="50000"/>
                </a:schemeClr>
              </a:solidFill>
              <a:ea typeface="標楷體"/>
            </a:endParaRPr>
          </a:p>
        </p:txBody>
      </p:sp>
      <p:graphicFrame>
        <p:nvGraphicFramePr>
          <p:cNvPr id="6" name="資料庫圖表 5"/>
          <p:cNvGraphicFramePr/>
          <p:nvPr>
            <p:extLst>
              <p:ext uri="{D42A27DB-BD31-4B8C-83A1-F6EECF244321}">
                <p14:modId xmlns:p14="http://schemas.microsoft.com/office/powerpoint/2010/main" val="2607363761"/>
              </p:ext>
            </p:extLst>
          </p:nvPr>
        </p:nvGraphicFramePr>
        <p:xfrm>
          <a:off x="971600" y="2276872"/>
          <a:ext cx="6048672" cy="31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0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graphicEl>
                                              <a:dgm id="{E44CC335-84D3-4F2C-BEC9-9E1A4ECBA8AD}"/>
                                            </p:graphicEl>
                                          </p:spTgt>
                                        </p:tgtEl>
                                        <p:attrNameLst>
                                          <p:attrName>style.visibility</p:attrName>
                                        </p:attrNameLst>
                                      </p:cBhvr>
                                      <p:to>
                                        <p:strVal val="visible"/>
                                      </p:to>
                                    </p:set>
                                    <p:animEffect transition="in" filter="fade">
                                      <p:cBhvr>
                                        <p:cTn id="7" dur="1000"/>
                                        <p:tgtEl>
                                          <p:spTgt spid="6">
                                            <p:graphicEl>
                                              <a:dgm id="{E44CC335-84D3-4F2C-BEC9-9E1A4ECBA8AD}"/>
                                            </p:graphicEl>
                                          </p:spTgt>
                                        </p:tgtEl>
                                      </p:cBhvr>
                                    </p:animEffect>
                                    <p:anim calcmode="lin" valueType="num">
                                      <p:cBhvr>
                                        <p:cTn id="8" dur="1000" fill="hold"/>
                                        <p:tgtEl>
                                          <p:spTgt spid="6">
                                            <p:graphicEl>
                                              <a:dgm id="{E44CC335-84D3-4F2C-BEC9-9E1A4ECBA8AD}"/>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E44CC335-84D3-4F2C-BEC9-9E1A4ECBA8A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graphicEl>
                                              <a:dgm id="{03A2A62F-AAFC-4D00-881A-582C45090EDA}"/>
                                            </p:graphicEl>
                                          </p:spTgt>
                                        </p:tgtEl>
                                        <p:attrNameLst>
                                          <p:attrName>style.visibility</p:attrName>
                                        </p:attrNameLst>
                                      </p:cBhvr>
                                      <p:to>
                                        <p:strVal val="visible"/>
                                      </p:to>
                                    </p:set>
                                    <p:animEffect transition="in" filter="fade">
                                      <p:cBhvr>
                                        <p:cTn id="14" dur="1000"/>
                                        <p:tgtEl>
                                          <p:spTgt spid="6">
                                            <p:graphicEl>
                                              <a:dgm id="{03A2A62F-AAFC-4D00-881A-582C45090EDA}"/>
                                            </p:graphicEl>
                                          </p:spTgt>
                                        </p:tgtEl>
                                      </p:cBhvr>
                                    </p:animEffect>
                                    <p:anim calcmode="lin" valueType="num">
                                      <p:cBhvr>
                                        <p:cTn id="15" dur="1000" fill="hold"/>
                                        <p:tgtEl>
                                          <p:spTgt spid="6">
                                            <p:graphicEl>
                                              <a:dgm id="{03A2A62F-AAFC-4D00-881A-582C45090EDA}"/>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03A2A62F-AAFC-4D00-881A-582C45090EDA}"/>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graphicEl>
                                              <a:dgm id="{A55F5D0C-F441-424E-BE69-512937911220}"/>
                                            </p:graphicEl>
                                          </p:spTgt>
                                        </p:tgtEl>
                                        <p:attrNameLst>
                                          <p:attrName>style.visibility</p:attrName>
                                        </p:attrNameLst>
                                      </p:cBhvr>
                                      <p:to>
                                        <p:strVal val="visible"/>
                                      </p:to>
                                    </p:set>
                                    <p:animEffect transition="in" filter="fade">
                                      <p:cBhvr>
                                        <p:cTn id="19" dur="1000"/>
                                        <p:tgtEl>
                                          <p:spTgt spid="6">
                                            <p:graphicEl>
                                              <a:dgm id="{A55F5D0C-F441-424E-BE69-512937911220}"/>
                                            </p:graphicEl>
                                          </p:spTgt>
                                        </p:tgtEl>
                                      </p:cBhvr>
                                    </p:animEffect>
                                    <p:anim calcmode="lin" valueType="num">
                                      <p:cBhvr>
                                        <p:cTn id="20" dur="1000" fill="hold"/>
                                        <p:tgtEl>
                                          <p:spTgt spid="6">
                                            <p:graphicEl>
                                              <a:dgm id="{A55F5D0C-F441-424E-BE69-512937911220}"/>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A55F5D0C-F441-424E-BE69-512937911220}"/>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graphicEl>
                                              <a:dgm id="{D9FE754C-4B2B-468D-AC33-0E32C31A3073}"/>
                                            </p:graphicEl>
                                          </p:spTgt>
                                        </p:tgtEl>
                                        <p:attrNameLst>
                                          <p:attrName>style.visibility</p:attrName>
                                        </p:attrNameLst>
                                      </p:cBhvr>
                                      <p:to>
                                        <p:strVal val="visible"/>
                                      </p:to>
                                    </p:set>
                                    <p:animEffect transition="in" filter="fade">
                                      <p:cBhvr>
                                        <p:cTn id="26" dur="1000"/>
                                        <p:tgtEl>
                                          <p:spTgt spid="6">
                                            <p:graphicEl>
                                              <a:dgm id="{D9FE754C-4B2B-468D-AC33-0E32C31A3073}"/>
                                            </p:graphicEl>
                                          </p:spTgt>
                                        </p:tgtEl>
                                      </p:cBhvr>
                                    </p:animEffect>
                                    <p:anim calcmode="lin" valueType="num">
                                      <p:cBhvr>
                                        <p:cTn id="27" dur="1000" fill="hold"/>
                                        <p:tgtEl>
                                          <p:spTgt spid="6">
                                            <p:graphicEl>
                                              <a:dgm id="{D9FE754C-4B2B-468D-AC33-0E32C31A3073}"/>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D9FE754C-4B2B-468D-AC33-0E32C31A3073}"/>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6">
                                            <p:graphicEl>
                                              <a:dgm id="{D4A05F84-C1B8-485E-9D1A-E4FBA55C4AB2}"/>
                                            </p:graphicEl>
                                          </p:spTgt>
                                        </p:tgtEl>
                                        <p:attrNameLst>
                                          <p:attrName>style.visibility</p:attrName>
                                        </p:attrNameLst>
                                      </p:cBhvr>
                                      <p:to>
                                        <p:strVal val="visible"/>
                                      </p:to>
                                    </p:set>
                                    <p:animEffect transition="in" filter="fade">
                                      <p:cBhvr>
                                        <p:cTn id="31" dur="1000"/>
                                        <p:tgtEl>
                                          <p:spTgt spid="6">
                                            <p:graphicEl>
                                              <a:dgm id="{D4A05F84-C1B8-485E-9D1A-E4FBA55C4AB2}"/>
                                            </p:graphicEl>
                                          </p:spTgt>
                                        </p:tgtEl>
                                      </p:cBhvr>
                                    </p:animEffect>
                                    <p:anim calcmode="lin" valueType="num">
                                      <p:cBhvr>
                                        <p:cTn id="32" dur="1000" fill="hold"/>
                                        <p:tgtEl>
                                          <p:spTgt spid="6">
                                            <p:graphicEl>
                                              <a:dgm id="{D4A05F84-C1B8-485E-9D1A-E4FBA55C4AB2}"/>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D4A05F84-C1B8-485E-9D1A-E4FBA55C4AB2}"/>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6">
                                            <p:graphicEl>
                                              <a:dgm id="{07E9DCB6-C36F-433A-B9EB-A8CCEA23DE14}"/>
                                            </p:graphicEl>
                                          </p:spTgt>
                                        </p:tgtEl>
                                        <p:attrNameLst>
                                          <p:attrName>style.visibility</p:attrName>
                                        </p:attrNameLst>
                                      </p:cBhvr>
                                      <p:to>
                                        <p:strVal val="visible"/>
                                      </p:to>
                                    </p:set>
                                    <p:animEffect transition="in" filter="fade">
                                      <p:cBhvr>
                                        <p:cTn id="38" dur="1000"/>
                                        <p:tgtEl>
                                          <p:spTgt spid="6">
                                            <p:graphicEl>
                                              <a:dgm id="{07E9DCB6-C36F-433A-B9EB-A8CCEA23DE14}"/>
                                            </p:graphicEl>
                                          </p:spTgt>
                                        </p:tgtEl>
                                      </p:cBhvr>
                                    </p:animEffect>
                                    <p:anim calcmode="lin" valueType="num">
                                      <p:cBhvr>
                                        <p:cTn id="39" dur="1000" fill="hold"/>
                                        <p:tgtEl>
                                          <p:spTgt spid="6">
                                            <p:graphicEl>
                                              <a:dgm id="{07E9DCB6-C36F-433A-B9EB-A8CCEA23DE14}"/>
                                            </p:graphicEl>
                                          </p:spTgt>
                                        </p:tgtEl>
                                        <p:attrNameLst>
                                          <p:attrName>ppt_x</p:attrName>
                                        </p:attrNameLst>
                                      </p:cBhvr>
                                      <p:tavLst>
                                        <p:tav tm="0">
                                          <p:val>
                                            <p:strVal val="#ppt_x"/>
                                          </p:val>
                                        </p:tav>
                                        <p:tav tm="100000">
                                          <p:val>
                                            <p:strVal val="#ppt_x"/>
                                          </p:val>
                                        </p:tav>
                                      </p:tavLst>
                                    </p:anim>
                                    <p:anim calcmode="lin" valueType="num">
                                      <p:cBhvr>
                                        <p:cTn id="40" dur="1000" fill="hold"/>
                                        <p:tgtEl>
                                          <p:spTgt spid="6">
                                            <p:graphicEl>
                                              <a:dgm id="{07E9DCB6-C36F-433A-B9EB-A8CCEA23DE14}"/>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6">
                                            <p:graphicEl>
                                              <a:dgm id="{E595BF5C-57A6-4BAA-B0B3-87712FCC4786}"/>
                                            </p:graphicEl>
                                          </p:spTgt>
                                        </p:tgtEl>
                                        <p:attrNameLst>
                                          <p:attrName>style.visibility</p:attrName>
                                        </p:attrNameLst>
                                      </p:cBhvr>
                                      <p:to>
                                        <p:strVal val="visible"/>
                                      </p:to>
                                    </p:set>
                                    <p:animEffect transition="in" filter="fade">
                                      <p:cBhvr>
                                        <p:cTn id="43" dur="1000"/>
                                        <p:tgtEl>
                                          <p:spTgt spid="6">
                                            <p:graphicEl>
                                              <a:dgm id="{E595BF5C-57A6-4BAA-B0B3-87712FCC4786}"/>
                                            </p:graphicEl>
                                          </p:spTgt>
                                        </p:tgtEl>
                                      </p:cBhvr>
                                    </p:animEffect>
                                    <p:anim calcmode="lin" valueType="num">
                                      <p:cBhvr>
                                        <p:cTn id="44" dur="1000" fill="hold"/>
                                        <p:tgtEl>
                                          <p:spTgt spid="6">
                                            <p:graphicEl>
                                              <a:dgm id="{E595BF5C-57A6-4BAA-B0B3-87712FCC4786}"/>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E595BF5C-57A6-4BAA-B0B3-87712FCC4786}"/>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6">
                                            <p:graphicEl>
                                              <a:dgm id="{657487A8-E1D8-4DC9-89B2-BCC83DB1E810}"/>
                                            </p:graphicEl>
                                          </p:spTgt>
                                        </p:tgtEl>
                                        <p:attrNameLst>
                                          <p:attrName>style.visibility</p:attrName>
                                        </p:attrNameLst>
                                      </p:cBhvr>
                                      <p:to>
                                        <p:strVal val="visible"/>
                                      </p:to>
                                    </p:set>
                                    <p:animEffect transition="in" filter="fade">
                                      <p:cBhvr>
                                        <p:cTn id="50" dur="1000"/>
                                        <p:tgtEl>
                                          <p:spTgt spid="6">
                                            <p:graphicEl>
                                              <a:dgm id="{657487A8-E1D8-4DC9-89B2-BCC83DB1E810}"/>
                                            </p:graphicEl>
                                          </p:spTgt>
                                        </p:tgtEl>
                                      </p:cBhvr>
                                    </p:animEffect>
                                    <p:anim calcmode="lin" valueType="num">
                                      <p:cBhvr>
                                        <p:cTn id="51" dur="1000" fill="hold"/>
                                        <p:tgtEl>
                                          <p:spTgt spid="6">
                                            <p:graphicEl>
                                              <a:dgm id="{657487A8-E1D8-4DC9-89B2-BCC83DB1E810}"/>
                                            </p:graphicEl>
                                          </p:spTgt>
                                        </p:tgtEl>
                                        <p:attrNameLst>
                                          <p:attrName>ppt_x</p:attrName>
                                        </p:attrNameLst>
                                      </p:cBhvr>
                                      <p:tavLst>
                                        <p:tav tm="0">
                                          <p:val>
                                            <p:strVal val="#ppt_x"/>
                                          </p:val>
                                        </p:tav>
                                        <p:tav tm="100000">
                                          <p:val>
                                            <p:strVal val="#ppt_x"/>
                                          </p:val>
                                        </p:tav>
                                      </p:tavLst>
                                    </p:anim>
                                    <p:anim calcmode="lin" valueType="num">
                                      <p:cBhvr>
                                        <p:cTn id="52" dur="1000" fill="hold"/>
                                        <p:tgtEl>
                                          <p:spTgt spid="6">
                                            <p:graphicEl>
                                              <a:dgm id="{657487A8-E1D8-4DC9-89B2-BCC83DB1E810}"/>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6">
                                            <p:graphicEl>
                                              <a:dgm id="{B5D59DDB-6B50-4B96-9E20-324AC2830F39}"/>
                                            </p:graphicEl>
                                          </p:spTgt>
                                        </p:tgtEl>
                                        <p:attrNameLst>
                                          <p:attrName>style.visibility</p:attrName>
                                        </p:attrNameLst>
                                      </p:cBhvr>
                                      <p:to>
                                        <p:strVal val="visible"/>
                                      </p:to>
                                    </p:set>
                                    <p:animEffect transition="in" filter="fade">
                                      <p:cBhvr>
                                        <p:cTn id="55" dur="1000"/>
                                        <p:tgtEl>
                                          <p:spTgt spid="6">
                                            <p:graphicEl>
                                              <a:dgm id="{B5D59DDB-6B50-4B96-9E20-324AC2830F39}"/>
                                            </p:graphicEl>
                                          </p:spTgt>
                                        </p:tgtEl>
                                      </p:cBhvr>
                                    </p:animEffect>
                                    <p:anim calcmode="lin" valueType="num">
                                      <p:cBhvr>
                                        <p:cTn id="56" dur="1000" fill="hold"/>
                                        <p:tgtEl>
                                          <p:spTgt spid="6">
                                            <p:graphicEl>
                                              <a:dgm id="{B5D59DDB-6B50-4B96-9E20-324AC2830F39}"/>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B5D59DDB-6B50-4B96-9E20-324AC2830F3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zh-TW" altLang="en-US" sz="3600" b="1" dirty="0" smtClean="0">
                <a:solidFill>
                  <a:schemeClr val="accent2">
                    <a:lumMod val="50000"/>
                  </a:schemeClr>
                </a:solidFill>
                <a:ea typeface="標楷體"/>
              </a:rPr>
              <a:t>掃描設備</a:t>
            </a:r>
            <a:endParaRPr lang="zh-TW" altLang="en-US" sz="3600" b="1" dirty="0">
              <a:solidFill>
                <a:schemeClr val="accent2">
                  <a:lumMod val="50000"/>
                </a:schemeClr>
              </a:solidFill>
              <a:ea typeface="標楷體"/>
            </a:endParaRPr>
          </a:p>
        </p:txBody>
      </p:sp>
      <p:sp>
        <p:nvSpPr>
          <p:cNvPr id="5" name="文字方塊 4"/>
          <p:cNvSpPr txBox="1"/>
          <p:nvPr/>
        </p:nvSpPr>
        <p:spPr>
          <a:xfrm>
            <a:off x="623518" y="4221088"/>
            <a:ext cx="510061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使用</a:t>
            </a:r>
            <a:r>
              <a:rPr lang="en-US" altLang="zh-TW" sz="2000" b="1" dirty="0" smtClean="0">
                <a:solidFill>
                  <a:schemeClr val="tx1">
                    <a:lumMod val="85000"/>
                    <a:lumOff val="15000"/>
                  </a:schemeClr>
                </a:solidFill>
                <a:latin typeface="Times and romance"/>
                <a:ea typeface="標楷體"/>
              </a:rPr>
              <a:t>『</a:t>
            </a:r>
            <a:r>
              <a:rPr lang="en-US" altLang="zh-TW" sz="2000" b="1" dirty="0" err="1" smtClean="0">
                <a:solidFill>
                  <a:schemeClr val="tx1">
                    <a:lumMod val="85000"/>
                    <a:lumOff val="15000"/>
                  </a:schemeClr>
                </a:solidFill>
                <a:latin typeface="Times and romance"/>
                <a:ea typeface="標楷體"/>
              </a:rPr>
              <a:t>Nmap</a:t>
            </a:r>
            <a:r>
              <a:rPr lang="en-US" altLang="zh-TW" sz="2000" b="1"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來進行 </a:t>
            </a:r>
            <a:r>
              <a:rPr lang="en-US" altLang="zh-TW" sz="2000" dirty="0" smtClean="0">
                <a:solidFill>
                  <a:schemeClr val="tx1">
                    <a:lumMod val="85000"/>
                    <a:lumOff val="15000"/>
                  </a:schemeClr>
                </a:solidFill>
                <a:latin typeface="Times and romance"/>
                <a:ea typeface="標楷體"/>
              </a:rPr>
              <a:t>IP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&amp;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Port</a:t>
            </a:r>
            <a:r>
              <a:rPr lang="zh-TW" altLang="en-US" sz="2000" dirty="0" smtClean="0">
                <a:solidFill>
                  <a:schemeClr val="tx1">
                    <a:lumMod val="85000"/>
                    <a:lumOff val="15000"/>
                  </a:schemeClr>
                </a:solidFill>
                <a:latin typeface="Times and romance"/>
                <a:ea typeface="標楷體"/>
              </a:rPr>
              <a:t> 的掃描</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23518" y="1772816"/>
            <a:ext cx="510061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當軟體需要使用網路進行</a:t>
            </a:r>
            <a:r>
              <a:rPr lang="zh-TW" altLang="en-US" sz="2000" dirty="0" smtClean="0">
                <a:solidFill>
                  <a:schemeClr val="tx1">
                    <a:lumMod val="85000"/>
                    <a:lumOff val="15000"/>
                  </a:schemeClr>
                </a:solidFill>
                <a:latin typeface="Times and romance"/>
                <a:ea typeface="標楷體"/>
              </a:rPr>
              <a:t>通訊或是提供 </a:t>
            </a:r>
            <a:r>
              <a:rPr lang="en-US" altLang="zh-TW" sz="2000" dirty="0">
                <a:solidFill>
                  <a:schemeClr val="tx1">
                    <a:lumMod val="85000"/>
                    <a:lumOff val="15000"/>
                  </a:schemeClr>
                </a:solidFill>
                <a:latin typeface="Times and romance"/>
                <a:ea typeface="標楷體"/>
              </a:rPr>
              <a:t>S</a:t>
            </a:r>
            <a:r>
              <a:rPr lang="en-US" altLang="zh-TW" sz="2000" dirty="0" smtClean="0">
                <a:solidFill>
                  <a:schemeClr val="tx1">
                    <a:lumMod val="85000"/>
                    <a:lumOff val="15000"/>
                  </a:schemeClr>
                </a:solidFill>
                <a:latin typeface="Times and romance"/>
                <a:ea typeface="標楷體"/>
              </a:rPr>
              <a:t>ervice</a:t>
            </a:r>
            <a:r>
              <a:rPr lang="zh-TW" altLang="en-US" sz="2000" dirty="0" smtClean="0">
                <a:solidFill>
                  <a:schemeClr val="tx1">
                    <a:lumMod val="85000"/>
                    <a:lumOff val="15000"/>
                  </a:schemeClr>
                </a:solidFill>
                <a:latin typeface="Times and romance"/>
                <a:ea typeface="標楷體"/>
              </a:rPr>
              <a:t>，通常會有特定開啟的 </a:t>
            </a:r>
            <a:r>
              <a:rPr lang="en-US" altLang="zh-TW" sz="2000" dirty="0" smtClean="0">
                <a:solidFill>
                  <a:schemeClr val="tx1">
                    <a:lumMod val="85000"/>
                    <a:lumOff val="15000"/>
                  </a:schemeClr>
                </a:solidFill>
                <a:latin typeface="Times and romance"/>
                <a:ea typeface="標楷體"/>
              </a:rPr>
              <a:t>Port</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623518" y="2924944"/>
            <a:ext cx="510061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我們要監控的網路電話軟體使用的 </a:t>
            </a:r>
            <a:r>
              <a:rPr lang="en-US" altLang="zh-TW" sz="2000" dirty="0" smtClean="0">
                <a:solidFill>
                  <a:schemeClr val="tx1">
                    <a:lumMod val="85000"/>
                    <a:lumOff val="15000"/>
                  </a:schemeClr>
                </a:solidFill>
                <a:latin typeface="Times and romance"/>
                <a:ea typeface="標楷體"/>
              </a:rPr>
              <a:t>SIP</a:t>
            </a:r>
            <a:r>
              <a:rPr lang="zh-TW" altLang="en-US" sz="2000" dirty="0" smtClean="0">
                <a:solidFill>
                  <a:schemeClr val="tx1">
                    <a:lumMod val="85000"/>
                    <a:lumOff val="15000"/>
                  </a:schemeClr>
                </a:solidFill>
                <a:latin typeface="Times and romance"/>
                <a:ea typeface="標楷體"/>
              </a:rPr>
              <a:t> 預設開啟了 </a:t>
            </a:r>
            <a:r>
              <a:rPr lang="en-US" altLang="zh-TW" sz="2000" dirty="0" smtClean="0">
                <a:solidFill>
                  <a:schemeClr val="tx1">
                    <a:lumMod val="85000"/>
                    <a:lumOff val="15000"/>
                  </a:schemeClr>
                </a:solidFill>
                <a:latin typeface="Times and romance"/>
                <a:ea typeface="標楷體"/>
              </a:rPr>
              <a:t>5060</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Port</a:t>
            </a:r>
            <a:endParaRPr lang="zh-TW" altLang="en-US" sz="2000" dirty="0">
              <a:solidFill>
                <a:schemeClr val="tx1">
                  <a:lumMod val="85000"/>
                  <a:lumOff val="15000"/>
                </a:schemeClr>
              </a:solidFill>
              <a:latin typeface="Times and romance"/>
              <a:ea typeface="標楷體"/>
            </a:endParaRPr>
          </a:p>
        </p:txBody>
      </p:sp>
      <p:sp>
        <p:nvSpPr>
          <p:cNvPr id="8" name="文字方塊 7"/>
          <p:cNvSpPr txBox="1"/>
          <p:nvPr/>
        </p:nvSpPr>
        <p:spPr>
          <a:xfrm>
            <a:off x="649066" y="5373216"/>
            <a:ext cx="7163293" cy="646331"/>
          </a:xfrm>
          <a:prstGeom prst="rect">
            <a:avLst/>
          </a:prstGeom>
          <a:noFill/>
        </p:spPr>
        <p:txBody>
          <a:bodyPr wrap="square" rtlCol="0">
            <a:spAutoFit/>
          </a:bodyPr>
          <a:lstStyle/>
          <a:p>
            <a:pPr algn="just"/>
            <a:r>
              <a:rPr lang="zh-TW" altLang="en-US" b="1" dirty="0" smtClean="0">
                <a:solidFill>
                  <a:schemeClr val="tx1">
                    <a:lumMod val="75000"/>
                    <a:lumOff val="25000"/>
                  </a:schemeClr>
                </a:solidFill>
                <a:latin typeface="Times and romance"/>
                <a:ea typeface="標楷體"/>
              </a:rPr>
              <a:t>註：</a:t>
            </a:r>
            <a:r>
              <a:rPr lang="en-US" altLang="zh-TW" dirty="0" err="1" smtClean="0">
                <a:solidFill>
                  <a:schemeClr val="tx1">
                    <a:lumMod val="75000"/>
                    <a:lumOff val="25000"/>
                  </a:schemeClr>
                </a:solidFill>
                <a:latin typeface="Times and romance"/>
                <a:ea typeface="標楷體"/>
              </a:rPr>
              <a:t>Nmap</a:t>
            </a:r>
            <a:r>
              <a:rPr lang="zh-TW" altLang="en-US" dirty="0" smtClean="0">
                <a:solidFill>
                  <a:schemeClr val="tx1">
                    <a:lumMod val="75000"/>
                    <a:lumOff val="25000"/>
                  </a:schemeClr>
                </a:solidFill>
                <a:latin typeface="Times and romance"/>
                <a:ea typeface="標楷體"/>
              </a:rPr>
              <a:t> 是一個 </a:t>
            </a:r>
            <a:r>
              <a:rPr lang="en-US" altLang="zh-TW" dirty="0" smtClean="0">
                <a:solidFill>
                  <a:schemeClr val="tx1">
                    <a:lumMod val="75000"/>
                    <a:lumOff val="25000"/>
                  </a:schemeClr>
                </a:solidFill>
                <a:latin typeface="Times and romance"/>
                <a:ea typeface="標楷體"/>
              </a:rPr>
              <a:t>Open</a:t>
            </a:r>
            <a:r>
              <a:rPr lang="zh-TW" altLang="en-US" dirty="0" smtClean="0">
                <a:solidFill>
                  <a:schemeClr val="tx1">
                    <a:lumMod val="75000"/>
                    <a:lumOff val="25000"/>
                  </a:schemeClr>
                </a:solidFill>
                <a:latin typeface="Times and romance"/>
                <a:ea typeface="標楷體"/>
              </a:rPr>
              <a:t> </a:t>
            </a:r>
            <a:r>
              <a:rPr lang="en-US" altLang="zh-TW" dirty="0" smtClean="0">
                <a:solidFill>
                  <a:schemeClr val="tx1">
                    <a:lumMod val="75000"/>
                    <a:lumOff val="25000"/>
                  </a:schemeClr>
                </a:solidFill>
                <a:latin typeface="Times and romance"/>
                <a:ea typeface="標楷體"/>
              </a:rPr>
              <a:t>Source</a:t>
            </a:r>
            <a:r>
              <a:rPr lang="zh-TW" altLang="en-US" dirty="0" smtClean="0">
                <a:solidFill>
                  <a:schemeClr val="tx1">
                    <a:lumMod val="75000"/>
                    <a:lumOff val="25000"/>
                  </a:schemeClr>
                </a:solidFill>
                <a:latin typeface="Times and romance"/>
                <a:ea typeface="標楷體"/>
              </a:rPr>
              <a:t> 的網路掃描探測工具，可提供網路管理者掃描整個網域或主機的連接埠</a:t>
            </a:r>
            <a:endParaRPr lang="zh-TW" altLang="en-US" dirty="0">
              <a:solidFill>
                <a:schemeClr val="tx1">
                  <a:lumMod val="75000"/>
                  <a:lumOff val="25000"/>
                </a:schemeClr>
              </a:solidFill>
              <a:latin typeface="Times and romance"/>
              <a:ea typeface="標楷體"/>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618" y="4032542"/>
            <a:ext cx="1654972" cy="1285037"/>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311" y="2635093"/>
            <a:ext cx="1287587" cy="1287587"/>
          </a:xfrm>
          <a:prstGeom prst="rect">
            <a:avLst/>
          </a:prstGeom>
        </p:spPr>
      </p:pic>
    </p:spTree>
    <p:extLst>
      <p:ext uri="{BB962C8B-B14F-4D97-AF65-F5344CB8AC3E}">
        <p14:creationId xmlns:p14="http://schemas.microsoft.com/office/powerpoint/2010/main" val="8488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r>
              <a:rPr lang="zh-TW" altLang="en-US" sz="3600" b="1" dirty="0" smtClean="0">
                <a:solidFill>
                  <a:schemeClr val="accent2">
                    <a:lumMod val="50000"/>
                  </a:schemeClr>
                </a:solidFill>
                <a:ea typeface="標楷體"/>
              </a:rPr>
              <a:t>監聽通話封包</a:t>
            </a:r>
            <a:endParaRPr lang="zh-TW" altLang="en-US" sz="3600" b="1" dirty="0">
              <a:solidFill>
                <a:schemeClr val="accent2">
                  <a:lumMod val="50000"/>
                </a:schemeClr>
              </a:solidFill>
              <a:ea typeface="標楷體"/>
            </a:endParaRPr>
          </a:p>
        </p:txBody>
      </p:sp>
      <p:sp>
        <p:nvSpPr>
          <p:cNvPr id="4" name="文字方塊 3"/>
          <p:cNvSpPr txBox="1"/>
          <p:nvPr/>
        </p:nvSpPr>
        <p:spPr>
          <a:xfrm>
            <a:off x="539552" y="1772816"/>
            <a:ext cx="3816424" cy="400110"/>
          </a:xfrm>
          <a:prstGeom prst="rect">
            <a:avLst/>
          </a:prstGeom>
          <a:noFill/>
        </p:spPr>
        <p:txBody>
          <a:bodyPr wrap="square" rtlCol="0">
            <a:spAutoFit/>
          </a:bodyPr>
          <a:lstStyle/>
          <a:p>
            <a:pPr marL="342900" indent="-342900" algn="just">
              <a:buFont typeface="Wingdings" pitchFamily="2" charset="2"/>
              <a:buChar char="p"/>
            </a:pPr>
            <a:r>
              <a:rPr lang="en-US" altLang="zh-TW" sz="2000" b="1" dirty="0" smtClean="0">
                <a:solidFill>
                  <a:schemeClr val="tx1">
                    <a:lumMod val="85000"/>
                    <a:lumOff val="15000"/>
                  </a:schemeClr>
                </a:solidFill>
                <a:latin typeface="Times and romance"/>
                <a:ea typeface="標楷體"/>
              </a:rPr>
              <a:t>Q</a:t>
            </a:r>
            <a:r>
              <a:rPr lang="zh-TW" altLang="en-US" sz="2000" b="1"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如何取得通話者的封包？</a:t>
            </a:r>
            <a:endParaRPr lang="zh-TW" altLang="en-US" sz="2000" dirty="0">
              <a:solidFill>
                <a:schemeClr val="tx1">
                  <a:lumMod val="85000"/>
                  <a:lumOff val="15000"/>
                </a:schemeClr>
              </a:solidFill>
              <a:latin typeface="Times and romance"/>
              <a:ea typeface="標楷體"/>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27" y="3362067"/>
            <a:ext cx="768084" cy="720079"/>
          </a:xfrm>
          <a:prstGeom prst="rect">
            <a:avLst/>
          </a:prstGeom>
        </p:spPr>
      </p:pic>
      <p:sp>
        <p:nvSpPr>
          <p:cNvPr id="6" name="文字方塊 5"/>
          <p:cNvSpPr txBox="1"/>
          <p:nvPr/>
        </p:nvSpPr>
        <p:spPr>
          <a:xfrm>
            <a:off x="4346848" y="1772816"/>
            <a:ext cx="2385392" cy="400110"/>
          </a:xfrm>
          <a:prstGeom prst="rect">
            <a:avLst/>
          </a:prstGeom>
          <a:noFill/>
        </p:spPr>
        <p:txBody>
          <a:bodyPr wrap="square" rtlCol="0">
            <a:spAutoFit/>
          </a:bodyPr>
          <a:lstStyle/>
          <a:p>
            <a:pPr algn="just"/>
            <a:r>
              <a:rPr lang="en-US" altLang="zh-TW" sz="2000" b="1" dirty="0" err="1">
                <a:solidFill>
                  <a:schemeClr val="tx1">
                    <a:lumMod val="85000"/>
                    <a:lumOff val="15000"/>
                  </a:schemeClr>
                </a:solidFill>
                <a:latin typeface="Times and romance"/>
                <a:ea typeface="標楷體"/>
              </a:rPr>
              <a:t>Ans</a:t>
            </a:r>
            <a:r>
              <a:rPr lang="zh-TW" altLang="en-US" sz="2000" b="1" dirty="0" smtClean="0">
                <a:solidFill>
                  <a:schemeClr val="tx1">
                    <a:lumMod val="85000"/>
                    <a:lumOff val="15000"/>
                  </a:schemeClr>
                </a:solidFill>
                <a:latin typeface="Times and romance"/>
                <a:ea typeface="標楷體"/>
              </a:rPr>
              <a:t>：</a:t>
            </a:r>
            <a:r>
              <a:rPr lang="en-US" altLang="zh-TW" sz="2000" dirty="0" smtClean="0">
                <a:solidFill>
                  <a:srgbClr val="FF0000"/>
                </a:solidFill>
                <a:latin typeface="Times and romance"/>
                <a:ea typeface="標楷體"/>
              </a:rPr>
              <a:t>ARP</a:t>
            </a:r>
            <a:r>
              <a:rPr lang="zh-TW" altLang="en-US" sz="2000" dirty="0" smtClean="0">
                <a:solidFill>
                  <a:srgbClr val="FF0000"/>
                </a:solidFill>
                <a:latin typeface="Times and romance"/>
                <a:ea typeface="標楷體"/>
              </a:rPr>
              <a:t> </a:t>
            </a:r>
            <a:r>
              <a:rPr lang="en-US" altLang="zh-TW" sz="2000" dirty="0" smtClean="0">
                <a:solidFill>
                  <a:srgbClr val="FF0000"/>
                </a:solidFill>
                <a:latin typeface="Times and romance"/>
                <a:ea typeface="標楷體"/>
              </a:rPr>
              <a:t>Spoofing</a:t>
            </a:r>
            <a:endParaRPr lang="zh-TW" altLang="en-US" sz="2000" dirty="0">
              <a:solidFill>
                <a:srgbClr val="FF0000"/>
              </a:solidFill>
              <a:latin typeface="Times and romance"/>
              <a:ea typeface="標楷體"/>
            </a:endParaRPr>
          </a:p>
        </p:txBody>
      </p:sp>
      <p:sp>
        <p:nvSpPr>
          <p:cNvPr id="7" name="文字方塊 6"/>
          <p:cNvSpPr txBox="1"/>
          <p:nvPr/>
        </p:nvSpPr>
        <p:spPr>
          <a:xfrm>
            <a:off x="539552" y="2364652"/>
            <a:ext cx="3816424" cy="400110"/>
          </a:xfrm>
          <a:prstGeom prst="rect">
            <a:avLst/>
          </a:prstGeom>
          <a:noFill/>
        </p:spPr>
        <p:txBody>
          <a:bodyPr wrap="square" rtlCol="0">
            <a:spAutoFit/>
          </a:bodyPr>
          <a:lstStyle/>
          <a:p>
            <a:pPr marL="342900" indent="-342900" algn="just">
              <a:buFont typeface="Wingdings" pitchFamily="2" charset="2"/>
              <a:buChar char="p"/>
            </a:pPr>
            <a:r>
              <a:rPr lang="en-US" altLang="zh-TW" sz="2000" dirty="0" smtClean="0">
                <a:solidFill>
                  <a:schemeClr val="tx1">
                    <a:lumMod val="85000"/>
                    <a:lumOff val="15000"/>
                  </a:schemeClr>
                </a:solidFill>
                <a:latin typeface="Times and romance"/>
                <a:ea typeface="標楷體"/>
              </a:rPr>
              <a:t>ARP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Spoofing</a:t>
            </a:r>
            <a:r>
              <a:rPr lang="zh-TW" altLang="en-US" sz="2000" dirty="0" smtClean="0">
                <a:solidFill>
                  <a:schemeClr val="tx1">
                    <a:lumMod val="85000"/>
                    <a:lumOff val="15000"/>
                  </a:schemeClr>
                </a:solidFill>
                <a:latin typeface="Times and romance"/>
                <a:ea typeface="標楷體"/>
              </a:rPr>
              <a:t> 監聽封包</a:t>
            </a:r>
            <a:endParaRPr lang="zh-TW" altLang="en-US" sz="2000" dirty="0">
              <a:solidFill>
                <a:schemeClr val="tx1">
                  <a:lumMod val="85000"/>
                  <a:lumOff val="15000"/>
                </a:schemeClr>
              </a:solidFill>
              <a:latin typeface="Times and romance"/>
              <a:ea typeface="標楷體"/>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27" y="4682555"/>
            <a:ext cx="768084" cy="720079"/>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552" y="4221088"/>
            <a:ext cx="1095983" cy="461467"/>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1925" y="3968623"/>
            <a:ext cx="1142282" cy="953028"/>
          </a:xfrm>
          <a:prstGeom prst="rect">
            <a:avLst/>
          </a:prstGeom>
        </p:spPr>
      </p:pic>
      <p:sp>
        <p:nvSpPr>
          <p:cNvPr id="12" name="文字方塊 11"/>
          <p:cNvSpPr txBox="1"/>
          <p:nvPr/>
        </p:nvSpPr>
        <p:spPr>
          <a:xfrm>
            <a:off x="899592" y="2838847"/>
            <a:ext cx="1890261" cy="523220"/>
          </a:xfrm>
          <a:prstGeom prst="rect">
            <a:avLst/>
          </a:prstGeom>
          <a:noFill/>
        </p:spPr>
        <p:txBody>
          <a:bodyPr wrap="none" rtlCol="0">
            <a:spAutoFit/>
          </a:bodyPr>
          <a:lstStyle/>
          <a:p>
            <a:pPr algn="ctr"/>
            <a:r>
              <a:rPr lang="en-US" altLang="zh-TW" sz="1400" b="1" dirty="0" smtClean="0">
                <a:latin typeface="Times and romance"/>
              </a:rPr>
              <a:t>IP</a:t>
            </a:r>
            <a:r>
              <a:rPr lang="zh-TW" altLang="en-US" sz="1400" b="1" dirty="0" smtClean="0">
                <a:latin typeface="Times and romance"/>
              </a:rPr>
              <a:t>：</a:t>
            </a:r>
            <a:r>
              <a:rPr lang="en-US" altLang="zh-TW" sz="1400" b="1" dirty="0" smtClean="0">
                <a:latin typeface="Times and romance"/>
              </a:rPr>
              <a:t>192.168.0.1</a:t>
            </a:r>
          </a:p>
          <a:p>
            <a:pPr algn="ctr"/>
            <a:r>
              <a:rPr lang="en-US" altLang="zh-TW" sz="1400" b="1" dirty="0" smtClean="0">
                <a:latin typeface="Times and romance"/>
              </a:rPr>
              <a:t>MAC</a:t>
            </a:r>
            <a:r>
              <a:rPr lang="zh-TW" altLang="en-US" sz="1400" b="1" dirty="0" smtClean="0">
                <a:latin typeface="Times and romance"/>
              </a:rPr>
              <a:t>：</a:t>
            </a:r>
            <a:r>
              <a:rPr lang="en-US" altLang="zh-TW" sz="1400" b="1" dirty="0" smtClean="0">
                <a:latin typeface="Times and romance"/>
              </a:rPr>
              <a:t>AAAA.AAAA.AAAA</a:t>
            </a:r>
            <a:endParaRPr lang="zh-TW" altLang="en-US" sz="1400" b="1" dirty="0">
              <a:latin typeface="Times and romance"/>
            </a:endParaRPr>
          </a:p>
        </p:txBody>
      </p:sp>
      <p:sp>
        <p:nvSpPr>
          <p:cNvPr id="13" name="文字方塊 12"/>
          <p:cNvSpPr txBox="1"/>
          <p:nvPr/>
        </p:nvSpPr>
        <p:spPr>
          <a:xfrm>
            <a:off x="899589" y="5402634"/>
            <a:ext cx="1890262" cy="523220"/>
          </a:xfrm>
          <a:prstGeom prst="rect">
            <a:avLst/>
          </a:prstGeom>
          <a:noFill/>
        </p:spPr>
        <p:txBody>
          <a:bodyPr wrap="none" rtlCol="0">
            <a:spAutoFit/>
          </a:bodyPr>
          <a:lstStyle/>
          <a:p>
            <a:pPr algn="ctr"/>
            <a:r>
              <a:rPr lang="en-US" altLang="zh-TW" sz="1400" b="1" dirty="0" smtClean="0">
                <a:latin typeface="Times and romance"/>
              </a:rPr>
              <a:t>IP</a:t>
            </a:r>
            <a:r>
              <a:rPr lang="zh-TW" altLang="en-US" sz="1400" b="1" dirty="0" smtClean="0">
                <a:latin typeface="Times and romance"/>
              </a:rPr>
              <a:t>：</a:t>
            </a:r>
            <a:r>
              <a:rPr lang="en-US" altLang="zh-TW" sz="1400" b="1" dirty="0" smtClean="0">
                <a:latin typeface="Times and romance"/>
              </a:rPr>
              <a:t>192.168.0.2</a:t>
            </a:r>
          </a:p>
          <a:p>
            <a:pPr algn="ctr"/>
            <a:r>
              <a:rPr lang="en-US" altLang="zh-TW" sz="1400" b="1" dirty="0" smtClean="0">
                <a:latin typeface="Times and romance"/>
              </a:rPr>
              <a:t>MAC</a:t>
            </a:r>
            <a:r>
              <a:rPr lang="zh-TW" altLang="en-US" sz="1400" b="1" dirty="0" smtClean="0">
                <a:latin typeface="Times and romance"/>
              </a:rPr>
              <a:t>：</a:t>
            </a:r>
            <a:r>
              <a:rPr lang="en-US" altLang="zh-TW" sz="1400" b="1" dirty="0" smtClean="0">
                <a:latin typeface="Times and romance"/>
              </a:rPr>
              <a:t>CCCC.CCCC.CCCC</a:t>
            </a:r>
            <a:endParaRPr lang="zh-TW" altLang="en-US" sz="1400" b="1" dirty="0">
              <a:latin typeface="Times and romance"/>
            </a:endParaRPr>
          </a:p>
        </p:txBody>
      </p:sp>
      <p:pic>
        <p:nvPicPr>
          <p:cNvPr id="14" name="圖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523" y="5447330"/>
            <a:ext cx="980039" cy="836096"/>
          </a:xfrm>
          <a:prstGeom prst="rect">
            <a:avLst/>
          </a:prstGeom>
        </p:spPr>
      </p:pic>
      <p:sp>
        <p:nvSpPr>
          <p:cNvPr id="15" name="文字方塊 14"/>
          <p:cNvSpPr txBox="1"/>
          <p:nvPr/>
        </p:nvSpPr>
        <p:spPr>
          <a:xfrm>
            <a:off x="5752804" y="5834175"/>
            <a:ext cx="1890261" cy="738664"/>
          </a:xfrm>
          <a:prstGeom prst="rect">
            <a:avLst/>
          </a:prstGeom>
          <a:noFill/>
        </p:spPr>
        <p:txBody>
          <a:bodyPr wrap="none" rtlCol="0">
            <a:spAutoFit/>
          </a:bodyPr>
          <a:lstStyle/>
          <a:p>
            <a:pPr algn="ctr"/>
            <a:r>
              <a:rPr lang="zh-TW" altLang="en-US" sz="1400" b="1" dirty="0">
                <a:latin typeface="Times and romance"/>
                <a:ea typeface="標楷體"/>
              </a:rPr>
              <a:t>管理員</a:t>
            </a:r>
            <a:endParaRPr lang="en-US" altLang="zh-TW" sz="1400" b="1" dirty="0" smtClean="0">
              <a:latin typeface="Times and romance"/>
              <a:ea typeface="標楷體"/>
            </a:endParaRPr>
          </a:p>
          <a:p>
            <a:pPr algn="ctr"/>
            <a:r>
              <a:rPr lang="en-US" altLang="zh-TW" sz="1400" b="1" dirty="0" smtClean="0">
                <a:latin typeface="Times and romance"/>
              </a:rPr>
              <a:t>IP</a:t>
            </a:r>
            <a:r>
              <a:rPr lang="zh-TW" altLang="en-US" sz="1400" b="1" dirty="0" smtClean="0">
                <a:latin typeface="Times and romance"/>
              </a:rPr>
              <a:t>：</a:t>
            </a:r>
            <a:r>
              <a:rPr lang="en-US" altLang="zh-TW" sz="1400" b="1" dirty="0" smtClean="0">
                <a:latin typeface="Times and romance"/>
              </a:rPr>
              <a:t>192.168.0.3</a:t>
            </a:r>
          </a:p>
          <a:p>
            <a:pPr algn="ctr"/>
            <a:r>
              <a:rPr lang="en-US" altLang="zh-TW" sz="1400" b="1" dirty="0" smtClean="0">
                <a:latin typeface="Times and romance"/>
              </a:rPr>
              <a:t>MAC</a:t>
            </a:r>
            <a:r>
              <a:rPr lang="zh-TW" altLang="en-US" sz="1400" b="1" dirty="0" smtClean="0">
                <a:latin typeface="Times and romance"/>
              </a:rPr>
              <a:t>：</a:t>
            </a:r>
            <a:r>
              <a:rPr lang="en-US" altLang="zh-TW" sz="1400" b="1" dirty="0" smtClean="0">
                <a:latin typeface="Times and romance"/>
              </a:rPr>
              <a:t>BBBB.BBBB.BBBB</a:t>
            </a:r>
            <a:endParaRPr lang="zh-TW" altLang="en-US" sz="1400" b="1" dirty="0">
              <a:latin typeface="Times and romance"/>
            </a:endParaRPr>
          </a:p>
        </p:txBody>
      </p:sp>
      <p:cxnSp>
        <p:nvCxnSpPr>
          <p:cNvPr id="17" name="直線接點 16"/>
          <p:cNvCxnSpPr>
            <a:stCxn id="10" idx="2"/>
            <a:endCxn id="14" idx="0"/>
          </p:cNvCxnSpPr>
          <p:nvPr/>
        </p:nvCxnSpPr>
        <p:spPr>
          <a:xfrm flipH="1">
            <a:off x="5539543" y="4682555"/>
            <a:ext cx="1" cy="764775"/>
          </a:xfrm>
          <a:prstGeom prst="line">
            <a:avLst/>
          </a:prstGeom>
          <a:ln/>
        </p:spPr>
        <p:style>
          <a:lnRef idx="2">
            <a:schemeClr val="dk1"/>
          </a:lnRef>
          <a:fillRef idx="0">
            <a:schemeClr val="dk1"/>
          </a:fillRef>
          <a:effectRef idx="1">
            <a:schemeClr val="dk1"/>
          </a:effectRef>
          <a:fontRef idx="minor">
            <a:schemeClr val="tx1"/>
          </a:fontRef>
        </p:style>
      </p:cxnSp>
      <p:cxnSp>
        <p:nvCxnSpPr>
          <p:cNvPr id="23" name="直線接點 22"/>
          <p:cNvCxnSpPr>
            <a:stCxn id="5" idx="3"/>
            <a:endCxn id="10" idx="1"/>
          </p:cNvCxnSpPr>
          <p:nvPr/>
        </p:nvCxnSpPr>
        <p:spPr>
          <a:xfrm>
            <a:off x="2164911" y="3722107"/>
            <a:ext cx="2826641" cy="729715"/>
          </a:xfrm>
          <a:prstGeom prst="line">
            <a:avLst/>
          </a:prstGeom>
        </p:spPr>
        <p:style>
          <a:lnRef idx="2">
            <a:schemeClr val="dk1"/>
          </a:lnRef>
          <a:fillRef idx="0">
            <a:schemeClr val="dk1"/>
          </a:fillRef>
          <a:effectRef idx="1">
            <a:schemeClr val="dk1"/>
          </a:effectRef>
          <a:fontRef idx="minor">
            <a:schemeClr val="tx1"/>
          </a:fontRef>
        </p:style>
      </p:cxnSp>
      <p:cxnSp>
        <p:nvCxnSpPr>
          <p:cNvPr id="27" name="直線接點 26"/>
          <p:cNvCxnSpPr>
            <a:stCxn id="8" idx="3"/>
            <a:endCxn id="10" idx="1"/>
          </p:cNvCxnSpPr>
          <p:nvPr/>
        </p:nvCxnSpPr>
        <p:spPr>
          <a:xfrm flipV="1">
            <a:off x="2164911" y="4451822"/>
            <a:ext cx="2826641" cy="590773"/>
          </a:xfrm>
          <a:prstGeom prst="line">
            <a:avLst/>
          </a:prstGeom>
        </p:spPr>
        <p:style>
          <a:lnRef idx="2">
            <a:schemeClr val="dk1"/>
          </a:lnRef>
          <a:fillRef idx="0">
            <a:schemeClr val="dk1"/>
          </a:fillRef>
          <a:effectRef idx="1">
            <a:schemeClr val="dk1"/>
          </a:effectRef>
          <a:fontRef idx="minor">
            <a:schemeClr val="tx1"/>
          </a:fontRef>
        </p:style>
      </p:cxnSp>
      <p:cxnSp>
        <p:nvCxnSpPr>
          <p:cNvPr id="35" name="直線接點 34"/>
          <p:cNvCxnSpPr>
            <a:stCxn id="10" idx="3"/>
            <a:endCxn id="11" idx="1"/>
          </p:cNvCxnSpPr>
          <p:nvPr/>
        </p:nvCxnSpPr>
        <p:spPr>
          <a:xfrm flipV="1">
            <a:off x="6087535" y="4445137"/>
            <a:ext cx="984390" cy="6685"/>
          </a:xfrm>
          <a:prstGeom prst="line">
            <a:avLst/>
          </a:prstGeom>
        </p:spPr>
        <p:style>
          <a:lnRef idx="2">
            <a:schemeClr val="dk1"/>
          </a:lnRef>
          <a:fillRef idx="0">
            <a:schemeClr val="dk1"/>
          </a:fillRef>
          <a:effectRef idx="1">
            <a:schemeClr val="dk1"/>
          </a:effectRef>
          <a:fontRef idx="minor">
            <a:schemeClr val="tx1"/>
          </a:fontRef>
        </p:style>
      </p:cxnSp>
      <p:cxnSp>
        <p:nvCxnSpPr>
          <p:cNvPr id="39" name="直線單箭頭接點 38"/>
          <p:cNvCxnSpPr/>
          <p:nvPr/>
        </p:nvCxnSpPr>
        <p:spPr>
          <a:xfrm flipV="1">
            <a:off x="5436096" y="4682555"/>
            <a:ext cx="0" cy="76728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直線單箭頭接點 40"/>
          <p:cNvCxnSpPr/>
          <p:nvPr/>
        </p:nvCxnSpPr>
        <p:spPr>
          <a:xfrm flipH="1">
            <a:off x="2164912" y="4626933"/>
            <a:ext cx="2826640" cy="57606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4" name="直線單箭頭接點 43"/>
          <p:cNvCxnSpPr/>
          <p:nvPr/>
        </p:nvCxnSpPr>
        <p:spPr>
          <a:xfrm flipH="1" flipV="1">
            <a:off x="2164912" y="3573016"/>
            <a:ext cx="2826640" cy="7200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文字方塊 49"/>
          <p:cNvSpPr txBox="1"/>
          <p:nvPr/>
        </p:nvSpPr>
        <p:spPr>
          <a:xfrm>
            <a:off x="3080423" y="4914966"/>
            <a:ext cx="1755613" cy="646331"/>
          </a:xfrm>
          <a:prstGeom prst="rect">
            <a:avLst/>
          </a:prstGeom>
          <a:noFill/>
        </p:spPr>
        <p:txBody>
          <a:bodyPr wrap="square" rtlCol="0">
            <a:spAutoFit/>
          </a:bodyPr>
          <a:lstStyle/>
          <a:p>
            <a:pPr algn="ctr"/>
            <a:r>
              <a:rPr lang="en-US" altLang="zh-TW" sz="1200" b="1" dirty="0" smtClean="0">
                <a:latin typeface="Times and romance"/>
              </a:rPr>
              <a:t>192.168.0.1</a:t>
            </a:r>
          </a:p>
          <a:p>
            <a:pPr algn="ctr"/>
            <a:r>
              <a:rPr lang="en-US" altLang="zh-TW" sz="1200" b="1" dirty="0">
                <a:latin typeface="Times and romance"/>
              </a:rPr>
              <a:t>c</a:t>
            </a:r>
            <a:r>
              <a:rPr lang="en-US" altLang="zh-TW" sz="1200" b="1" dirty="0" smtClean="0">
                <a:latin typeface="Times and romance"/>
              </a:rPr>
              <a:t>orresponds to</a:t>
            </a:r>
          </a:p>
          <a:p>
            <a:pPr algn="ctr"/>
            <a:r>
              <a:rPr lang="en-US" altLang="zh-TW" sz="1200" b="1" dirty="0" smtClean="0">
                <a:latin typeface="Times and romance"/>
              </a:rPr>
              <a:t>BBBB.BBBB.BBBB</a:t>
            </a:r>
            <a:endParaRPr lang="zh-TW" altLang="en-US" sz="1200" b="1" dirty="0">
              <a:latin typeface="Times and romance"/>
            </a:endParaRPr>
          </a:p>
        </p:txBody>
      </p:sp>
      <p:sp>
        <p:nvSpPr>
          <p:cNvPr id="58" name="文字方塊 57"/>
          <p:cNvSpPr txBox="1"/>
          <p:nvPr/>
        </p:nvSpPr>
        <p:spPr>
          <a:xfrm>
            <a:off x="3105947" y="3286725"/>
            <a:ext cx="1755613" cy="646331"/>
          </a:xfrm>
          <a:prstGeom prst="rect">
            <a:avLst/>
          </a:prstGeom>
          <a:noFill/>
        </p:spPr>
        <p:txBody>
          <a:bodyPr wrap="square" rtlCol="0">
            <a:spAutoFit/>
          </a:bodyPr>
          <a:lstStyle/>
          <a:p>
            <a:pPr algn="ctr"/>
            <a:r>
              <a:rPr lang="en-US" altLang="zh-TW" sz="1200" b="1" dirty="0" smtClean="0">
                <a:latin typeface="Times and romance"/>
              </a:rPr>
              <a:t>192.168.0.2</a:t>
            </a:r>
          </a:p>
          <a:p>
            <a:pPr algn="ctr"/>
            <a:r>
              <a:rPr lang="en-US" altLang="zh-TW" sz="1200" b="1" dirty="0">
                <a:latin typeface="Times and romance"/>
              </a:rPr>
              <a:t>c</a:t>
            </a:r>
            <a:r>
              <a:rPr lang="en-US" altLang="zh-TW" sz="1200" b="1" dirty="0" smtClean="0">
                <a:latin typeface="Times and romance"/>
              </a:rPr>
              <a:t>orresponds to</a:t>
            </a:r>
          </a:p>
          <a:p>
            <a:pPr algn="ctr"/>
            <a:r>
              <a:rPr lang="en-US" altLang="zh-TW" sz="1200" b="1" dirty="0" smtClean="0">
                <a:latin typeface="Times and romance"/>
              </a:rPr>
              <a:t>BBBB.BBBB.BBBB</a:t>
            </a:r>
            <a:endParaRPr lang="zh-TW" altLang="en-US" sz="1200" b="1" dirty="0">
              <a:latin typeface="Times and romance"/>
            </a:endParaRPr>
          </a:p>
        </p:txBody>
      </p:sp>
    </p:spTree>
    <p:extLst>
      <p:ext uri="{BB962C8B-B14F-4D97-AF65-F5344CB8AC3E}">
        <p14:creationId xmlns:p14="http://schemas.microsoft.com/office/powerpoint/2010/main" val="4415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10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500"/>
                                        <p:tgtEl>
                                          <p:spTgt spid="41"/>
                                        </p:tgtEl>
                                      </p:cBhvr>
                                    </p:animEffect>
                                  </p:childTnLst>
                                </p:cTn>
                              </p:par>
                              <p:par>
                                <p:cTn id="48" presetID="22" presetClass="entr" presetSubtype="2" fill="hold" nodeType="withEffect">
                                  <p:stCondLst>
                                    <p:cond delay="100"/>
                                  </p:stCondLst>
                                  <p:childTnLst>
                                    <p:set>
                                      <p:cBhvr>
                                        <p:cTn id="49" dur="1" fill="hold">
                                          <p:stCondLst>
                                            <p:cond delay="0"/>
                                          </p:stCondLst>
                                        </p:cTn>
                                        <p:tgtEl>
                                          <p:spTgt spid="44"/>
                                        </p:tgtEl>
                                        <p:attrNameLst>
                                          <p:attrName>style.visibility</p:attrName>
                                        </p:attrNameLst>
                                      </p:cBhvr>
                                      <p:to>
                                        <p:strVal val="visible"/>
                                      </p:to>
                                    </p:set>
                                    <p:animEffect transition="in" filter="wipe(right)">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down)">
                                      <p:cBhvr>
                                        <p:cTn id="55" dur="500"/>
                                        <p:tgtEl>
                                          <p:spTgt spid="5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5" grpId="0"/>
      <p:bldP spid="50"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12648" y="228600"/>
            <a:ext cx="3383288" cy="990600"/>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vert="horz" anchor="ctr">
            <a:normAutofit/>
          </a:bodyPr>
          <a:lstStyle>
            <a:lvl1pPr algn="l" rtl="0" eaLnBrk="1" latinLnBrk="0" hangingPunct="1">
              <a:spcBef>
                <a:spcPct val="0"/>
              </a:spcBef>
              <a:buNone/>
              <a:defRPr kumimoji="0"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TW" altLang="en-US" sz="3600" b="1" dirty="0">
                <a:solidFill>
                  <a:schemeClr val="accent2">
                    <a:lumMod val="50000"/>
                  </a:schemeClr>
                </a:solidFill>
                <a:ea typeface="標楷體"/>
              </a:rPr>
              <a:t>擷取並儲存封包</a:t>
            </a:r>
          </a:p>
        </p:txBody>
      </p:sp>
      <p:sp>
        <p:nvSpPr>
          <p:cNvPr id="8" name="文字方塊 7"/>
          <p:cNvSpPr txBox="1"/>
          <p:nvPr/>
        </p:nvSpPr>
        <p:spPr>
          <a:xfrm>
            <a:off x="605776" y="1772816"/>
            <a:ext cx="5838431"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使用</a:t>
            </a:r>
            <a:r>
              <a:rPr lang="en-US" altLang="zh-TW" sz="2000" dirty="0" smtClean="0">
                <a:solidFill>
                  <a:schemeClr val="tx1">
                    <a:lumMod val="85000"/>
                    <a:lumOff val="15000"/>
                  </a:schemeClr>
                </a:solidFill>
                <a:latin typeface="Times and romance"/>
                <a:ea typeface="標楷體"/>
              </a:rPr>
              <a:t>『</a:t>
            </a:r>
            <a:r>
              <a:rPr lang="en-US" altLang="zh-TW" sz="2000" b="1" dirty="0" err="1" smtClean="0">
                <a:solidFill>
                  <a:schemeClr val="tx1">
                    <a:lumMod val="85000"/>
                    <a:lumOff val="15000"/>
                  </a:schemeClr>
                </a:solidFill>
                <a:latin typeface="Times and romance"/>
                <a:ea typeface="標楷體"/>
              </a:rPr>
              <a:t>tshark</a:t>
            </a:r>
            <a:r>
              <a:rPr lang="en-US" altLang="zh-TW" sz="2000"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和</a:t>
            </a:r>
            <a:r>
              <a:rPr lang="en-US" altLang="zh-TW" sz="2000" dirty="0" smtClean="0">
                <a:solidFill>
                  <a:schemeClr val="tx1">
                    <a:lumMod val="85000"/>
                    <a:lumOff val="15000"/>
                  </a:schemeClr>
                </a:solidFill>
                <a:latin typeface="Times and romance"/>
                <a:ea typeface="標楷體"/>
              </a:rPr>
              <a:t>『</a:t>
            </a:r>
            <a:r>
              <a:rPr lang="en-US" altLang="zh-TW" sz="2000" b="1" dirty="0" err="1" smtClean="0">
                <a:solidFill>
                  <a:schemeClr val="tx1">
                    <a:lumMod val="85000"/>
                    <a:lumOff val="15000"/>
                  </a:schemeClr>
                </a:solidFill>
                <a:latin typeface="Times and romance"/>
                <a:ea typeface="標楷體"/>
              </a:rPr>
              <a:t>tcpdump</a:t>
            </a:r>
            <a:r>
              <a:rPr lang="en-US" altLang="zh-TW" sz="2000"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來擷取通話封包</a:t>
            </a:r>
            <a:endParaRPr lang="zh-TW" altLang="en-US" sz="2000" dirty="0">
              <a:solidFill>
                <a:schemeClr val="tx1">
                  <a:lumMod val="85000"/>
                  <a:lumOff val="15000"/>
                </a:schemeClr>
              </a:solidFill>
              <a:latin typeface="Times and romance"/>
              <a:ea typeface="標楷體"/>
            </a:endParaRP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636912"/>
            <a:ext cx="936104" cy="936104"/>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501454"/>
            <a:ext cx="1071562" cy="1071562"/>
          </a:xfrm>
          <a:prstGeom prst="rect">
            <a:avLst/>
          </a:prstGeom>
        </p:spPr>
      </p:pic>
      <p:sp>
        <p:nvSpPr>
          <p:cNvPr id="11" name="向下箭號 10"/>
          <p:cNvSpPr/>
          <p:nvPr/>
        </p:nvSpPr>
        <p:spPr>
          <a:xfrm>
            <a:off x="2159732" y="2172926"/>
            <a:ext cx="144016" cy="40032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向下箭號 11"/>
          <p:cNvSpPr/>
          <p:nvPr/>
        </p:nvSpPr>
        <p:spPr>
          <a:xfrm>
            <a:off x="3739629" y="2172926"/>
            <a:ext cx="144016" cy="6080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3" name="文字方塊 12"/>
          <p:cNvSpPr txBox="1"/>
          <p:nvPr/>
        </p:nvSpPr>
        <p:spPr>
          <a:xfrm>
            <a:off x="605774" y="3861048"/>
            <a:ext cx="648650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TW" b="1" dirty="0" err="1" smtClean="0">
                <a:solidFill>
                  <a:schemeClr val="tx1">
                    <a:lumMod val="85000"/>
                    <a:lumOff val="15000"/>
                  </a:schemeClr>
                </a:solidFill>
                <a:latin typeface="Times and romance"/>
                <a:ea typeface="標楷體"/>
              </a:rPr>
              <a:t>Tshark</a:t>
            </a:r>
            <a:r>
              <a:rPr lang="zh-TW" altLang="en-US" b="1" dirty="0" smtClean="0">
                <a:solidFill>
                  <a:schemeClr val="tx1">
                    <a:lumMod val="85000"/>
                    <a:lumOff val="15000"/>
                  </a:schemeClr>
                </a:solidFill>
                <a:latin typeface="Times and romance"/>
                <a:ea typeface="標楷體"/>
              </a:rPr>
              <a:t>：</a:t>
            </a:r>
            <a:r>
              <a:rPr lang="zh-TW" altLang="en-US" dirty="0" smtClean="0">
                <a:solidFill>
                  <a:schemeClr val="tx1">
                    <a:lumMod val="85000"/>
                    <a:lumOff val="15000"/>
                  </a:schemeClr>
                </a:solidFill>
                <a:latin typeface="Times and romance"/>
                <a:ea typeface="標楷體"/>
              </a:rPr>
              <a:t>是一款 </a:t>
            </a:r>
            <a:r>
              <a:rPr lang="en-US" altLang="zh-TW" dirty="0" smtClean="0">
                <a:solidFill>
                  <a:schemeClr val="tx1">
                    <a:lumMod val="85000"/>
                    <a:lumOff val="15000"/>
                  </a:schemeClr>
                </a:solidFill>
                <a:latin typeface="Times and romance"/>
                <a:ea typeface="標楷體"/>
              </a:rPr>
              <a:t>Open Source</a:t>
            </a:r>
            <a:r>
              <a:rPr lang="zh-TW" altLang="en-US" dirty="0" smtClean="0">
                <a:solidFill>
                  <a:schemeClr val="tx1">
                    <a:lumMod val="85000"/>
                    <a:lumOff val="15000"/>
                  </a:schemeClr>
                </a:solidFill>
                <a:latin typeface="Times and romance"/>
                <a:ea typeface="標楷體"/>
              </a:rPr>
              <a:t> 的封包</a:t>
            </a:r>
            <a:r>
              <a:rPr lang="zh-TW" altLang="en-US" dirty="0" smtClean="0">
                <a:solidFill>
                  <a:srgbClr val="FF0000"/>
                </a:solidFill>
                <a:latin typeface="Times and romance"/>
                <a:ea typeface="標楷體"/>
              </a:rPr>
              <a:t>擷取與分析</a:t>
            </a:r>
            <a:r>
              <a:rPr lang="zh-TW" altLang="en-US" dirty="0" smtClean="0">
                <a:solidFill>
                  <a:schemeClr val="tx1">
                    <a:lumMod val="85000"/>
                    <a:lumOff val="15000"/>
                  </a:schemeClr>
                </a:solidFill>
                <a:latin typeface="Times and romance"/>
                <a:ea typeface="標楷體"/>
              </a:rPr>
              <a:t>軟體包，優點是可以運行於 </a:t>
            </a:r>
            <a:r>
              <a:rPr lang="en-US" altLang="zh-TW" dirty="0" smtClean="0">
                <a:solidFill>
                  <a:schemeClr val="tx1">
                    <a:lumMod val="85000"/>
                    <a:lumOff val="15000"/>
                  </a:schemeClr>
                </a:solidFill>
                <a:latin typeface="Times and romance"/>
                <a:ea typeface="標楷體"/>
              </a:rPr>
              <a:t>Shell Script</a:t>
            </a:r>
            <a:r>
              <a:rPr lang="zh-TW" altLang="en-US" dirty="0" smtClean="0">
                <a:solidFill>
                  <a:schemeClr val="tx1">
                    <a:lumMod val="85000"/>
                    <a:lumOff val="15000"/>
                  </a:schemeClr>
                </a:solidFill>
                <a:latin typeface="Times and romance"/>
                <a:ea typeface="標楷體"/>
              </a:rPr>
              <a:t>，方便進行系統整合</a:t>
            </a:r>
            <a:endParaRPr lang="zh-TW" altLang="en-US" dirty="0">
              <a:solidFill>
                <a:schemeClr val="tx1">
                  <a:lumMod val="85000"/>
                  <a:lumOff val="15000"/>
                </a:schemeClr>
              </a:solidFill>
              <a:latin typeface="Times and romance"/>
              <a:ea typeface="標楷體"/>
            </a:endParaRPr>
          </a:p>
        </p:txBody>
      </p:sp>
      <p:sp>
        <p:nvSpPr>
          <p:cNvPr id="14" name="文字方塊 13"/>
          <p:cNvSpPr txBox="1"/>
          <p:nvPr/>
        </p:nvSpPr>
        <p:spPr>
          <a:xfrm>
            <a:off x="612648" y="4941168"/>
            <a:ext cx="6479632"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TW" b="1" dirty="0" err="1" smtClean="0">
                <a:solidFill>
                  <a:schemeClr val="tx1">
                    <a:lumMod val="85000"/>
                    <a:lumOff val="15000"/>
                  </a:schemeClr>
                </a:solidFill>
                <a:latin typeface="Times and romance"/>
                <a:ea typeface="標楷體"/>
              </a:rPr>
              <a:t>Tcpdump</a:t>
            </a:r>
            <a:r>
              <a:rPr lang="zh-TW" altLang="en-US" b="1" dirty="0" smtClean="0">
                <a:solidFill>
                  <a:schemeClr val="tx1">
                    <a:lumMod val="85000"/>
                    <a:lumOff val="15000"/>
                  </a:schemeClr>
                </a:solidFill>
                <a:latin typeface="Times and romance"/>
                <a:ea typeface="標楷體"/>
              </a:rPr>
              <a:t>：</a:t>
            </a:r>
            <a:r>
              <a:rPr lang="en-US" altLang="zh-TW" dirty="0" smtClean="0">
                <a:solidFill>
                  <a:schemeClr val="tx1">
                    <a:lumMod val="85000"/>
                    <a:lumOff val="15000"/>
                  </a:schemeClr>
                </a:solidFill>
                <a:latin typeface="Times and romance"/>
                <a:ea typeface="標楷體"/>
              </a:rPr>
              <a:t>Open Source</a:t>
            </a:r>
            <a:r>
              <a:rPr lang="zh-TW" altLang="en-US" dirty="0" smtClean="0">
                <a:solidFill>
                  <a:schemeClr val="tx1">
                    <a:lumMod val="85000"/>
                    <a:lumOff val="15000"/>
                  </a:schemeClr>
                </a:solidFill>
                <a:latin typeface="Times and romance"/>
                <a:ea typeface="標楷體"/>
              </a:rPr>
              <a:t> 軟體，可快速的</a:t>
            </a:r>
            <a:r>
              <a:rPr lang="zh-TW" altLang="en-US" dirty="0" smtClean="0">
                <a:solidFill>
                  <a:srgbClr val="FF0000"/>
                </a:solidFill>
                <a:latin typeface="Times and romance"/>
                <a:ea typeface="標楷體"/>
              </a:rPr>
              <a:t>過濾出 </a:t>
            </a:r>
            <a:r>
              <a:rPr lang="en-US" altLang="zh-TW" dirty="0" err="1" smtClean="0">
                <a:solidFill>
                  <a:srgbClr val="FF0000"/>
                </a:solidFill>
                <a:latin typeface="Times and romance"/>
                <a:ea typeface="標楷體"/>
              </a:rPr>
              <a:t>pcap</a:t>
            </a:r>
            <a:r>
              <a:rPr lang="zh-TW" altLang="en-US" dirty="0" smtClean="0">
                <a:solidFill>
                  <a:srgbClr val="FF0000"/>
                </a:solidFill>
                <a:latin typeface="Times and romance"/>
                <a:ea typeface="標楷體"/>
              </a:rPr>
              <a:t> 數據包</a:t>
            </a:r>
            <a:r>
              <a:rPr lang="zh-TW" altLang="en-US" dirty="0" smtClean="0">
                <a:solidFill>
                  <a:schemeClr val="tx1">
                    <a:lumMod val="85000"/>
                    <a:lumOff val="15000"/>
                  </a:schemeClr>
                </a:solidFill>
                <a:latin typeface="Times and romance"/>
                <a:ea typeface="標楷體"/>
              </a:rPr>
              <a:t>，可用於分析與修改封包</a:t>
            </a:r>
            <a:endParaRPr lang="zh-TW" altLang="en-US"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50634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zh-TW" altLang="en-US" sz="3600" b="1" dirty="0" smtClean="0">
                <a:solidFill>
                  <a:schemeClr val="accent2">
                    <a:lumMod val="50000"/>
                  </a:schemeClr>
                </a:solidFill>
                <a:ea typeface="標楷體"/>
              </a:rPr>
              <a:t>封包轉發</a:t>
            </a:r>
            <a:endParaRPr lang="zh-TW" altLang="en-US" sz="3600" b="1" dirty="0">
              <a:solidFill>
                <a:schemeClr val="accent2">
                  <a:lumMod val="50000"/>
                </a:schemeClr>
              </a:solidFill>
              <a:ea typeface="標楷體"/>
            </a:endParaRPr>
          </a:p>
        </p:txBody>
      </p:sp>
      <p:sp>
        <p:nvSpPr>
          <p:cNvPr id="6" name="文字方塊 5"/>
          <p:cNvSpPr txBox="1"/>
          <p:nvPr/>
        </p:nvSpPr>
        <p:spPr>
          <a:xfrm>
            <a:off x="605776" y="1772816"/>
            <a:ext cx="5838431"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一般電腦收到封包後無法進行轉發，需自行開啟系統的</a:t>
            </a:r>
            <a:r>
              <a:rPr lang="zh-TW" altLang="en-US" sz="2000" dirty="0" smtClean="0">
                <a:solidFill>
                  <a:srgbClr val="FF0000"/>
                </a:solidFill>
                <a:latin typeface="Times and romance"/>
                <a:ea typeface="標楷體"/>
              </a:rPr>
              <a:t>封包轉發</a:t>
            </a:r>
            <a:r>
              <a:rPr lang="en-US" altLang="zh-TW" sz="2000" dirty="0" smtClean="0">
                <a:solidFill>
                  <a:srgbClr val="FF0000"/>
                </a:solidFill>
                <a:latin typeface="Times and romance"/>
                <a:ea typeface="標楷體"/>
              </a:rPr>
              <a:t>(</a:t>
            </a:r>
            <a:r>
              <a:rPr lang="en-US" altLang="zh-TW" sz="2000" dirty="0" err="1" smtClean="0">
                <a:solidFill>
                  <a:srgbClr val="FF0000"/>
                </a:solidFill>
                <a:latin typeface="Times and romance"/>
                <a:ea typeface="標楷體"/>
              </a:rPr>
              <a:t>forwoard</a:t>
            </a:r>
            <a:r>
              <a:rPr lang="en-US" altLang="zh-TW" sz="2000" dirty="0" smtClean="0">
                <a:solidFill>
                  <a:srgbClr val="FF0000"/>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功能</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605776" y="2924944"/>
            <a:ext cx="5838431"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可</a:t>
            </a:r>
            <a:r>
              <a:rPr lang="zh-TW" altLang="en-US" sz="2000" dirty="0">
                <a:solidFill>
                  <a:schemeClr val="tx1">
                    <a:lumMod val="85000"/>
                    <a:lumOff val="15000"/>
                  </a:schemeClr>
                </a:solidFill>
                <a:latin typeface="Times and romance"/>
                <a:ea typeface="標楷體"/>
              </a:rPr>
              <a:t>透過</a:t>
            </a:r>
            <a:r>
              <a:rPr lang="zh-TW" altLang="en-US" sz="2000" dirty="0" smtClean="0">
                <a:solidFill>
                  <a:schemeClr val="tx1">
                    <a:lumMod val="85000"/>
                    <a:lumOff val="15000"/>
                  </a:schemeClr>
                </a:solidFill>
                <a:latin typeface="Times and romance"/>
                <a:ea typeface="標楷體"/>
              </a:rPr>
              <a:t>以下指令開啟 </a:t>
            </a:r>
            <a:r>
              <a:rPr lang="en-US" altLang="zh-TW" sz="2000" dirty="0" smtClean="0">
                <a:solidFill>
                  <a:schemeClr val="tx1">
                    <a:lumMod val="85000"/>
                    <a:lumOff val="15000"/>
                  </a:schemeClr>
                </a:solidFill>
                <a:latin typeface="Times and romance"/>
                <a:ea typeface="標楷體"/>
              </a:rPr>
              <a:t>Linux</a:t>
            </a:r>
            <a:r>
              <a:rPr lang="zh-TW" altLang="en-US" sz="2000" dirty="0" smtClean="0">
                <a:solidFill>
                  <a:schemeClr val="tx1">
                    <a:lumMod val="85000"/>
                    <a:lumOff val="15000"/>
                  </a:schemeClr>
                </a:solidFill>
                <a:latin typeface="Times and romance"/>
                <a:ea typeface="標楷體"/>
              </a:rPr>
              <a:t> 的 </a:t>
            </a:r>
            <a:r>
              <a:rPr lang="en-US" altLang="zh-TW" sz="2000" dirty="0" smtClean="0">
                <a:solidFill>
                  <a:schemeClr val="tx1">
                    <a:lumMod val="85000"/>
                    <a:lumOff val="15000"/>
                  </a:schemeClr>
                </a:solidFill>
                <a:latin typeface="Times and romance"/>
                <a:ea typeface="標楷體"/>
              </a:rPr>
              <a:t>IP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forward</a:t>
            </a:r>
            <a:r>
              <a:rPr lang="zh-TW" altLang="en-US" sz="2000" dirty="0" smtClean="0">
                <a:solidFill>
                  <a:schemeClr val="tx1">
                    <a:lumMod val="85000"/>
                    <a:lumOff val="15000"/>
                  </a:schemeClr>
                </a:solidFill>
                <a:latin typeface="Times and romance"/>
                <a:ea typeface="標楷體"/>
              </a:rPr>
              <a:t>：</a:t>
            </a:r>
            <a:endParaRPr lang="zh-TW" altLang="en-US" sz="2000" dirty="0">
              <a:solidFill>
                <a:schemeClr val="tx1">
                  <a:lumMod val="85000"/>
                  <a:lumOff val="15000"/>
                </a:schemeClr>
              </a:solidFill>
              <a:latin typeface="Times and romance"/>
              <a:ea typeface="標楷體"/>
            </a:endParaRPr>
          </a:p>
        </p:txBody>
      </p:sp>
      <p:sp>
        <p:nvSpPr>
          <p:cNvPr id="8" name="文字方塊 7"/>
          <p:cNvSpPr txBox="1"/>
          <p:nvPr/>
        </p:nvSpPr>
        <p:spPr>
          <a:xfrm>
            <a:off x="1619672" y="4221088"/>
            <a:ext cx="5838431" cy="400110"/>
          </a:xfrm>
          <a:prstGeom prst="rect">
            <a:avLst/>
          </a:prstGeom>
          <a:noFill/>
        </p:spPr>
        <p:txBody>
          <a:bodyPr wrap="square" rtlCol="0">
            <a:spAutoFit/>
          </a:bodyPr>
          <a:lstStyle/>
          <a:p>
            <a:pPr algn="just"/>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1979713" y="4021033"/>
            <a:ext cx="5040560"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altLang="zh-TW" sz="2000" dirty="0">
                <a:latin typeface="Times and romance"/>
              </a:rPr>
              <a:t>echo 1 &gt; /</a:t>
            </a:r>
            <a:r>
              <a:rPr lang="en-US" altLang="zh-TW" sz="2000" dirty="0" err="1" smtClean="0">
                <a:latin typeface="Times and romance"/>
              </a:rPr>
              <a:t>proc</a:t>
            </a:r>
            <a:r>
              <a:rPr lang="en-US" altLang="zh-TW" sz="2000" dirty="0" smtClean="0">
                <a:latin typeface="Times and romance"/>
              </a:rPr>
              <a:t>/sys/net/ipv4/</a:t>
            </a:r>
            <a:r>
              <a:rPr lang="en-US" altLang="zh-TW" sz="2000" dirty="0" err="1" smtClean="0">
                <a:latin typeface="Times and romance"/>
              </a:rPr>
              <a:t>ip_forward</a:t>
            </a:r>
            <a:endParaRPr lang="zh-TW" altLang="en-US" sz="2000" dirty="0">
              <a:latin typeface="Times and romance"/>
            </a:endParaRPr>
          </a:p>
        </p:txBody>
      </p:sp>
    </p:spTree>
    <p:extLst>
      <p:ext uri="{BB962C8B-B14F-4D97-AF65-F5344CB8AC3E}">
        <p14:creationId xmlns:p14="http://schemas.microsoft.com/office/powerpoint/2010/main" val="316437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自訂 6">
      <a:dk1>
        <a:srgbClr val="000000"/>
      </a:dk1>
      <a:lt1>
        <a:srgbClr val="FFFFFF"/>
      </a:lt1>
      <a:dk2>
        <a:srgbClr val="D4D4D6"/>
      </a:dk2>
      <a:lt2>
        <a:srgbClr val="F5CEB9"/>
      </a:lt2>
      <a:accent1>
        <a:srgbClr val="A6D3A7"/>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2024</TotalTime>
  <Words>703</Words>
  <Application>Microsoft Office PowerPoint</Application>
  <PresentationFormat>如螢幕大小 (4:3)</PresentationFormat>
  <Paragraphs>96</Paragraphs>
  <Slides>14</Slides>
  <Notes>1</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中庸</vt:lpstr>
      <vt:lpstr>適用於任意架構的 Voip 網路電話監控管理平台</vt:lpstr>
      <vt:lpstr>摘要</vt:lpstr>
      <vt:lpstr>何謂 VoIP</vt:lpstr>
      <vt:lpstr>基本架構</vt:lpstr>
      <vt:lpstr>監控管理機制</vt:lpstr>
      <vt:lpstr>掃描設備</vt:lpstr>
      <vt:lpstr>監聽通話封包</vt:lpstr>
      <vt:lpstr>PowerPoint 簡報</vt:lpstr>
      <vt:lpstr>封包轉發</vt:lpstr>
      <vt:lpstr>解析音訊封包並還原(1/3)</vt:lpstr>
      <vt:lpstr>解析音訊封包並還原(2/3)</vt:lpstr>
      <vt:lpstr>解析音訊封包並還原(3/3)</vt:lpstr>
      <vt:lpstr>語音辨識</vt:lpstr>
      <vt:lpstr>資料庫系統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dc:creator>
  <cp:lastModifiedBy>WenYuan</cp:lastModifiedBy>
  <cp:revision>89</cp:revision>
  <dcterms:created xsi:type="dcterms:W3CDTF">2017-12-16T08:59:54Z</dcterms:created>
  <dcterms:modified xsi:type="dcterms:W3CDTF">2017-12-17T20:08:37Z</dcterms:modified>
</cp:coreProperties>
</file>