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4604" autoAdjust="0"/>
  </p:normalViewPr>
  <p:slideViewPr>
    <p:cSldViewPr>
      <p:cViewPr>
        <p:scale>
          <a:sx n="100" d="100"/>
          <a:sy n="100" d="100"/>
        </p:scale>
        <p:origin x="-210" y="-3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陳文遠" userId="928a9e5843763b80" providerId="Windows Live" clId="Web-{08C1B9FB-1D7F-479D-B92E-725E6E8FC2FA}"/>
    <pc:docChg chg="addSld modSld sldOrd modSection">
      <pc:chgData name="陳文遠" userId="928a9e5843763b80" providerId="Windows Live" clId="Web-{08C1B9FB-1D7F-479D-B92E-725E6E8FC2FA}" dt="2017-12-19T11:12:20.947" v="74"/>
      <pc:docMkLst>
        <pc:docMk/>
      </pc:docMkLst>
      <pc:sldChg chg="addSp delSp modSp addAnim delAnim modAnim">
        <pc:chgData name="陳文遠" userId="928a9e5843763b80" providerId="Windows Live" clId="Web-{08C1B9FB-1D7F-479D-B92E-725E6E8FC2FA}" dt="2017-12-19T11:12:20.947" v="74"/>
        <pc:sldMkLst>
          <pc:docMk/>
          <pc:sldMk cId="441515436" sldId="262"/>
        </pc:sldMkLst>
        <pc:cxnChg chg="add del mod">
          <ac:chgData name="陳文遠" userId="928a9e5843763b80" providerId="Windows Live" clId="Web-{08C1B9FB-1D7F-479D-B92E-725E6E8FC2FA}" dt="2017-12-19T11:08:30.886" v="59"/>
          <ac:cxnSpMkLst>
            <pc:docMk/>
            <pc:sldMk cId="441515436" sldId="262"/>
            <ac:cxnSpMk id="3" creationId="{78283885-78FB-4376-B3FB-372488CF0231}"/>
          </ac:cxnSpMkLst>
        </pc:cxnChg>
        <pc:cxnChg chg="add del mod">
          <ac:chgData name="陳文遠" userId="928a9e5843763b80" providerId="Windows Live" clId="Web-{08C1B9FB-1D7F-479D-B92E-725E6E8FC2FA}" dt="2017-12-19T11:12:20.947" v="74"/>
          <ac:cxnSpMkLst>
            <pc:docMk/>
            <pc:sldMk cId="441515436" sldId="262"/>
            <ac:cxnSpMk id="9" creationId="{49FB663D-84FF-4F4C-B6AA-4BB6AE9502BA}"/>
          </ac:cxnSpMkLst>
        </pc:cxnChg>
        <pc:cxnChg chg="add del mod">
          <ac:chgData name="陳文遠" userId="928a9e5843763b80" providerId="Windows Live" clId="Web-{08C1B9FB-1D7F-479D-B92E-725E6E8FC2FA}" dt="2017-12-19T11:12:19.791" v="73"/>
          <ac:cxnSpMkLst>
            <pc:docMk/>
            <pc:sldMk cId="441515436" sldId="262"/>
            <ac:cxnSpMk id="16" creationId="{33B2D75C-6B8D-4881-AF53-19B923D149E6}"/>
          </ac:cxnSpMkLst>
        </pc:cxnChg>
      </pc:sldChg>
      <pc:sldChg chg="ord">
        <pc:chgData name="陳文遠" userId="928a9e5843763b80" providerId="Windows Live" clId="Web-{08C1B9FB-1D7F-479D-B92E-725E6E8FC2FA}" dt="2017-12-19T10:58:02.826" v="50"/>
        <pc:sldMkLst>
          <pc:docMk/>
          <pc:sldMk cId="3164374202" sldId="264"/>
        </pc:sldMkLst>
      </pc:sldChg>
      <pc:sldChg chg="modSp">
        <pc:chgData name="陳文遠" userId="928a9e5843763b80" providerId="Windows Live" clId="Web-{08C1B9FB-1D7F-479D-B92E-725E6E8FC2FA}" dt="2017-12-19T10:56:33.431" v="6"/>
        <pc:sldMkLst>
          <pc:docMk/>
          <pc:sldMk cId="1917824826" sldId="272"/>
        </pc:sldMkLst>
        <pc:spChg chg="mod">
          <ac:chgData name="陳文遠" userId="928a9e5843763b80" providerId="Windows Live" clId="Web-{08C1B9FB-1D7F-479D-B92E-725E6E8FC2FA}" dt="2017-12-19T10:56:33.431" v="6"/>
          <ac:spMkLst>
            <pc:docMk/>
            <pc:sldMk cId="1917824826" sldId="272"/>
            <ac:spMk id="4" creationId="{00000000-0000-0000-0000-000000000000}"/>
          </ac:spMkLst>
        </pc:spChg>
      </pc:sldChg>
      <pc:sldChg chg="modSp">
        <pc:chgData name="陳文遠" userId="928a9e5843763b80" providerId="Windows Live" clId="Web-{08C1B9FB-1D7F-479D-B92E-725E6E8FC2FA}" dt="2017-12-19T10:56:18.649" v="5"/>
        <pc:sldMkLst>
          <pc:docMk/>
          <pc:sldMk cId="2761913689" sldId="274"/>
        </pc:sldMkLst>
        <pc:spChg chg="mod">
          <ac:chgData name="陳文遠" userId="928a9e5843763b80" providerId="Windows Live" clId="Web-{08C1B9FB-1D7F-479D-B92E-725E6E8FC2FA}" dt="2017-12-19T10:56:18.649" v="5"/>
          <ac:spMkLst>
            <pc:docMk/>
            <pc:sldMk cId="2761913689" sldId="274"/>
            <ac:spMk id="4" creationId="{00000000-0000-0000-0000-000000000000}"/>
          </ac:spMkLst>
        </pc:spChg>
      </pc:sldChg>
      <pc:sldChg chg="addSp delSp modSp new">
        <pc:chgData name="陳文遠" userId="928a9e5843763b80" providerId="Windows Live" clId="Web-{08C1B9FB-1D7F-479D-B92E-725E6E8FC2FA}" dt="2017-12-19T10:57:44.825" v="49"/>
        <pc:sldMkLst>
          <pc:docMk/>
          <pc:sldMk cId="1030703701" sldId="276"/>
        </pc:sldMkLst>
        <pc:spChg chg="del">
          <ac:chgData name="陳文遠" userId="928a9e5843763b80" providerId="Windows Live" clId="Web-{08C1B9FB-1D7F-479D-B92E-725E6E8FC2FA}" dt="2017-12-19T10:55:38.741" v="1"/>
          <ac:spMkLst>
            <pc:docMk/>
            <pc:sldMk cId="1030703701" sldId="276"/>
            <ac:spMk id="2" creationId="{9CC02AAF-14A5-45F2-A2C0-EC9FDFE85010}"/>
          </ac:spMkLst>
        </pc:spChg>
        <pc:spChg chg="del">
          <ac:chgData name="陳文遠" userId="928a9e5843763b80" providerId="Windows Live" clId="Web-{08C1B9FB-1D7F-479D-B92E-725E6E8FC2FA}" dt="2017-12-19T10:55:56.789" v="4"/>
          <ac:spMkLst>
            <pc:docMk/>
            <pc:sldMk cId="1030703701" sldId="276"/>
            <ac:spMk id="3" creationId="{3B1554D6-4DDD-417E-9896-7F880122CC14}"/>
          </ac:spMkLst>
        </pc:spChg>
        <pc:spChg chg="add del mod">
          <ac:chgData name="陳文遠" userId="928a9e5843763b80" providerId="Windows Live" clId="Web-{08C1B9FB-1D7F-479D-B92E-725E6E8FC2FA}" dt="2017-12-19T10:55:52.585" v="3"/>
          <ac:spMkLst>
            <pc:docMk/>
            <pc:sldMk cId="1030703701" sldId="276"/>
            <ac:spMk id="5" creationId="{52BA483A-AC61-4908-887D-7759C92AB9CE}"/>
          </ac:spMkLst>
        </pc:spChg>
        <pc:spChg chg="add mod">
          <ac:chgData name="陳文遠" userId="928a9e5843763b80" providerId="Windows Live" clId="Web-{08C1B9FB-1D7F-479D-B92E-725E6E8FC2FA}" dt="2017-12-19T10:57:44.825" v="49"/>
          <ac:spMkLst>
            <pc:docMk/>
            <pc:sldMk cId="1030703701" sldId="276"/>
            <ac:spMk id="6" creationId="{A9A8E288-F010-4C36-840A-C6CFA527F3BF}"/>
          </ac:spMkLst>
        </pc:spChg>
      </pc:sldChg>
    </pc:docChg>
  </pc:docChgLst>
  <pc:docChgLst>
    <pc:chgData name="陳文遠" userId="928a9e5843763b80" providerId="Windows Live" clId="Web-{987D5C10-458D-474D-A28B-2C81EDA8B86F}"/>
    <pc:docChg chg="modSld">
      <pc:chgData name="陳文遠" userId="928a9e5843763b80" providerId="Windows Live" clId="Web-{987D5C10-458D-474D-A28B-2C81EDA8B86F}" dt="2017-12-19T10:52:45.186" v="51"/>
      <pc:docMkLst>
        <pc:docMk/>
      </pc:docMkLst>
      <pc:sldChg chg="modSp">
        <pc:chgData name="陳文遠" userId="928a9e5843763b80" providerId="Windows Live" clId="Web-{987D5C10-458D-474D-A28B-2C81EDA8B86F}" dt="2017-12-19T10:51:06.588" v="28"/>
        <pc:sldMkLst>
          <pc:docMk/>
          <pc:sldMk cId="3439809082" sldId="265"/>
        </pc:sldMkLst>
        <pc:spChg chg="mod">
          <ac:chgData name="陳文遠" userId="928a9e5843763b80" providerId="Windows Live" clId="Web-{987D5C10-458D-474D-A28B-2C81EDA8B86F}" dt="2017-12-19T10:51:06.588" v="28"/>
          <ac:spMkLst>
            <pc:docMk/>
            <pc:sldMk cId="3439809082" sldId="265"/>
            <ac:spMk id="4" creationId="{00000000-0000-0000-0000-000000000000}"/>
          </ac:spMkLst>
        </pc:spChg>
      </pc:sldChg>
      <pc:sldChg chg="modSp">
        <pc:chgData name="陳文遠" userId="928a9e5843763b80" providerId="Windows Live" clId="Web-{987D5C10-458D-474D-A28B-2C81EDA8B86F}" dt="2017-12-19T10:51:14.119" v="29"/>
        <pc:sldMkLst>
          <pc:docMk/>
          <pc:sldMk cId="1319822219" sldId="266"/>
        </pc:sldMkLst>
        <pc:spChg chg="mod">
          <ac:chgData name="陳文遠" userId="928a9e5843763b80" providerId="Windows Live" clId="Web-{987D5C10-458D-474D-A28B-2C81EDA8B86F}" dt="2017-12-19T10:51:14.119" v="29"/>
          <ac:spMkLst>
            <pc:docMk/>
            <pc:sldMk cId="1319822219" sldId="266"/>
            <ac:spMk id="4" creationId="{00000000-0000-0000-0000-000000000000}"/>
          </ac:spMkLst>
        </pc:spChg>
        <pc:spChg chg="mod">
          <ac:chgData name="陳文遠" userId="928a9e5843763b80" providerId="Windows Live" clId="Web-{987D5C10-458D-474D-A28B-2C81EDA8B86F}" dt="2017-12-19T10:46:50.920" v="7"/>
          <ac:spMkLst>
            <pc:docMk/>
            <pc:sldMk cId="1319822219" sldId="266"/>
            <ac:spMk id="7" creationId="{00000000-0000-0000-0000-000000000000}"/>
          </ac:spMkLst>
        </pc:spChg>
        <pc:spChg chg="mod">
          <ac:chgData name="陳文遠" userId="928a9e5843763b80" providerId="Windows Live" clId="Web-{987D5C10-458D-474D-A28B-2C81EDA8B86F}" dt="2017-12-19T10:48:14.642" v="10"/>
          <ac:spMkLst>
            <pc:docMk/>
            <pc:sldMk cId="1319822219" sldId="266"/>
            <ac:spMk id="11" creationId="{00000000-0000-0000-0000-000000000000}"/>
          </ac:spMkLst>
        </pc:spChg>
        <pc:spChg chg="mod">
          <ac:chgData name="陳文遠" userId="928a9e5843763b80" providerId="Windows Live" clId="Web-{987D5C10-458D-474D-A28B-2C81EDA8B86F}" dt="2017-12-19T10:46:44.966" v="4"/>
          <ac:spMkLst>
            <pc:docMk/>
            <pc:sldMk cId="1319822219" sldId="266"/>
            <ac:spMk id="19" creationId="{00000000-0000-0000-0000-000000000000}"/>
          </ac:spMkLst>
        </pc:spChg>
        <pc:spChg chg="mod">
          <ac:chgData name="陳文遠" userId="928a9e5843763b80" providerId="Windows Live" clId="Web-{987D5C10-458D-474D-A28B-2C81EDA8B86F}" dt="2017-12-19T10:46:35.560" v="2"/>
          <ac:spMkLst>
            <pc:docMk/>
            <pc:sldMk cId="1319822219" sldId="266"/>
            <ac:spMk id="21" creationId="{00000000-0000-0000-0000-000000000000}"/>
          </ac:spMkLst>
        </pc:spChg>
      </pc:sldChg>
      <pc:sldChg chg="modSp">
        <pc:chgData name="陳文遠" userId="928a9e5843763b80" providerId="Windows Live" clId="Web-{987D5C10-458D-474D-A28B-2C81EDA8B86F}" dt="2017-12-19T10:51:22.276" v="30"/>
        <pc:sldMkLst>
          <pc:docMk/>
          <pc:sldMk cId="419685486" sldId="267"/>
        </pc:sldMkLst>
        <pc:spChg chg="mod">
          <ac:chgData name="陳文遠" userId="928a9e5843763b80" providerId="Windows Live" clId="Web-{987D5C10-458D-474D-A28B-2C81EDA8B86F}" dt="2017-12-19T10:51:22.276" v="30"/>
          <ac:spMkLst>
            <pc:docMk/>
            <pc:sldMk cId="419685486" sldId="267"/>
            <ac:spMk id="4" creationId="{00000000-0000-0000-0000-000000000000}"/>
          </ac:spMkLst>
        </pc:spChg>
        <pc:spChg chg="mod">
          <ac:chgData name="陳文遠" userId="928a9e5843763b80" providerId="Windows Live" clId="Web-{987D5C10-458D-474D-A28B-2C81EDA8B86F}" dt="2017-12-19T10:50:04.397" v="13"/>
          <ac:spMkLst>
            <pc:docMk/>
            <pc:sldMk cId="419685486" sldId="267"/>
            <ac:spMk id="9" creationId="{00000000-0000-0000-0000-000000000000}"/>
          </ac:spMkLst>
        </pc:spChg>
        <pc:spChg chg="mod">
          <ac:chgData name="陳文遠" userId="928a9e5843763b80" providerId="Windows Live" clId="Web-{987D5C10-458D-474D-A28B-2C81EDA8B86F}" dt="2017-12-19T10:50:20.726" v="22"/>
          <ac:spMkLst>
            <pc:docMk/>
            <pc:sldMk cId="419685486" sldId="267"/>
            <ac:spMk id="10" creationId="{00000000-0000-0000-0000-000000000000}"/>
          </ac:spMkLst>
        </pc:spChg>
        <pc:spChg chg="mod">
          <ac:chgData name="陳文遠" userId="928a9e5843763b80" providerId="Windows Live" clId="Web-{987D5C10-458D-474D-A28B-2C81EDA8B86F}" dt="2017-12-19T10:50:10.101" v="16"/>
          <ac:spMkLst>
            <pc:docMk/>
            <pc:sldMk cId="419685486" sldId="267"/>
            <ac:spMk id="15" creationId="{00000000-0000-0000-0000-000000000000}"/>
          </ac:spMkLst>
        </pc:spChg>
        <pc:spChg chg="mod">
          <ac:chgData name="陳文遠" userId="928a9e5843763b80" providerId="Windows Live" clId="Web-{987D5C10-458D-474D-A28B-2C81EDA8B86F}" dt="2017-12-19T10:50:14.726" v="19"/>
          <ac:spMkLst>
            <pc:docMk/>
            <pc:sldMk cId="419685486" sldId="267"/>
            <ac:spMk id="16" creationId="{00000000-0000-0000-0000-000000000000}"/>
          </ac:spMkLst>
        </pc:spChg>
      </pc:sldChg>
      <pc:sldChg chg="modSp">
        <pc:chgData name="陳文遠" userId="928a9e5843763b80" providerId="Windows Live" clId="Web-{987D5C10-458D-474D-A28B-2C81EDA8B86F}" dt="2017-12-19T10:51:27.854" v="31"/>
        <pc:sldMkLst>
          <pc:docMk/>
          <pc:sldMk cId="625414859" sldId="268"/>
        </pc:sldMkLst>
        <pc:spChg chg="mod">
          <ac:chgData name="陳文遠" userId="928a9e5843763b80" providerId="Windows Live" clId="Web-{987D5C10-458D-474D-A28B-2C81EDA8B86F}" dt="2017-12-19T10:51:27.854" v="31"/>
          <ac:spMkLst>
            <pc:docMk/>
            <pc:sldMk cId="625414859" sldId="268"/>
            <ac:spMk id="4" creationId="{00000000-0000-0000-0000-000000000000}"/>
          </ac:spMkLst>
        </pc:spChg>
        <pc:spChg chg="mod">
          <ac:chgData name="陳文遠" userId="928a9e5843763b80" providerId="Windows Live" clId="Web-{987D5C10-458D-474D-A28B-2C81EDA8B86F}" dt="2017-12-19T10:50:37.711" v="26"/>
          <ac:spMkLst>
            <pc:docMk/>
            <pc:sldMk cId="625414859" sldId="268"/>
            <ac:spMk id="8" creationId="{00000000-0000-0000-0000-000000000000}"/>
          </ac:spMkLst>
        </pc:spChg>
      </pc:sldChg>
      <pc:sldChg chg="modSp">
        <pc:chgData name="陳文遠" userId="928a9e5843763b80" providerId="Windows Live" clId="Web-{987D5C10-458D-474D-A28B-2C81EDA8B86F}" dt="2017-12-19T10:51:35.761" v="32"/>
        <pc:sldMkLst>
          <pc:docMk/>
          <pc:sldMk cId="1970517158" sldId="269"/>
        </pc:sldMkLst>
        <pc:spChg chg="mod">
          <ac:chgData name="陳文遠" userId="928a9e5843763b80" providerId="Windows Live" clId="Web-{987D5C10-458D-474D-A28B-2C81EDA8B86F}" dt="2017-12-19T10:51:35.761" v="32"/>
          <ac:spMkLst>
            <pc:docMk/>
            <pc:sldMk cId="1970517158" sldId="269"/>
            <ac:spMk id="4" creationId="{00000000-0000-0000-0000-000000000000}"/>
          </ac:spMkLst>
        </pc:spChg>
      </pc:sldChg>
      <pc:sldChg chg="modSp">
        <pc:chgData name="陳文遠" userId="928a9e5843763b80" providerId="Windows Live" clId="Web-{987D5C10-458D-474D-A28B-2C81EDA8B86F}" dt="2017-12-19T10:51:53.949" v="36"/>
        <pc:sldMkLst>
          <pc:docMk/>
          <pc:sldMk cId="910364128" sldId="270"/>
        </pc:sldMkLst>
        <pc:spChg chg="mod">
          <ac:chgData name="陳文遠" userId="928a9e5843763b80" providerId="Windows Live" clId="Web-{987D5C10-458D-474D-A28B-2C81EDA8B86F}" dt="2017-12-19T10:51:53.949" v="36"/>
          <ac:spMkLst>
            <pc:docMk/>
            <pc:sldMk cId="910364128" sldId="270"/>
            <ac:spMk id="4" creationId="{00000000-0000-0000-0000-000000000000}"/>
          </ac:spMkLst>
        </pc:spChg>
      </pc:sldChg>
      <pc:sldChg chg="modSp">
        <pc:chgData name="陳文遠" userId="928a9e5843763b80" providerId="Windows Live" clId="Web-{987D5C10-458D-474D-A28B-2C81EDA8B86F}" dt="2017-12-19T10:52:05.918" v="37"/>
        <pc:sldMkLst>
          <pc:docMk/>
          <pc:sldMk cId="1772132646" sldId="271"/>
        </pc:sldMkLst>
        <pc:spChg chg="mod">
          <ac:chgData name="陳文遠" userId="928a9e5843763b80" providerId="Windows Live" clId="Web-{987D5C10-458D-474D-A28B-2C81EDA8B86F}" dt="2017-12-19T10:52:05.918" v="37"/>
          <ac:spMkLst>
            <pc:docMk/>
            <pc:sldMk cId="1772132646" sldId="271"/>
            <ac:spMk id="4" creationId="{00000000-0000-0000-0000-000000000000}"/>
          </ac:spMkLst>
        </pc:spChg>
      </pc:sldChg>
      <pc:sldChg chg="modSp">
        <pc:chgData name="陳文遠" userId="928a9e5843763b80" providerId="Windows Live" clId="Web-{987D5C10-458D-474D-A28B-2C81EDA8B86F}" dt="2017-12-19T10:51:46.292" v="33"/>
        <pc:sldMkLst>
          <pc:docMk/>
          <pc:sldMk cId="1917824826" sldId="272"/>
        </pc:sldMkLst>
        <pc:spChg chg="mod">
          <ac:chgData name="陳文遠" userId="928a9e5843763b80" providerId="Windows Live" clId="Web-{987D5C10-458D-474D-A28B-2C81EDA8B86F}" dt="2017-12-19T10:51:46.292" v="33"/>
          <ac:spMkLst>
            <pc:docMk/>
            <pc:sldMk cId="1917824826" sldId="272"/>
            <ac:spMk id="4" creationId="{00000000-0000-0000-0000-000000000000}"/>
          </ac:spMkLst>
        </pc:spChg>
      </pc:sldChg>
      <pc:sldChg chg="modSp">
        <pc:chgData name="陳文遠" userId="928a9e5843763b80" providerId="Windows Live" clId="Web-{987D5C10-458D-474D-A28B-2C81EDA8B86F}" dt="2017-12-19T10:52:30.701" v="45"/>
        <pc:sldMkLst>
          <pc:docMk/>
          <pc:sldMk cId="3835359782" sldId="273"/>
        </pc:sldMkLst>
        <pc:spChg chg="mod">
          <ac:chgData name="陳文遠" userId="928a9e5843763b80" providerId="Windows Live" clId="Web-{987D5C10-458D-474D-A28B-2C81EDA8B86F}" dt="2017-12-19T10:52:13.763" v="38"/>
          <ac:spMkLst>
            <pc:docMk/>
            <pc:sldMk cId="3835359782" sldId="273"/>
            <ac:spMk id="4" creationId="{00000000-0000-0000-0000-000000000000}"/>
          </ac:spMkLst>
        </pc:spChg>
        <pc:spChg chg="mod">
          <ac:chgData name="陳文遠" userId="928a9e5843763b80" providerId="Windows Live" clId="Web-{987D5C10-458D-474D-A28B-2C81EDA8B86F}" dt="2017-12-19T10:52:21.888" v="39"/>
          <ac:spMkLst>
            <pc:docMk/>
            <pc:sldMk cId="3835359782" sldId="273"/>
            <ac:spMk id="7" creationId="{00000000-0000-0000-0000-000000000000}"/>
          </ac:spMkLst>
        </pc:spChg>
        <pc:spChg chg="mod">
          <ac:chgData name="陳文遠" userId="928a9e5843763b80" providerId="Windows Live" clId="Web-{987D5C10-458D-474D-A28B-2C81EDA8B86F}" dt="2017-12-19T10:52:26.107" v="42"/>
          <ac:spMkLst>
            <pc:docMk/>
            <pc:sldMk cId="3835359782" sldId="273"/>
            <ac:spMk id="9" creationId="{00000000-0000-0000-0000-000000000000}"/>
          </ac:spMkLst>
        </pc:spChg>
        <pc:spChg chg="mod">
          <ac:chgData name="陳文遠" userId="928a9e5843763b80" providerId="Windows Live" clId="Web-{987D5C10-458D-474D-A28B-2C81EDA8B86F}" dt="2017-12-19T10:52:30.701" v="45"/>
          <ac:spMkLst>
            <pc:docMk/>
            <pc:sldMk cId="3835359782" sldId="273"/>
            <ac:spMk id="11" creationId="{00000000-0000-0000-0000-000000000000}"/>
          </ac:spMkLst>
        </pc:spChg>
      </pc:sldChg>
      <pc:sldChg chg="modSp">
        <pc:chgData name="陳文遠" userId="928a9e5843763b80" providerId="Windows Live" clId="Web-{987D5C10-458D-474D-A28B-2C81EDA8B86F}" dt="2017-12-19T10:52:37.530" v="48"/>
        <pc:sldMkLst>
          <pc:docMk/>
          <pc:sldMk cId="2761913689" sldId="274"/>
        </pc:sldMkLst>
        <pc:spChg chg="mod">
          <ac:chgData name="陳文遠" userId="928a9e5843763b80" providerId="Windows Live" clId="Web-{987D5C10-458D-474D-A28B-2C81EDA8B86F}" dt="2017-12-19T10:52:37.530" v="48"/>
          <ac:spMkLst>
            <pc:docMk/>
            <pc:sldMk cId="2761913689" sldId="274"/>
            <ac:spMk id="4" creationId="{00000000-0000-0000-0000-000000000000}"/>
          </ac:spMkLst>
        </pc:spChg>
      </pc:sldChg>
      <pc:sldChg chg="modSp">
        <pc:chgData name="陳文遠" userId="928a9e5843763b80" providerId="Windows Live" clId="Web-{987D5C10-458D-474D-A28B-2C81EDA8B86F}" dt="2017-12-19T10:52:45.186" v="51"/>
        <pc:sldMkLst>
          <pc:docMk/>
          <pc:sldMk cId="2920506181" sldId="275"/>
        </pc:sldMkLst>
        <pc:spChg chg="mod">
          <ac:chgData name="陳文遠" userId="928a9e5843763b80" providerId="Windows Live" clId="Web-{987D5C10-458D-474D-A28B-2C81EDA8B86F}" dt="2017-12-19T10:52:45.186" v="51"/>
          <ac:spMkLst>
            <pc:docMk/>
            <pc:sldMk cId="2920506181" sldId="275"/>
            <ac:spMk id="4" creationId="{00000000-0000-0000-0000-000000000000}"/>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6C138-E5E2-4B73-B54A-C1FA2B007CEC}" type="doc">
      <dgm:prSet loTypeId="urn:microsoft.com/office/officeart/2008/layout/PictureStrips" loCatId="list" qsTypeId="urn:microsoft.com/office/officeart/2005/8/quickstyle/3d5" qsCatId="3D" csTypeId="urn:microsoft.com/office/officeart/2005/8/colors/colorful3" csCatId="colorful" phldr="1"/>
      <dgm:spPr/>
      <dgm:t>
        <a:bodyPr/>
        <a:lstStyle/>
        <a:p>
          <a:endParaRPr lang="zh-TW" altLang="en-US"/>
        </a:p>
      </dgm:t>
    </dgm:pt>
    <dgm:pt modelId="{797FA95B-4FD8-47BB-A318-E5F3728AB23D}">
      <dgm:prSet phldrT="[文字]" custT="1"/>
      <dgm:spPr/>
      <dgm:t>
        <a:bodyPr/>
        <a:lstStyle/>
        <a:p>
          <a:pPr algn="just"/>
          <a:r>
            <a:rPr lang="zh-TW" altLang="en-US" sz="2400" dirty="0">
              <a:solidFill>
                <a:schemeClr val="tx1">
                  <a:lumMod val="85000"/>
                  <a:lumOff val="15000"/>
                </a:schemeClr>
              </a:solidFill>
              <a:latin typeface="DFKai-SB"/>
              <a:ea typeface="DFKai-SB"/>
            </a:rPr>
            <a:t>經由</a:t>
          </a:r>
          <a:r>
            <a:rPr lang="zh-TW" altLang="en-US" sz="2400" b="1" dirty="0">
              <a:solidFill>
                <a:schemeClr val="tx1">
                  <a:lumMod val="85000"/>
                  <a:lumOff val="15000"/>
                </a:schemeClr>
              </a:solidFill>
              <a:latin typeface="DFKai-SB"/>
              <a:ea typeface="DFKai-SB"/>
            </a:rPr>
            <a:t>網際協定</a:t>
          </a:r>
          <a:r>
            <a:rPr lang="en-US" altLang="zh-TW" sz="2400" b="1" dirty="0">
              <a:solidFill>
                <a:schemeClr val="tx1">
                  <a:lumMod val="85000"/>
                  <a:lumOff val="15000"/>
                </a:schemeClr>
              </a:solidFill>
              <a:latin typeface="DFKai-SB"/>
              <a:ea typeface="DFKai-SB"/>
            </a:rPr>
            <a:t>(IP)</a:t>
          </a:r>
          <a:r>
            <a:rPr lang="zh-TW" altLang="en-US" sz="2400" dirty="0">
              <a:solidFill>
                <a:schemeClr val="tx1">
                  <a:lumMod val="85000"/>
                  <a:lumOff val="15000"/>
                </a:schemeClr>
              </a:solidFill>
              <a:latin typeface="DFKai-SB"/>
              <a:ea typeface="DFKai-SB"/>
            </a:rPr>
            <a:t>來達成語音通話</a:t>
          </a:r>
          <a:endParaRPr lang="zh-TW" altLang="en-US" sz="3000" dirty="0">
            <a:solidFill>
              <a:srgbClr val="010000"/>
            </a:solidFill>
            <a:latin typeface="DFKai-SB"/>
            <a:ea typeface="DFKai-SB"/>
          </a:endParaRPr>
        </a:p>
      </dgm:t>
    </dgm:pt>
    <dgm:pt modelId="{9F04E26F-15D5-490C-8E81-19406C10DB2F}" type="parTrans" cxnId="{5FAECED8-4DD3-48D7-8843-D6F4DBFC13BD}">
      <dgm:prSet/>
      <dgm:spPr/>
      <dgm:t>
        <a:bodyPr/>
        <a:lstStyle/>
        <a:p>
          <a:endParaRPr lang="zh-TW" altLang="en-US"/>
        </a:p>
      </dgm:t>
    </dgm:pt>
    <dgm:pt modelId="{1CF1957E-94C2-43D4-A28B-B6D36A35C241}" type="sibTrans" cxnId="{5FAECED8-4DD3-48D7-8843-D6F4DBFC13BD}">
      <dgm:prSet/>
      <dgm:spPr/>
      <dgm:t>
        <a:bodyPr/>
        <a:lstStyle/>
        <a:p>
          <a:endParaRPr lang="zh-TW" altLang="en-US"/>
        </a:p>
      </dgm:t>
    </dgm:pt>
    <dgm:pt modelId="{62F784F7-0749-45A0-952D-61CA2519FB83}">
      <dgm:prSet phldrT="[文字]" custT="1"/>
      <dgm:spPr/>
      <dgm:t>
        <a:bodyPr/>
        <a:lstStyle/>
        <a:p>
          <a:pPr algn="just"/>
          <a:r>
            <a:rPr lang="zh-TW" altLang="en-US" sz="2400" dirty="0">
              <a:latin typeface="DFKai-SB"/>
              <a:ea typeface="DFKai-SB"/>
            </a:rPr>
            <a:t>將語音信號進行數字化編碼並轉成 </a:t>
          </a:r>
          <a:r>
            <a:rPr lang="en-US" altLang="zh-TW" sz="2400" dirty="0">
              <a:latin typeface="DFKai-SB"/>
              <a:ea typeface="DFKai-SB"/>
            </a:rPr>
            <a:t>IP</a:t>
          </a:r>
          <a:r>
            <a:rPr lang="zh-TW" altLang="en-US" sz="2400" dirty="0">
              <a:latin typeface="DFKai-SB"/>
              <a:ea typeface="DFKai-SB"/>
            </a:rPr>
            <a:t> 數據包傳輸</a:t>
          </a:r>
        </a:p>
      </dgm:t>
    </dgm:pt>
    <dgm:pt modelId="{EBA9648A-C828-4783-8B2A-18BB085E537B}" type="parTrans" cxnId="{A13DB70B-287D-4C63-86F1-B19CC1C6E1C7}">
      <dgm:prSet/>
      <dgm:spPr/>
      <dgm:t>
        <a:bodyPr/>
        <a:lstStyle/>
        <a:p>
          <a:endParaRPr lang="zh-TW" altLang="en-US"/>
        </a:p>
      </dgm:t>
    </dgm:pt>
    <dgm:pt modelId="{9A263E18-DF55-40C4-9A10-9DCBEE6FD4A8}" type="sibTrans" cxnId="{A13DB70B-287D-4C63-86F1-B19CC1C6E1C7}">
      <dgm:prSet/>
      <dgm:spPr/>
      <dgm:t>
        <a:bodyPr/>
        <a:lstStyle/>
        <a:p>
          <a:endParaRPr lang="zh-TW" altLang="en-US"/>
        </a:p>
      </dgm:t>
    </dgm:pt>
    <dgm:pt modelId="{4C137D23-BEC1-4C28-B6FE-7A752EDACC1E}">
      <dgm:prSet phldrT="[文字]" custT="1"/>
      <dgm:spPr/>
      <dgm:t>
        <a:bodyPr/>
        <a:lstStyle/>
        <a:p>
          <a:r>
            <a:rPr lang="zh-TW" altLang="en-US" sz="2400" dirty="0">
              <a:latin typeface="DFKai-SB"/>
              <a:ea typeface="DFKai-SB"/>
            </a:rPr>
            <a:t>可降低通話成本</a:t>
          </a:r>
        </a:p>
      </dgm:t>
    </dgm:pt>
    <dgm:pt modelId="{EC3A7DFA-1776-49EE-B02C-8A185987A3EE}" type="parTrans" cxnId="{9A0CDBA6-9A8E-4AB2-A5F0-CC72EAD77BA9}">
      <dgm:prSet/>
      <dgm:spPr/>
      <dgm:t>
        <a:bodyPr/>
        <a:lstStyle/>
        <a:p>
          <a:endParaRPr lang="zh-TW" altLang="en-US"/>
        </a:p>
      </dgm:t>
    </dgm:pt>
    <dgm:pt modelId="{D23D7A81-BC9A-483E-B24A-8F3FDDBF0EE1}" type="sibTrans" cxnId="{9A0CDBA6-9A8E-4AB2-A5F0-CC72EAD77BA9}">
      <dgm:prSet/>
      <dgm:spPr/>
      <dgm:t>
        <a:bodyPr/>
        <a:lstStyle/>
        <a:p>
          <a:endParaRPr lang="zh-TW" altLang="en-US"/>
        </a:p>
      </dgm:t>
    </dgm:pt>
    <dgm:pt modelId="{62FA3EC0-4BF2-4D28-B8D2-71207AC558CE}" type="pres">
      <dgm:prSet presAssocID="{4F86C138-E5E2-4B73-B54A-C1FA2B007CEC}" presName="Name0" presStyleCnt="0">
        <dgm:presLayoutVars>
          <dgm:dir/>
          <dgm:resizeHandles val="exact"/>
        </dgm:presLayoutVars>
      </dgm:prSet>
      <dgm:spPr/>
    </dgm:pt>
    <dgm:pt modelId="{A1407D6A-A2B7-4FD1-90C6-E6E91174A584}" type="pres">
      <dgm:prSet presAssocID="{797FA95B-4FD8-47BB-A318-E5F3728AB23D}" presName="composite" presStyleCnt="0"/>
      <dgm:spPr/>
    </dgm:pt>
    <dgm:pt modelId="{5580D8A3-31EA-4986-ABDC-2CEEBBB7D7F1}" type="pres">
      <dgm:prSet presAssocID="{797FA95B-4FD8-47BB-A318-E5F3728AB23D}" presName="rect1" presStyleLbl="trAlignAcc1" presStyleIdx="0" presStyleCnt="3" custScaleX="116351" custLinFactNeighborX="-93" custLinFactNeighborY="2028">
        <dgm:presLayoutVars>
          <dgm:bulletEnabled val="1"/>
        </dgm:presLayoutVars>
      </dgm:prSet>
      <dgm:spPr/>
    </dgm:pt>
    <dgm:pt modelId="{038928D6-4947-42AA-BEBA-E2FF57A031F6}" type="pres">
      <dgm:prSet presAssocID="{797FA95B-4FD8-47BB-A318-E5F3728AB23D}" presName="rect2" presStyleLbl="fgImgPlace1" presStyleIdx="0" presStyleCnt="3" custScaleX="110027" custScaleY="101458" custLinFactNeighborX="-39493" custLinFactNeighborY="5536"/>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0142D090-2F38-482C-B9A5-0114DE8ED3A1}" type="pres">
      <dgm:prSet presAssocID="{1CF1957E-94C2-43D4-A28B-B6D36A35C241}" presName="sibTrans" presStyleCnt="0"/>
      <dgm:spPr/>
    </dgm:pt>
    <dgm:pt modelId="{D896BE6F-09E8-4340-91F7-4B3AB5644BAE}" type="pres">
      <dgm:prSet presAssocID="{62F784F7-0749-45A0-952D-61CA2519FB83}" presName="composite" presStyleCnt="0"/>
      <dgm:spPr/>
    </dgm:pt>
    <dgm:pt modelId="{25C367EC-5E99-49FE-B612-909F4216DC99}" type="pres">
      <dgm:prSet presAssocID="{62F784F7-0749-45A0-952D-61CA2519FB83}" presName="rect1" presStyleLbl="trAlignAcc1" presStyleIdx="1" presStyleCnt="3" custScaleX="115771">
        <dgm:presLayoutVars>
          <dgm:bulletEnabled val="1"/>
        </dgm:presLayoutVars>
      </dgm:prSet>
      <dgm:spPr/>
    </dgm:pt>
    <dgm:pt modelId="{FE60DDF8-CBF6-4936-B765-194A5F94B38D}" type="pres">
      <dgm:prSet presAssocID="{62F784F7-0749-45A0-952D-61CA2519FB83}" presName="rect2" presStyleLbl="fgImgPlace1" presStyleIdx="1" presStyleCnt="3" custLinFactNeighborX="-30524" custLinFactNeighborY="63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9B9CC77-551A-4E3C-88DD-C88A3BDFA658}" type="pres">
      <dgm:prSet presAssocID="{9A263E18-DF55-40C4-9A10-9DCBEE6FD4A8}" presName="sibTrans" presStyleCnt="0"/>
      <dgm:spPr/>
    </dgm:pt>
    <dgm:pt modelId="{5273FAB3-70FA-48E1-9E0A-E0C12A586720}" type="pres">
      <dgm:prSet presAssocID="{4C137D23-BEC1-4C28-B6FE-7A752EDACC1E}" presName="composite" presStyleCnt="0"/>
      <dgm:spPr/>
    </dgm:pt>
    <dgm:pt modelId="{55F6E640-B661-4AFB-B692-8DAEAC8E8C6F}" type="pres">
      <dgm:prSet presAssocID="{4C137D23-BEC1-4C28-B6FE-7A752EDACC1E}" presName="rect1" presStyleLbl="trAlignAcc1" presStyleIdx="2" presStyleCnt="3" custScaleX="116040">
        <dgm:presLayoutVars>
          <dgm:bulletEnabled val="1"/>
        </dgm:presLayoutVars>
      </dgm:prSet>
      <dgm:spPr/>
    </dgm:pt>
    <dgm:pt modelId="{8BAD0DA7-7C6F-44E0-9B5B-5C4C392FF496}" type="pres">
      <dgm:prSet presAssocID="{4C137D23-BEC1-4C28-B6FE-7A752EDACC1E}" presName="rect2" presStyleLbl="fgImgPlace1" presStyleIdx="2" presStyleCnt="3" custLinFactNeighborX="-30829" custLinFactNeighborY="-130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A13DB70B-287D-4C63-86F1-B19CC1C6E1C7}" srcId="{4F86C138-E5E2-4B73-B54A-C1FA2B007CEC}" destId="{62F784F7-0749-45A0-952D-61CA2519FB83}" srcOrd="1" destOrd="0" parTransId="{EBA9648A-C828-4783-8B2A-18BB085E537B}" sibTransId="{9A263E18-DF55-40C4-9A10-9DCBEE6FD4A8}"/>
    <dgm:cxn modelId="{7B4FBE47-5848-433A-B158-D8B35E108CE1}" type="presOf" srcId="{4C137D23-BEC1-4C28-B6FE-7A752EDACC1E}" destId="{55F6E640-B661-4AFB-B692-8DAEAC8E8C6F}" srcOrd="0" destOrd="0" presId="urn:microsoft.com/office/officeart/2008/layout/PictureStrips"/>
    <dgm:cxn modelId="{1F56988E-0FC1-465B-9AA6-5E1946802120}" type="presOf" srcId="{797FA95B-4FD8-47BB-A318-E5F3728AB23D}" destId="{5580D8A3-31EA-4986-ABDC-2CEEBBB7D7F1}" srcOrd="0" destOrd="0" presId="urn:microsoft.com/office/officeart/2008/layout/PictureStrips"/>
    <dgm:cxn modelId="{C1CE6397-8765-4A7F-90CD-3E804AF25186}" type="presOf" srcId="{62F784F7-0749-45A0-952D-61CA2519FB83}" destId="{25C367EC-5E99-49FE-B612-909F4216DC99}" srcOrd="0" destOrd="0" presId="urn:microsoft.com/office/officeart/2008/layout/PictureStrips"/>
    <dgm:cxn modelId="{9A0CDBA6-9A8E-4AB2-A5F0-CC72EAD77BA9}" srcId="{4F86C138-E5E2-4B73-B54A-C1FA2B007CEC}" destId="{4C137D23-BEC1-4C28-B6FE-7A752EDACC1E}" srcOrd="2" destOrd="0" parTransId="{EC3A7DFA-1776-49EE-B02C-8A185987A3EE}" sibTransId="{D23D7A81-BC9A-483E-B24A-8F3FDDBF0EE1}"/>
    <dgm:cxn modelId="{5FAECED8-4DD3-48D7-8843-D6F4DBFC13BD}" srcId="{4F86C138-E5E2-4B73-B54A-C1FA2B007CEC}" destId="{797FA95B-4FD8-47BB-A318-E5F3728AB23D}" srcOrd="0" destOrd="0" parTransId="{9F04E26F-15D5-490C-8E81-19406C10DB2F}" sibTransId="{1CF1957E-94C2-43D4-A28B-B6D36A35C241}"/>
    <dgm:cxn modelId="{915920F0-8E67-4554-B4D1-A43485759FB7}" type="presOf" srcId="{4F86C138-E5E2-4B73-B54A-C1FA2B007CEC}" destId="{62FA3EC0-4BF2-4D28-B8D2-71207AC558CE}" srcOrd="0" destOrd="0" presId="urn:microsoft.com/office/officeart/2008/layout/PictureStrips"/>
    <dgm:cxn modelId="{62D3B06B-C2E0-41C9-9774-6DE28C66E9AE}" type="presParOf" srcId="{62FA3EC0-4BF2-4D28-B8D2-71207AC558CE}" destId="{A1407D6A-A2B7-4FD1-90C6-E6E91174A584}" srcOrd="0" destOrd="0" presId="urn:microsoft.com/office/officeart/2008/layout/PictureStrips"/>
    <dgm:cxn modelId="{F99DAAA2-4633-4A45-87EE-E527F9A2D2A5}" type="presParOf" srcId="{A1407D6A-A2B7-4FD1-90C6-E6E91174A584}" destId="{5580D8A3-31EA-4986-ABDC-2CEEBBB7D7F1}" srcOrd="0" destOrd="0" presId="urn:microsoft.com/office/officeart/2008/layout/PictureStrips"/>
    <dgm:cxn modelId="{6763527C-8312-46D7-BC88-4171FFA00A57}" type="presParOf" srcId="{A1407D6A-A2B7-4FD1-90C6-E6E91174A584}" destId="{038928D6-4947-42AA-BEBA-E2FF57A031F6}" srcOrd="1" destOrd="0" presId="urn:microsoft.com/office/officeart/2008/layout/PictureStrips"/>
    <dgm:cxn modelId="{22093744-1811-4E23-8957-9624A7E7FFC0}" type="presParOf" srcId="{62FA3EC0-4BF2-4D28-B8D2-71207AC558CE}" destId="{0142D090-2F38-482C-B9A5-0114DE8ED3A1}" srcOrd="1" destOrd="0" presId="urn:microsoft.com/office/officeart/2008/layout/PictureStrips"/>
    <dgm:cxn modelId="{EEC0B25F-5757-4C9B-BE8D-EB8E7E7E9BF7}" type="presParOf" srcId="{62FA3EC0-4BF2-4D28-B8D2-71207AC558CE}" destId="{D896BE6F-09E8-4340-91F7-4B3AB5644BAE}" srcOrd="2" destOrd="0" presId="urn:microsoft.com/office/officeart/2008/layout/PictureStrips"/>
    <dgm:cxn modelId="{BF283F15-9172-41ED-ABC6-7044E89CB894}" type="presParOf" srcId="{D896BE6F-09E8-4340-91F7-4B3AB5644BAE}" destId="{25C367EC-5E99-49FE-B612-909F4216DC99}" srcOrd="0" destOrd="0" presId="urn:microsoft.com/office/officeart/2008/layout/PictureStrips"/>
    <dgm:cxn modelId="{99F712EF-8550-4CF7-9197-E5C22E87B4D4}" type="presParOf" srcId="{D896BE6F-09E8-4340-91F7-4B3AB5644BAE}" destId="{FE60DDF8-CBF6-4936-B765-194A5F94B38D}" srcOrd="1" destOrd="0" presId="urn:microsoft.com/office/officeart/2008/layout/PictureStrips"/>
    <dgm:cxn modelId="{8D1A6C4F-C58A-4349-A49D-3D3BAE83B187}" type="presParOf" srcId="{62FA3EC0-4BF2-4D28-B8D2-71207AC558CE}" destId="{09B9CC77-551A-4E3C-88DD-C88A3BDFA658}" srcOrd="3" destOrd="0" presId="urn:microsoft.com/office/officeart/2008/layout/PictureStrips"/>
    <dgm:cxn modelId="{63301CDE-D737-4B15-91FE-F3BAE5A30763}" type="presParOf" srcId="{62FA3EC0-4BF2-4D28-B8D2-71207AC558CE}" destId="{5273FAB3-70FA-48E1-9E0A-E0C12A586720}" srcOrd="4" destOrd="0" presId="urn:microsoft.com/office/officeart/2008/layout/PictureStrips"/>
    <dgm:cxn modelId="{C196521B-E4A1-45EF-8E3D-B74E550F5AFD}" type="presParOf" srcId="{5273FAB3-70FA-48E1-9E0A-E0C12A586720}" destId="{55F6E640-B661-4AFB-B692-8DAEAC8E8C6F}" srcOrd="0" destOrd="0" presId="urn:microsoft.com/office/officeart/2008/layout/PictureStrips"/>
    <dgm:cxn modelId="{EA10D3D5-E952-4A85-B230-77FFFCBC1340}" type="presParOf" srcId="{5273FAB3-70FA-48E1-9E0A-E0C12A586720}" destId="{8BAD0DA7-7C6F-44E0-9B5B-5C4C392FF496}"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33957-1E54-41BE-A4FE-6CDF72B98070}" type="doc">
      <dgm:prSet loTypeId="urn:microsoft.com/office/officeart/2005/8/layout/vList5" loCatId="list" qsTypeId="urn:microsoft.com/office/officeart/2005/8/quickstyle/3d4" qsCatId="3D" csTypeId="urn:microsoft.com/office/officeart/2005/8/colors/colorful5" csCatId="colorful" phldr="1"/>
      <dgm:spPr/>
      <dgm:t>
        <a:bodyPr/>
        <a:lstStyle/>
        <a:p>
          <a:endParaRPr lang="zh-TW" altLang="en-US"/>
        </a:p>
      </dgm:t>
    </dgm:pt>
    <dgm:pt modelId="{E4D4D4C7-4559-4348-8913-19125390CFB6}">
      <dgm:prSet phldrT="[文字]" custT="1"/>
      <dgm:spPr/>
      <dgm:t>
        <a:bodyPr/>
        <a:lstStyle/>
        <a:p>
          <a:r>
            <a:rPr lang="zh-TW" altLang="en-US" sz="2400" dirty="0">
              <a:latin typeface="標楷體 (標題)"/>
              <a:ea typeface="標楷體"/>
            </a:rPr>
            <a:t>監管伺服器</a:t>
          </a:r>
        </a:p>
      </dgm:t>
    </dgm:pt>
    <dgm:pt modelId="{439B12B5-C018-40E3-A544-F8748C0BBC34}" type="parTrans" cxnId="{9B87D873-2244-4359-AADA-AAC98CC1B32E}">
      <dgm:prSet/>
      <dgm:spPr/>
      <dgm:t>
        <a:bodyPr/>
        <a:lstStyle/>
        <a:p>
          <a:endParaRPr lang="zh-TW" altLang="en-US"/>
        </a:p>
      </dgm:t>
    </dgm:pt>
    <dgm:pt modelId="{22984CAF-F378-4142-B927-A5EFEC4E6BB2}" type="sibTrans" cxnId="{9B87D873-2244-4359-AADA-AAC98CC1B32E}">
      <dgm:prSet/>
      <dgm:spPr/>
      <dgm:t>
        <a:bodyPr/>
        <a:lstStyle/>
        <a:p>
          <a:endParaRPr lang="zh-TW" altLang="en-US"/>
        </a:p>
      </dgm:t>
    </dgm:pt>
    <dgm:pt modelId="{5FC09B9A-6C23-4407-B488-BD848FA14265}">
      <dgm:prSet phldrT="[文字]"/>
      <dgm:spPr/>
      <dgm:t>
        <a:bodyPr/>
        <a:lstStyle/>
        <a:p>
          <a:r>
            <a:rPr lang="zh-TW" altLang="en-US" b="1" dirty="0">
              <a:solidFill>
                <a:schemeClr val="tx1">
                  <a:lumMod val="85000"/>
                  <a:lumOff val="15000"/>
                </a:schemeClr>
              </a:solidFill>
              <a:latin typeface="Times and romance"/>
              <a:ea typeface="標楷體"/>
            </a:rPr>
            <a:t>作業系統 ：</a:t>
          </a:r>
          <a:r>
            <a:rPr lang="en-US" altLang="zh-TW" dirty="0" err="1">
              <a:solidFill>
                <a:schemeClr val="tx1">
                  <a:lumMod val="85000"/>
                  <a:lumOff val="15000"/>
                </a:schemeClr>
              </a:solidFill>
              <a:latin typeface="Times and romance"/>
              <a:ea typeface="標楷體"/>
            </a:rPr>
            <a:t>Lubuntu</a:t>
          </a:r>
          <a:r>
            <a:rPr lang="zh-TW" altLang="en-US" dirty="0">
              <a:solidFill>
                <a:schemeClr val="tx1">
                  <a:lumMod val="85000"/>
                  <a:lumOff val="15000"/>
                </a:schemeClr>
              </a:solidFill>
              <a:latin typeface="Times and romance"/>
              <a:ea typeface="標楷體"/>
            </a:rPr>
            <a:t> </a:t>
          </a:r>
          <a:r>
            <a:rPr lang="en-US" altLang="zh-TW" dirty="0">
              <a:solidFill>
                <a:schemeClr val="tx1">
                  <a:lumMod val="85000"/>
                  <a:lumOff val="15000"/>
                </a:schemeClr>
              </a:solidFill>
              <a:latin typeface="Times and romance"/>
              <a:ea typeface="標楷體"/>
            </a:rPr>
            <a:t>16.04</a:t>
          </a:r>
          <a:r>
            <a:rPr lang="zh-TW" altLang="en-US" dirty="0">
              <a:solidFill>
                <a:schemeClr val="tx1">
                  <a:lumMod val="85000"/>
                  <a:lumOff val="15000"/>
                </a:schemeClr>
              </a:solidFill>
              <a:latin typeface="Times and romance"/>
              <a:ea typeface="標楷體"/>
            </a:rPr>
            <a:t> </a:t>
          </a:r>
          <a:r>
            <a:rPr lang="en-US" altLang="zh-TW" dirty="0">
              <a:solidFill>
                <a:schemeClr val="tx1">
                  <a:lumMod val="85000"/>
                  <a:lumOff val="15000"/>
                </a:schemeClr>
              </a:solidFill>
              <a:latin typeface="Times and romance"/>
              <a:ea typeface="標楷體"/>
            </a:rPr>
            <a:t>LTS</a:t>
          </a:r>
          <a:endParaRPr lang="zh-TW" altLang="en-US" dirty="0">
            <a:solidFill>
              <a:schemeClr val="tx1">
                <a:lumMod val="85000"/>
                <a:lumOff val="15000"/>
              </a:schemeClr>
            </a:solidFill>
            <a:latin typeface="Times and romance"/>
            <a:ea typeface="標楷體"/>
          </a:endParaRPr>
        </a:p>
      </dgm:t>
    </dgm:pt>
    <dgm:pt modelId="{DCAB85F3-F9F5-4720-99D9-DC890F74F21F}" type="parTrans" cxnId="{5FB94DEF-B368-47E6-8EF5-7E452A4AFB23}">
      <dgm:prSet/>
      <dgm:spPr/>
      <dgm:t>
        <a:bodyPr/>
        <a:lstStyle/>
        <a:p>
          <a:endParaRPr lang="zh-TW" altLang="en-US"/>
        </a:p>
      </dgm:t>
    </dgm:pt>
    <dgm:pt modelId="{B1F6DDDE-C6CB-4919-A93F-F897EF1C9D54}" type="sibTrans" cxnId="{5FB94DEF-B368-47E6-8EF5-7E452A4AFB23}">
      <dgm:prSet/>
      <dgm:spPr/>
      <dgm:t>
        <a:bodyPr/>
        <a:lstStyle/>
        <a:p>
          <a:endParaRPr lang="zh-TW" altLang="en-US"/>
        </a:p>
      </dgm:t>
    </dgm:pt>
    <dgm:pt modelId="{FA5282FC-0B0E-44E4-B470-B3C32C755F00}">
      <dgm:prSet phldrT="[文字]"/>
      <dgm:spPr/>
      <dgm:t>
        <a:bodyPr/>
        <a:lstStyle/>
        <a:p>
          <a:r>
            <a:rPr lang="zh-TW" altLang="en-US" b="1" dirty="0">
              <a:solidFill>
                <a:schemeClr val="tx1">
                  <a:lumMod val="85000"/>
                  <a:lumOff val="15000"/>
                </a:schemeClr>
              </a:solidFill>
              <a:latin typeface="Times and romance"/>
              <a:ea typeface="標楷體"/>
            </a:rPr>
            <a:t>伺 服 器 ：</a:t>
          </a:r>
          <a:r>
            <a:rPr lang="en-US" altLang="zh-TW" dirty="0">
              <a:solidFill>
                <a:schemeClr val="tx1">
                  <a:lumMod val="85000"/>
                  <a:lumOff val="15000"/>
                </a:schemeClr>
              </a:solidFill>
              <a:latin typeface="Times and romance"/>
              <a:ea typeface="標楷體"/>
            </a:rPr>
            <a:t>Node.js</a:t>
          </a:r>
          <a:r>
            <a:rPr lang="zh-TW" altLang="en-US" dirty="0">
              <a:solidFill>
                <a:schemeClr val="tx1">
                  <a:lumMod val="85000"/>
                  <a:lumOff val="15000"/>
                </a:schemeClr>
              </a:solidFill>
              <a:latin typeface="Times and romance"/>
              <a:ea typeface="標楷體"/>
            </a:rPr>
            <a:t> </a:t>
          </a:r>
          <a:r>
            <a:rPr lang="en-US" altLang="zh-TW" dirty="0">
              <a:solidFill>
                <a:schemeClr val="tx1">
                  <a:lumMod val="85000"/>
                  <a:lumOff val="15000"/>
                </a:schemeClr>
              </a:solidFill>
              <a:latin typeface="Times and romance"/>
              <a:ea typeface="標楷體"/>
            </a:rPr>
            <a:t>v4.2.6</a:t>
          </a:r>
          <a:endParaRPr lang="zh-TW" altLang="en-US" dirty="0">
            <a:solidFill>
              <a:schemeClr val="tx1">
                <a:lumMod val="85000"/>
                <a:lumOff val="15000"/>
              </a:schemeClr>
            </a:solidFill>
            <a:latin typeface="Times and romance"/>
            <a:ea typeface="標楷體"/>
          </a:endParaRPr>
        </a:p>
      </dgm:t>
    </dgm:pt>
    <dgm:pt modelId="{810E912E-F857-4FE9-8208-2B2118CD6BEC}" type="parTrans" cxnId="{C38EFF61-EB33-4965-9D64-4A37CFEDDB0C}">
      <dgm:prSet/>
      <dgm:spPr/>
      <dgm:t>
        <a:bodyPr/>
        <a:lstStyle/>
        <a:p>
          <a:endParaRPr lang="zh-TW" altLang="en-US"/>
        </a:p>
      </dgm:t>
    </dgm:pt>
    <dgm:pt modelId="{8141188A-8D00-4B69-9634-45685F5E2716}" type="sibTrans" cxnId="{C38EFF61-EB33-4965-9D64-4A37CFEDDB0C}">
      <dgm:prSet/>
      <dgm:spPr/>
      <dgm:t>
        <a:bodyPr/>
        <a:lstStyle/>
        <a:p>
          <a:endParaRPr lang="zh-TW" altLang="en-US"/>
        </a:p>
      </dgm:t>
    </dgm:pt>
    <dgm:pt modelId="{28677740-50F8-477E-88D0-279E96AB905C}">
      <dgm:prSet phldrT="[文字]" custT="1"/>
      <dgm:spPr/>
      <dgm:t>
        <a:bodyPr/>
        <a:lstStyle/>
        <a:p>
          <a:r>
            <a:rPr lang="zh-TW" altLang="en-US" sz="2400" dirty="0">
              <a:ea typeface="標楷體"/>
            </a:rPr>
            <a:t>被監管設備</a:t>
          </a:r>
        </a:p>
      </dgm:t>
    </dgm:pt>
    <dgm:pt modelId="{AD076A67-171F-41EC-88ED-F30EC91233A0}" type="parTrans" cxnId="{FB1C12F5-3750-459D-9211-25ACD3C3B10D}">
      <dgm:prSet/>
      <dgm:spPr/>
      <dgm:t>
        <a:bodyPr/>
        <a:lstStyle/>
        <a:p>
          <a:endParaRPr lang="zh-TW" altLang="en-US"/>
        </a:p>
      </dgm:t>
    </dgm:pt>
    <dgm:pt modelId="{947C0A9B-F350-41E8-AC36-6154288C671E}" type="sibTrans" cxnId="{FB1C12F5-3750-459D-9211-25ACD3C3B10D}">
      <dgm:prSet/>
      <dgm:spPr/>
      <dgm:t>
        <a:bodyPr/>
        <a:lstStyle/>
        <a:p>
          <a:endParaRPr lang="zh-TW" altLang="en-US"/>
        </a:p>
      </dgm:t>
    </dgm:pt>
    <dgm:pt modelId="{AE90D7A4-A2C8-41B7-802B-5150B79994D0}">
      <dgm:prSet phldrT="[文字]"/>
      <dgm:spPr/>
      <dgm:t>
        <a:bodyPr/>
        <a:lstStyle/>
        <a:p>
          <a:r>
            <a:rPr lang="zh-TW" altLang="en-US" b="1" dirty="0">
              <a:solidFill>
                <a:schemeClr val="tx1">
                  <a:lumMod val="85000"/>
                  <a:lumOff val="15000"/>
                </a:schemeClr>
              </a:solidFill>
              <a:latin typeface="Times and romance"/>
              <a:ea typeface="標楷體"/>
            </a:rPr>
            <a:t>手機：</a:t>
          </a:r>
          <a:r>
            <a:rPr lang="en-US" altLang="zh-TW" dirty="0">
              <a:solidFill>
                <a:schemeClr val="tx1">
                  <a:lumMod val="85000"/>
                  <a:lumOff val="15000"/>
                </a:schemeClr>
              </a:solidFill>
              <a:latin typeface="Times and romance"/>
              <a:ea typeface="標楷體"/>
            </a:rPr>
            <a:t>Android</a:t>
          </a:r>
          <a:r>
            <a:rPr lang="zh-TW" altLang="en-US" dirty="0">
              <a:solidFill>
                <a:schemeClr val="tx1">
                  <a:lumMod val="85000"/>
                  <a:lumOff val="15000"/>
                </a:schemeClr>
              </a:solidFill>
              <a:latin typeface="Times and romance"/>
              <a:ea typeface="標楷體"/>
            </a:rPr>
            <a:t> 手機兩支</a:t>
          </a:r>
        </a:p>
      </dgm:t>
    </dgm:pt>
    <dgm:pt modelId="{A01F443E-9F78-46DD-ADDE-B7667A10CBC6}" type="parTrans" cxnId="{C4663B13-29A5-4F72-A575-F6251D15930F}">
      <dgm:prSet/>
      <dgm:spPr/>
      <dgm:t>
        <a:bodyPr/>
        <a:lstStyle/>
        <a:p>
          <a:endParaRPr lang="zh-TW" altLang="en-US"/>
        </a:p>
      </dgm:t>
    </dgm:pt>
    <dgm:pt modelId="{3F643538-CAB0-419D-840D-EB7952688BB3}" type="sibTrans" cxnId="{C4663B13-29A5-4F72-A575-F6251D15930F}">
      <dgm:prSet/>
      <dgm:spPr/>
      <dgm:t>
        <a:bodyPr/>
        <a:lstStyle/>
        <a:p>
          <a:endParaRPr lang="zh-TW" altLang="en-US"/>
        </a:p>
      </dgm:t>
    </dgm:pt>
    <dgm:pt modelId="{5BD031F2-B79B-4BD7-9D54-D6FAA37690B1}">
      <dgm:prSet phldrT="[文字]"/>
      <dgm:spPr/>
      <dgm:t>
        <a:bodyPr/>
        <a:lstStyle/>
        <a:p>
          <a:r>
            <a:rPr lang="zh-TW" altLang="en-US" b="1" dirty="0">
              <a:solidFill>
                <a:schemeClr val="tx1">
                  <a:lumMod val="85000"/>
                  <a:lumOff val="15000"/>
                </a:schemeClr>
              </a:solidFill>
              <a:latin typeface="Times and romance"/>
              <a:ea typeface="標楷體"/>
            </a:rPr>
            <a:t>網路電話軟體：</a:t>
          </a:r>
          <a:r>
            <a:rPr lang="en-US" altLang="zh-TW" dirty="0" err="1">
              <a:solidFill>
                <a:schemeClr val="tx1">
                  <a:lumMod val="85000"/>
                  <a:lumOff val="15000"/>
                </a:schemeClr>
              </a:solidFill>
              <a:latin typeface="Times and romance"/>
              <a:ea typeface="標楷體"/>
            </a:rPr>
            <a:t>Linphone</a:t>
          </a:r>
          <a:r>
            <a:rPr lang="zh-TW" altLang="en-US" dirty="0">
              <a:solidFill>
                <a:schemeClr val="tx1">
                  <a:lumMod val="85000"/>
                  <a:lumOff val="15000"/>
                </a:schemeClr>
              </a:solidFill>
              <a:latin typeface="Times and romance"/>
              <a:ea typeface="標楷體"/>
            </a:rPr>
            <a:t> </a:t>
          </a:r>
          <a:r>
            <a:rPr lang="en-US" altLang="zh-TW" dirty="0">
              <a:solidFill>
                <a:schemeClr val="tx1">
                  <a:lumMod val="85000"/>
                  <a:lumOff val="15000"/>
                </a:schemeClr>
              </a:solidFill>
              <a:latin typeface="Times and romance"/>
              <a:ea typeface="標楷體"/>
            </a:rPr>
            <a:t>APP</a:t>
          </a:r>
          <a:endParaRPr lang="zh-TW" altLang="en-US" dirty="0">
            <a:solidFill>
              <a:schemeClr val="tx1">
                <a:lumMod val="85000"/>
                <a:lumOff val="15000"/>
              </a:schemeClr>
            </a:solidFill>
            <a:latin typeface="Times and romance"/>
            <a:ea typeface="標楷體"/>
          </a:endParaRPr>
        </a:p>
      </dgm:t>
    </dgm:pt>
    <dgm:pt modelId="{18AFE210-7D23-4901-A52B-E02A86390F53}" type="parTrans" cxnId="{9EFB2FF0-9DFB-438A-942F-BE53339C45AC}">
      <dgm:prSet/>
      <dgm:spPr/>
      <dgm:t>
        <a:bodyPr/>
        <a:lstStyle/>
        <a:p>
          <a:endParaRPr lang="zh-TW" altLang="en-US"/>
        </a:p>
      </dgm:t>
    </dgm:pt>
    <dgm:pt modelId="{75415B47-D908-4D80-8E27-436C567AE626}" type="sibTrans" cxnId="{9EFB2FF0-9DFB-438A-942F-BE53339C45AC}">
      <dgm:prSet/>
      <dgm:spPr/>
      <dgm:t>
        <a:bodyPr/>
        <a:lstStyle/>
        <a:p>
          <a:endParaRPr lang="zh-TW" altLang="en-US"/>
        </a:p>
      </dgm:t>
    </dgm:pt>
    <dgm:pt modelId="{286C489A-52EF-4F01-AE0D-7F323B6A610F}">
      <dgm:prSet phldrT="[文字]" custT="1"/>
      <dgm:spPr/>
      <dgm:t>
        <a:bodyPr/>
        <a:lstStyle/>
        <a:p>
          <a:r>
            <a:rPr lang="zh-TW" altLang="en-US" sz="2400" dirty="0">
              <a:ea typeface="標楷體"/>
            </a:rPr>
            <a:t>客戶端</a:t>
          </a:r>
        </a:p>
      </dgm:t>
    </dgm:pt>
    <dgm:pt modelId="{72C9F69D-2452-40FF-8123-1B64133B445E}" type="parTrans" cxnId="{5342D02C-BA51-4FF7-91A5-18484B115309}">
      <dgm:prSet/>
      <dgm:spPr/>
      <dgm:t>
        <a:bodyPr/>
        <a:lstStyle/>
        <a:p>
          <a:endParaRPr lang="zh-TW" altLang="en-US"/>
        </a:p>
      </dgm:t>
    </dgm:pt>
    <dgm:pt modelId="{24AEF9D3-2124-4756-86EF-95189505D373}" type="sibTrans" cxnId="{5342D02C-BA51-4FF7-91A5-18484B115309}">
      <dgm:prSet/>
      <dgm:spPr/>
      <dgm:t>
        <a:bodyPr/>
        <a:lstStyle/>
        <a:p>
          <a:endParaRPr lang="zh-TW" altLang="en-US"/>
        </a:p>
      </dgm:t>
    </dgm:pt>
    <dgm:pt modelId="{C950BC70-59C3-4333-AEC8-F1FC51A6418B}">
      <dgm:prSet phldrT="[文字]"/>
      <dgm:spPr/>
      <dgm:t>
        <a:bodyPr/>
        <a:lstStyle/>
        <a:p>
          <a:r>
            <a:rPr lang="zh-TW" altLang="en-US" b="1" dirty="0">
              <a:solidFill>
                <a:schemeClr val="tx1">
                  <a:lumMod val="85000"/>
                  <a:lumOff val="15000"/>
                </a:schemeClr>
              </a:solidFill>
              <a:latin typeface="Times and romance"/>
              <a:ea typeface="標楷體"/>
            </a:rPr>
            <a:t>瀏覽器：</a:t>
          </a:r>
          <a:r>
            <a:rPr lang="en-US" altLang="zh-TW" dirty="0">
              <a:solidFill>
                <a:schemeClr val="tx1">
                  <a:lumMod val="85000"/>
                  <a:lumOff val="15000"/>
                </a:schemeClr>
              </a:solidFill>
              <a:latin typeface="Times and romance"/>
              <a:ea typeface="標楷體"/>
            </a:rPr>
            <a:t>Google</a:t>
          </a:r>
          <a:r>
            <a:rPr lang="zh-TW" altLang="en-US" dirty="0">
              <a:solidFill>
                <a:schemeClr val="tx1">
                  <a:lumMod val="85000"/>
                  <a:lumOff val="15000"/>
                </a:schemeClr>
              </a:solidFill>
              <a:latin typeface="Times and romance"/>
              <a:ea typeface="標楷體"/>
            </a:rPr>
            <a:t> </a:t>
          </a:r>
          <a:r>
            <a:rPr lang="en-US" altLang="zh-TW" dirty="0">
              <a:solidFill>
                <a:schemeClr val="tx1">
                  <a:lumMod val="85000"/>
                  <a:lumOff val="15000"/>
                </a:schemeClr>
              </a:solidFill>
              <a:latin typeface="Times and romance"/>
              <a:ea typeface="標楷體"/>
            </a:rPr>
            <a:t>Chrome</a:t>
          </a:r>
          <a:endParaRPr lang="zh-TW" altLang="en-US" dirty="0">
            <a:solidFill>
              <a:schemeClr val="tx1">
                <a:lumMod val="85000"/>
                <a:lumOff val="15000"/>
              </a:schemeClr>
            </a:solidFill>
            <a:latin typeface="Times and romance"/>
            <a:ea typeface="標楷體"/>
          </a:endParaRPr>
        </a:p>
      </dgm:t>
    </dgm:pt>
    <dgm:pt modelId="{FBEA8EC4-12E5-408A-B75F-307387F19C76}" type="parTrans" cxnId="{059BEA5B-1B42-4FB8-A128-9C06B64550DF}">
      <dgm:prSet/>
      <dgm:spPr/>
      <dgm:t>
        <a:bodyPr/>
        <a:lstStyle/>
        <a:p>
          <a:endParaRPr lang="zh-TW" altLang="en-US"/>
        </a:p>
      </dgm:t>
    </dgm:pt>
    <dgm:pt modelId="{9F352114-4C78-4114-AB99-F2A808D926C9}" type="sibTrans" cxnId="{059BEA5B-1B42-4FB8-A128-9C06B64550DF}">
      <dgm:prSet/>
      <dgm:spPr/>
      <dgm:t>
        <a:bodyPr/>
        <a:lstStyle/>
        <a:p>
          <a:endParaRPr lang="zh-TW" altLang="en-US"/>
        </a:p>
      </dgm:t>
    </dgm:pt>
    <dgm:pt modelId="{C253920C-EB79-491A-B37B-DAEDCA98BC4B}" type="pres">
      <dgm:prSet presAssocID="{8AC33957-1E54-41BE-A4FE-6CDF72B98070}" presName="Name0" presStyleCnt="0">
        <dgm:presLayoutVars>
          <dgm:dir/>
          <dgm:animLvl val="lvl"/>
          <dgm:resizeHandles val="exact"/>
        </dgm:presLayoutVars>
      </dgm:prSet>
      <dgm:spPr/>
    </dgm:pt>
    <dgm:pt modelId="{8BD00F6D-6E24-4E4C-A953-A5791C6FC7C8}" type="pres">
      <dgm:prSet presAssocID="{E4D4D4C7-4559-4348-8913-19125390CFB6}" presName="linNode" presStyleCnt="0"/>
      <dgm:spPr/>
    </dgm:pt>
    <dgm:pt modelId="{85648CA3-684F-4EE6-8030-D5BBFB2414A1}" type="pres">
      <dgm:prSet presAssocID="{E4D4D4C7-4559-4348-8913-19125390CFB6}" presName="parentText" presStyleLbl="node1" presStyleIdx="0" presStyleCnt="3">
        <dgm:presLayoutVars>
          <dgm:chMax val="1"/>
          <dgm:bulletEnabled val="1"/>
        </dgm:presLayoutVars>
      </dgm:prSet>
      <dgm:spPr/>
    </dgm:pt>
    <dgm:pt modelId="{C03DAA72-D316-47C9-B18A-AFB36ACE7F3F}" type="pres">
      <dgm:prSet presAssocID="{E4D4D4C7-4559-4348-8913-19125390CFB6}" presName="descendantText" presStyleLbl="alignAccFollowNode1" presStyleIdx="0" presStyleCnt="3">
        <dgm:presLayoutVars>
          <dgm:bulletEnabled val="1"/>
        </dgm:presLayoutVars>
      </dgm:prSet>
      <dgm:spPr/>
    </dgm:pt>
    <dgm:pt modelId="{DF7734FF-2B77-42DA-AB61-721718278099}" type="pres">
      <dgm:prSet presAssocID="{22984CAF-F378-4142-B927-A5EFEC4E6BB2}" presName="sp" presStyleCnt="0"/>
      <dgm:spPr/>
    </dgm:pt>
    <dgm:pt modelId="{331D5774-05C3-447D-A938-717F9E912ED1}" type="pres">
      <dgm:prSet presAssocID="{28677740-50F8-477E-88D0-279E96AB905C}" presName="linNode" presStyleCnt="0"/>
      <dgm:spPr/>
    </dgm:pt>
    <dgm:pt modelId="{01530625-80C6-4B1D-B1DB-5C3AAB2E2E1C}" type="pres">
      <dgm:prSet presAssocID="{28677740-50F8-477E-88D0-279E96AB905C}" presName="parentText" presStyleLbl="node1" presStyleIdx="1" presStyleCnt="3">
        <dgm:presLayoutVars>
          <dgm:chMax val="1"/>
          <dgm:bulletEnabled val="1"/>
        </dgm:presLayoutVars>
      </dgm:prSet>
      <dgm:spPr/>
    </dgm:pt>
    <dgm:pt modelId="{AF616D61-F648-4754-911F-A9B8469B26B2}" type="pres">
      <dgm:prSet presAssocID="{28677740-50F8-477E-88D0-279E96AB905C}" presName="descendantText" presStyleLbl="alignAccFollowNode1" presStyleIdx="1" presStyleCnt="3">
        <dgm:presLayoutVars>
          <dgm:bulletEnabled val="1"/>
        </dgm:presLayoutVars>
      </dgm:prSet>
      <dgm:spPr/>
    </dgm:pt>
    <dgm:pt modelId="{B4D735B9-150D-4551-BFDD-EA5F201B1111}" type="pres">
      <dgm:prSet presAssocID="{947C0A9B-F350-41E8-AC36-6154288C671E}" presName="sp" presStyleCnt="0"/>
      <dgm:spPr/>
    </dgm:pt>
    <dgm:pt modelId="{B2C2DE7C-D106-4865-A186-1419C3061AA9}" type="pres">
      <dgm:prSet presAssocID="{286C489A-52EF-4F01-AE0D-7F323B6A610F}" presName="linNode" presStyleCnt="0"/>
      <dgm:spPr/>
    </dgm:pt>
    <dgm:pt modelId="{081ABAEC-5590-4BD0-8584-740323340EE6}" type="pres">
      <dgm:prSet presAssocID="{286C489A-52EF-4F01-AE0D-7F323B6A610F}" presName="parentText" presStyleLbl="node1" presStyleIdx="2" presStyleCnt="3">
        <dgm:presLayoutVars>
          <dgm:chMax val="1"/>
          <dgm:bulletEnabled val="1"/>
        </dgm:presLayoutVars>
      </dgm:prSet>
      <dgm:spPr/>
    </dgm:pt>
    <dgm:pt modelId="{12542330-2B88-4501-AA0A-0ABBC5C6B022}" type="pres">
      <dgm:prSet presAssocID="{286C489A-52EF-4F01-AE0D-7F323B6A610F}" presName="descendantText" presStyleLbl="alignAccFollowNode1" presStyleIdx="2" presStyleCnt="3">
        <dgm:presLayoutVars>
          <dgm:bulletEnabled val="1"/>
        </dgm:presLayoutVars>
      </dgm:prSet>
      <dgm:spPr/>
    </dgm:pt>
  </dgm:ptLst>
  <dgm:cxnLst>
    <dgm:cxn modelId="{C4663B13-29A5-4F72-A575-F6251D15930F}" srcId="{28677740-50F8-477E-88D0-279E96AB905C}" destId="{AE90D7A4-A2C8-41B7-802B-5150B79994D0}" srcOrd="0" destOrd="0" parTransId="{A01F443E-9F78-46DD-ADDE-B7667A10CBC6}" sibTransId="{3F643538-CAB0-419D-840D-EB7952688BB3}"/>
    <dgm:cxn modelId="{5342D02C-BA51-4FF7-91A5-18484B115309}" srcId="{8AC33957-1E54-41BE-A4FE-6CDF72B98070}" destId="{286C489A-52EF-4F01-AE0D-7F323B6A610F}" srcOrd="2" destOrd="0" parTransId="{72C9F69D-2452-40FF-8123-1B64133B445E}" sibTransId="{24AEF9D3-2124-4756-86EF-95189505D373}"/>
    <dgm:cxn modelId="{F63CC734-2E8A-47F4-AC40-3A4D1FB8ACD6}" type="presOf" srcId="{AE90D7A4-A2C8-41B7-802B-5150B79994D0}" destId="{AF616D61-F648-4754-911F-A9B8469B26B2}" srcOrd="0" destOrd="0" presId="urn:microsoft.com/office/officeart/2005/8/layout/vList5"/>
    <dgm:cxn modelId="{A16AFB39-824A-4E43-89A1-1030F65C80AB}" type="presOf" srcId="{E4D4D4C7-4559-4348-8913-19125390CFB6}" destId="{85648CA3-684F-4EE6-8030-D5BBFB2414A1}" srcOrd="0" destOrd="0" presId="urn:microsoft.com/office/officeart/2005/8/layout/vList5"/>
    <dgm:cxn modelId="{059BEA5B-1B42-4FB8-A128-9C06B64550DF}" srcId="{286C489A-52EF-4F01-AE0D-7F323B6A610F}" destId="{C950BC70-59C3-4333-AEC8-F1FC51A6418B}" srcOrd="0" destOrd="0" parTransId="{FBEA8EC4-12E5-408A-B75F-307387F19C76}" sibTransId="{9F352114-4C78-4114-AB99-F2A808D926C9}"/>
    <dgm:cxn modelId="{4943D95D-9AFE-4964-909F-C3746311C216}" type="presOf" srcId="{FA5282FC-0B0E-44E4-B470-B3C32C755F00}" destId="{C03DAA72-D316-47C9-B18A-AFB36ACE7F3F}" srcOrd="0" destOrd="1" presId="urn:microsoft.com/office/officeart/2005/8/layout/vList5"/>
    <dgm:cxn modelId="{C38EFF61-EB33-4965-9D64-4A37CFEDDB0C}" srcId="{E4D4D4C7-4559-4348-8913-19125390CFB6}" destId="{FA5282FC-0B0E-44E4-B470-B3C32C755F00}" srcOrd="1" destOrd="0" parTransId="{810E912E-F857-4FE9-8208-2B2118CD6BEC}" sibTransId="{8141188A-8D00-4B69-9634-45685F5E2716}"/>
    <dgm:cxn modelId="{9B87D873-2244-4359-AADA-AAC98CC1B32E}" srcId="{8AC33957-1E54-41BE-A4FE-6CDF72B98070}" destId="{E4D4D4C7-4559-4348-8913-19125390CFB6}" srcOrd="0" destOrd="0" parTransId="{439B12B5-C018-40E3-A544-F8748C0BBC34}" sibTransId="{22984CAF-F378-4142-B927-A5EFEC4E6BB2}"/>
    <dgm:cxn modelId="{0F8CF593-BB7E-4430-866C-53279D862050}" type="presOf" srcId="{C950BC70-59C3-4333-AEC8-F1FC51A6418B}" destId="{12542330-2B88-4501-AA0A-0ABBC5C6B022}" srcOrd="0" destOrd="0" presId="urn:microsoft.com/office/officeart/2005/8/layout/vList5"/>
    <dgm:cxn modelId="{EC687AA4-BF1F-4572-83B0-385050AE2F04}" type="presOf" srcId="{5FC09B9A-6C23-4407-B488-BD848FA14265}" destId="{C03DAA72-D316-47C9-B18A-AFB36ACE7F3F}" srcOrd="0" destOrd="0" presId="urn:microsoft.com/office/officeart/2005/8/layout/vList5"/>
    <dgm:cxn modelId="{A28FFBB4-E267-49BE-9D3B-F97504D8ED92}" type="presOf" srcId="{5BD031F2-B79B-4BD7-9D54-D6FAA37690B1}" destId="{AF616D61-F648-4754-911F-A9B8469B26B2}" srcOrd="0" destOrd="1" presId="urn:microsoft.com/office/officeart/2005/8/layout/vList5"/>
    <dgm:cxn modelId="{05C96DDB-AF4A-430B-8FD7-3669FB038552}" type="presOf" srcId="{28677740-50F8-477E-88D0-279E96AB905C}" destId="{01530625-80C6-4B1D-B1DB-5C3AAB2E2E1C}" srcOrd="0" destOrd="0" presId="urn:microsoft.com/office/officeart/2005/8/layout/vList5"/>
    <dgm:cxn modelId="{DEDEB6DC-5AE7-452A-A2D7-963D18EDCFF5}" type="presOf" srcId="{8AC33957-1E54-41BE-A4FE-6CDF72B98070}" destId="{C253920C-EB79-491A-B37B-DAEDCA98BC4B}" srcOrd="0" destOrd="0" presId="urn:microsoft.com/office/officeart/2005/8/layout/vList5"/>
    <dgm:cxn modelId="{ECF490E6-9257-4EAE-A179-A6C4842FE975}" type="presOf" srcId="{286C489A-52EF-4F01-AE0D-7F323B6A610F}" destId="{081ABAEC-5590-4BD0-8584-740323340EE6}" srcOrd="0" destOrd="0" presId="urn:microsoft.com/office/officeart/2005/8/layout/vList5"/>
    <dgm:cxn modelId="{5FB94DEF-B368-47E6-8EF5-7E452A4AFB23}" srcId="{E4D4D4C7-4559-4348-8913-19125390CFB6}" destId="{5FC09B9A-6C23-4407-B488-BD848FA14265}" srcOrd="0" destOrd="0" parTransId="{DCAB85F3-F9F5-4720-99D9-DC890F74F21F}" sibTransId="{B1F6DDDE-C6CB-4919-A93F-F897EF1C9D54}"/>
    <dgm:cxn modelId="{9EFB2FF0-9DFB-438A-942F-BE53339C45AC}" srcId="{28677740-50F8-477E-88D0-279E96AB905C}" destId="{5BD031F2-B79B-4BD7-9D54-D6FAA37690B1}" srcOrd="1" destOrd="0" parTransId="{18AFE210-7D23-4901-A52B-E02A86390F53}" sibTransId="{75415B47-D908-4D80-8E27-436C567AE626}"/>
    <dgm:cxn modelId="{FB1C12F5-3750-459D-9211-25ACD3C3B10D}" srcId="{8AC33957-1E54-41BE-A4FE-6CDF72B98070}" destId="{28677740-50F8-477E-88D0-279E96AB905C}" srcOrd="1" destOrd="0" parTransId="{AD076A67-171F-41EC-88ED-F30EC91233A0}" sibTransId="{947C0A9B-F350-41E8-AC36-6154288C671E}"/>
    <dgm:cxn modelId="{0583BF40-4463-4C14-8F78-A965602285F2}" type="presParOf" srcId="{C253920C-EB79-491A-B37B-DAEDCA98BC4B}" destId="{8BD00F6D-6E24-4E4C-A953-A5791C6FC7C8}" srcOrd="0" destOrd="0" presId="urn:microsoft.com/office/officeart/2005/8/layout/vList5"/>
    <dgm:cxn modelId="{ED173825-2210-4796-9324-53588FD02BF9}" type="presParOf" srcId="{8BD00F6D-6E24-4E4C-A953-A5791C6FC7C8}" destId="{85648CA3-684F-4EE6-8030-D5BBFB2414A1}" srcOrd="0" destOrd="0" presId="urn:microsoft.com/office/officeart/2005/8/layout/vList5"/>
    <dgm:cxn modelId="{22A06DB7-01DE-489F-8BB7-AC42D0602134}" type="presParOf" srcId="{8BD00F6D-6E24-4E4C-A953-A5791C6FC7C8}" destId="{C03DAA72-D316-47C9-B18A-AFB36ACE7F3F}" srcOrd="1" destOrd="0" presId="urn:microsoft.com/office/officeart/2005/8/layout/vList5"/>
    <dgm:cxn modelId="{CF8367BB-7F08-438E-BDC4-411B13206715}" type="presParOf" srcId="{C253920C-EB79-491A-B37B-DAEDCA98BC4B}" destId="{DF7734FF-2B77-42DA-AB61-721718278099}" srcOrd="1" destOrd="0" presId="urn:microsoft.com/office/officeart/2005/8/layout/vList5"/>
    <dgm:cxn modelId="{43D1EE9F-2933-4C87-819E-FD9E9232FEC6}" type="presParOf" srcId="{C253920C-EB79-491A-B37B-DAEDCA98BC4B}" destId="{331D5774-05C3-447D-A938-717F9E912ED1}" srcOrd="2" destOrd="0" presId="urn:microsoft.com/office/officeart/2005/8/layout/vList5"/>
    <dgm:cxn modelId="{CC10D8C9-0E57-4FF3-8339-F38426608156}" type="presParOf" srcId="{331D5774-05C3-447D-A938-717F9E912ED1}" destId="{01530625-80C6-4B1D-B1DB-5C3AAB2E2E1C}" srcOrd="0" destOrd="0" presId="urn:microsoft.com/office/officeart/2005/8/layout/vList5"/>
    <dgm:cxn modelId="{FA1A5CAF-AD68-4E87-A71F-0167B36C14DA}" type="presParOf" srcId="{331D5774-05C3-447D-A938-717F9E912ED1}" destId="{AF616D61-F648-4754-911F-A9B8469B26B2}" srcOrd="1" destOrd="0" presId="urn:microsoft.com/office/officeart/2005/8/layout/vList5"/>
    <dgm:cxn modelId="{00611925-85E3-42C5-9A3E-526C967878F9}" type="presParOf" srcId="{C253920C-EB79-491A-B37B-DAEDCA98BC4B}" destId="{B4D735B9-150D-4551-BFDD-EA5F201B1111}" srcOrd="3" destOrd="0" presId="urn:microsoft.com/office/officeart/2005/8/layout/vList5"/>
    <dgm:cxn modelId="{8BAD7EAC-C137-4DD7-934D-1DC7BB0E5898}" type="presParOf" srcId="{C253920C-EB79-491A-B37B-DAEDCA98BC4B}" destId="{B2C2DE7C-D106-4865-A186-1419C3061AA9}" srcOrd="4" destOrd="0" presId="urn:microsoft.com/office/officeart/2005/8/layout/vList5"/>
    <dgm:cxn modelId="{14B471EB-EEB9-44BF-AEA8-A2162FCD40ED}" type="presParOf" srcId="{B2C2DE7C-D106-4865-A186-1419C3061AA9}" destId="{081ABAEC-5590-4BD0-8584-740323340EE6}" srcOrd="0" destOrd="0" presId="urn:microsoft.com/office/officeart/2005/8/layout/vList5"/>
    <dgm:cxn modelId="{39B34F33-A0C1-449B-B51A-CE791E4E7E9C}" type="presParOf" srcId="{B2C2DE7C-D106-4865-A186-1419C3061AA9}" destId="{12542330-2B88-4501-AA0A-0ABBC5C6B0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B73C26-9724-406A-BA01-4D76BE2EFEE6}" type="doc">
      <dgm:prSet loTypeId="urn:microsoft.com/office/officeart/2005/8/layout/vProcess5" loCatId="process" qsTypeId="urn:microsoft.com/office/officeart/2005/8/quickstyle/simple5" qsCatId="simple" csTypeId="urn:microsoft.com/office/officeart/2005/8/colors/colorful3" csCatId="colorful" phldr="1"/>
      <dgm:spPr/>
      <dgm:t>
        <a:bodyPr/>
        <a:lstStyle/>
        <a:p>
          <a:endParaRPr lang="zh-TW" altLang="en-US"/>
        </a:p>
      </dgm:t>
    </dgm:pt>
    <dgm:pt modelId="{002A1AF0-53C2-46A5-8319-0869FF34CD86}">
      <dgm:prSet phldrT="[文字]" custT="1"/>
      <dgm:spPr/>
      <dgm:t>
        <a:bodyPr/>
        <a:lstStyle/>
        <a:p>
          <a:pPr algn="r"/>
          <a:r>
            <a:rPr lang="zh-TW" altLang="en-US" sz="2000" dirty="0">
              <a:ea typeface="標楷體"/>
            </a:rPr>
            <a:t>掃描正在使用網路電話軟體的設備</a:t>
          </a:r>
        </a:p>
      </dgm:t>
    </dgm:pt>
    <dgm:pt modelId="{C498AA79-241D-4DDB-8093-9DB65883AF10}" type="parTrans" cxnId="{635D1AF2-65F4-4A29-8256-19065271ADB4}">
      <dgm:prSet/>
      <dgm:spPr/>
      <dgm:t>
        <a:bodyPr/>
        <a:lstStyle/>
        <a:p>
          <a:endParaRPr lang="zh-TW" altLang="en-US"/>
        </a:p>
      </dgm:t>
    </dgm:pt>
    <dgm:pt modelId="{9B5DD1DD-1257-4482-A9B7-57364C0E6B10}" type="sibTrans" cxnId="{635D1AF2-65F4-4A29-8256-19065271ADB4}">
      <dgm:prSet/>
      <dgm:spPr/>
      <dgm:t>
        <a:bodyPr/>
        <a:lstStyle/>
        <a:p>
          <a:endParaRPr lang="zh-TW" altLang="en-US"/>
        </a:p>
      </dgm:t>
    </dgm:pt>
    <dgm:pt modelId="{6FD76E24-6B3B-4ABC-B754-7B122E98EC67}">
      <dgm:prSet phldrT="[文字]" custT="1"/>
      <dgm:spPr/>
      <dgm:t>
        <a:bodyPr/>
        <a:lstStyle/>
        <a:p>
          <a:pPr algn="ctr"/>
          <a:r>
            <a:rPr lang="zh-TW" altLang="en-US" sz="2000" dirty="0">
              <a:ea typeface="標楷體"/>
            </a:rPr>
            <a:t>監聽通話封包</a:t>
          </a:r>
        </a:p>
      </dgm:t>
    </dgm:pt>
    <dgm:pt modelId="{4BFC623E-50FE-48FF-A65B-0DE0BEFEB8A0}" type="parTrans" cxnId="{6E64036F-CE2C-4426-BA9E-FC29A6561511}">
      <dgm:prSet/>
      <dgm:spPr/>
      <dgm:t>
        <a:bodyPr/>
        <a:lstStyle/>
        <a:p>
          <a:endParaRPr lang="zh-TW" altLang="en-US"/>
        </a:p>
      </dgm:t>
    </dgm:pt>
    <dgm:pt modelId="{3723E8B8-5973-4AF1-B08E-3F6E0AC59D4F}" type="sibTrans" cxnId="{6E64036F-CE2C-4426-BA9E-FC29A6561511}">
      <dgm:prSet/>
      <dgm:spPr/>
      <dgm:t>
        <a:bodyPr/>
        <a:lstStyle/>
        <a:p>
          <a:endParaRPr lang="zh-TW" altLang="en-US"/>
        </a:p>
      </dgm:t>
    </dgm:pt>
    <dgm:pt modelId="{4FFB2DB3-1B94-40ED-9E15-D7250AE62352}">
      <dgm:prSet phldrT="[文字]" custT="1"/>
      <dgm:spPr/>
      <dgm:t>
        <a:bodyPr/>
        <a:lstStyle/>
        <a:p>
          <a:pPr algn="ctr"/>
          <a:r>
            <a:rPr lang="zh-TW" altLang="en-US" sz="2000" dirty="0">
              <a:ea typeface="標楷體"/>
            </a:rPr>
            <a:t>解析封包內容並還原成音訊</a:t>
          </a:r>
        </a:p>
      </dgm:t>
    </dgm:pt>
    <dgm:pt modelId="{5172DA03-6503-4828-8FE6-32C312FF465C}" type="parTrans" cxnId="{1E8A1A92-162D-49C5-8426-57759F17224F}">
      <dgm:prSet/>
      <dgm:spPr/>
      <dgm:t>
        <a:bodyPr/>
        <a:lstStyle/>
        <a:p>
          <a:endParaRPr lang="zh-TW" altLang="en-US"/>
        </a:p>
      </dgm:t>
    </dgm:pt>
    <dgm:pt modelId="{DBF31C3F-EB2D-450A-A4F0-9890CA8A3738}" type="sibTrans" cxnId="{1E8A1A92-162D-49C5-8426-57759F17224F}">
      <dgm:prSet/>
      <dgm:spPr/>
      <dgm:t>
        <a:bodyPr/>
        <a:lstStyle/>
        <a:p>
          <a:endParaRPr lang="zh-TW" altLang="en-US"/>
        </a:p>
      </dgm:t>
    </dgm:pt>
    <dgm:pt modelId="{1070BCD7-049D-48AD-A02C-E3ABE47FDF9B}">
      <dgm:prSet phldrT="[文字]" custT="1"/>
      <dgm:spPr/>
      <dgm:t>
        <a:bodyPr/>
        <a:lstStyle/>
        <a:p>
          <a:pPr algn="ctr"/>
          <a:r>
            <a:rPr lang="zh-TW" altLang="en-US" sz="2000" dirty="0">
              <a:ea typeface="標楷體"/>
            </a:rPr>
            <a:t>語音辨識</a:t>
          </a:r>
        </a:p>
      </dgm:t>
    </dgm:pt>
    <dgm:pt modelId="{BDED1F15-B7CA-4776-A885-3B780E542227}" type="parTrans" cxnId="{E0F7E409-3220-46EA-9B03-804D9787BFFF}">
      <dgm:prSet/>
      <dgm:spPr/>
      <dgm:t>
        <a:bodyPr/>
        <a:lstStyle/>
        <a:p>
          <a:endParaRPr lang="zh-TW" altLang="en-US"/>
        </a:p>
      </dgm:t>
    </dgm:pt>
    <dgm:pt modelId="{326C7023-5B18-411A-A3DB-3AE98E4A1868}" type="sibTrans" cxnId="{E0F7E409-3220-46EA-9B03-804D9787BFFF}">
      <dgm:prSet/>
      <dgm:spPr/>
      <dgm:t>
        <a:bodyPr/>
        <a:lstStyle/>
        <a:p>
          <a:endParaRPr lang="zh-TW" altLang="en-US"/>
        </a:p>
      </dgm:t>
    </dgm:pt>
    <dgm:pt modelId="{927CE886-B284-46E5-BBDD-E1E4CC66020D}">
      <dgm:prSet phldrT="[文字]" custT="1"/>
      <dgm:spPr/>
      <dgm:t>
        <a:bodyPr/>
        <a:lstStyle/>
        <a:p>
          <a:pPr algn="ctr"/>
          <a:r>
            <a:rPr lang="zh-TW" altLang="en-US" sz="2000" dirty="0">
              <a:ea typeface="標楷體"/>
            </a:rPr>
            <a:t>資料庫管理</a:t>
          </a:r>
        </a:p>
      </dgm:t>
    </dgm:pt>
    <dgm:pt modelId="{08094D0E-E38E-4EB5-A9D0-FF09C24C9969}" type="parTrans" cxnId="{EE985530-6107-4B4A-98E4-D21B83E530FE}">
      <dgm:prSet/>
      <dgm:spPr/>
      <dgm:t>
        <a:bodyPr/>
        <a:lstStyle/>
        <a:p>
          <a:endParaRPr lang="zh-TW" altLang="en-US"/>
        </a:p>
      </dgm:t>
    </dgm:pt>
    <dgm:pt modelId="{FFDF1B97-F946-45D6-9AC8-1F39DEA9FF9E}" type="sibTrans" cxnId="{EE985530-6107-4B4A-98E4-D21B83E530FE}">
      <dgm:prSet/>
      <dgm:spPr/>
      <dgm:t>
        <a:bodyPr/>
        <a:lstStyle/>
        <a:p>
          <a:endParaRPr lang="zh-TW" altLang="en-US"/>
        </a:p>
      </dgm:t>
    </dgm:pt>
    <dgm:pt modelId="{843C59D8-523C-4099-B4FE-B33FB85B3BF6}" type="pres">
      <dgm:prSet presAssocID="{F5B73C26-9724-406A-BA01-4D76BE2EFEE6}" presName="outerComposite" presStyleCnt="0">
        <dgm:presLayoutVars>
          <dgm:chMax val="5"/>
          <dgm:dir/>
          <dgm:resizeHandles val="exact"/>
        </dgm:presLayoutVars>
      </dgm:prSet>
      <dgm:spPr/>
    </dgm:pt>
    <dgm:pt modelId="{4BB71448-A3AA-4B6F-8ED4-3B92F4110143}" type="pres">
      <dgm:prSet presAssocID="{F5B73C26-9724-406A-BA01-4D76BE2EFEE6}" presName="dummyMaxCanvas" presStyleCnt="0">
        <dgm:presLayoutVars/>
      </dgm:prSet>
      <dgm:spPr/>
    </dgm:pt>
    <dgm:pt modelId="{E44CC335-84D3-4F2C-BEC9-9E1A4ECBA8AD}" type="pres">
      <dgm:prSet presAssocID="{F5B73C26-9724-406A-BA01-4D76BE2EFEE6}" presName="FiveNodes_1" presStyleLbl="node1" presStyleIdx="0" presStyleCnt="5">
        <dgm:presLayoutVars>
          <dgm:bulletEnabled val="1"/>
        </dgm:presLayoutVars>
      </dgm:prSet>
      <dgm:spPr/>
    </dgm:pt>
    <dgm:pt modelId="{A55F5D0C-F441-424E-BE69-512937911220}" type="pres">
      <dgm:prSet presAssocID="{F5B73C26-9724-406A-BA01-4D76BE2EFEE6}" presName="FiveNodes_2" presStyleLbl="node1" presStyleIdx="1" presStyleCnt="5">
        <dgm:presLayoutVars>
          <dgm:bulletEnabled val="1"/>
        </dgm:presLayoutVars>
      </dgm:prSet>
      <dgm:spPr/>
    </dgm:pt>
    <dgm:pt modelId="{D4A05F84-C1B8-485E-9D1A-E4FBA55C4AB2}" type="pres">
      <dgm:prSet presAssocID="{F5B73C26-9724-406A-BA01-4D76BE2EFEE6}" presName="FiveNodes_3" presStyleLbl="node1" presStyleIdx="2" presStyleCnt="5">
        <dgm:presLayoutVars>
          <dgm:bulletEnabled val="1"/>
        </dgm:presLayoutVars>
      </dgm:prSet>
      <dgm:spPr/>
    </dgm:pt>
    <dgm:pt modelId="{E595BF5C-57A6-4BAA-B0B3-87712FCC4786}" type="pres">
      <dgm:prSet presAssocID="{F5B73C26-9724-406A-BA01-4D76BE2EFEE6}" presName="FiveNodes_4" presStyleLbl="node1" presStyleIdx="3" presStyleCnt="5">
        <dgm:presLayoutVars>
          <dgm:bulletEnabled val="1"/>
        </dgm:presLayoutVars>
      </dgm:prSet>
      <dgm:spPr/>
    </dgm:pt>
    <dgm:pt modelId="{B5D59DDB-6B50-4B96-9E20-324AC2830F39}" type="pres">
      <dgm:prSet presAssocID="{F5B73C26-9724-406A-BA01-4D76BE2EFEE6}" presName="FiveNodes_5" presStyleLbl="node1" presStyleIdx="4" presStyleCnt="5">
        <dgm:presLayoutVars>
          <dgm:bulletEnabled val="1"/>
        </dgm:presLayoutVars>
      </dgm:prSet>
      <dgm:spPr/>
    </dgm:pt>
    <dgm:pt modelId="{03A2A62F-AAFC-4D00-881A-582C45090EDA}" type="pres">
      <dgm:prSet presAssocID="{F5B73C26-9724-406A-BA01-4D76BE2EFEE6}" presName="FiveConn_1-2" presStyleLbl="fgAccFollowNode1" presStyleIdx="0" presStyleCnt="4">
        <dgm:presLayoutVars>
          <dgm:bulletEnabled val="1"/>
        </dgm:presLayoutVars>
      </dgm:prSet>
      <dgm:spPr/>
    </dgm:pt>
    <dgm:pt modelId="{D9FE754C-4B2B-468D-AC33-0E32C31A3073}" type="pres">
      <dgm:prSet presAssocID="{F5B73C26-9724-406A-BA01-4D76BE2EFEE6}" presName="FiveConn_2-3" presStyleLbl="fgAccFollowNode1" presStyleIdx="1" presStyleCnt="4">
        <dgm:presLayoutVars>
          <dgm:bulletEnabled val="1"/>
        </dgm:presLayoutVars>
      </dgm:prSet>
      <dgm:spPr/>
    </dgm:pt>
    <dgm:pt modelId="{07E9DCB6-C36F-433A-B9EB-A8CCEA23DE14}" type="pres">
      <dgm:prSet presAssocID="{F5B73C26-9724-406A-BA01-4D76BE2EFEE6}" presName="FiveConn_3-4" presStyleLbl="fgAccFollowNode1" presStyleIdx="2" presStyleCnt="4">
        <dgm:presLayoutVars>
          <dgm:bulletEnabled val="1"/>
        </dgm:presLayoutVars>
      </dgm:prSet>
      <dgm:spPr/>
    </dgm:pt>
    <dgm:pt modelId="{657487A8-E1D8-4DC9-89B2-BCC83DB1E810}" type="pres">
      <dgm:prSet presAssocID="{F5B73C26-9724-406A-BA01-4D76BE2EFEE6}" presName="FiveConn_4-5" presStyleLbl="fgAccFollowNode1" presStyleIdx="3" presStyleCnt="4">
        <dgm:presLayoutVars>
          <dgm:bulletEnabled val="1"/>
        </dgm:presLayoutVars>
      </dgm:prSet>
      <dgm:spPr/>
    </dgm:pt>
    <dgm:pt modelId="{84B12FBF-4727-40E1-A506-85E76602F7EA}" type="pres">
      <dgm:prSet presAssocID="{F5B73C26-9724-406A-BA01-4D76BE2EFEE6}" presName="FiveNodes_1_text" presStyleLbl="node1" presStyleIdx="4" presStyleCnt="5">
        <dgm:presLayoutVars>
          <dgm:bulletEnabled val="1"/>
        </dgm:presLayoutVars>
      </dgm:prSet>
      <dgm:spPr/>
    </dgm:pt>
    <dgm:pt modelId="{B491DAC7-687A-424C-9E4B-5E9BAAA6C943}" type="pres">
      <dgm:prSet presAssocID="{F5B73C26-9724-406A-BA01-4D76BE2EFEE6}" presName="FiveNodes_2_text" presStyleLbl="node1" presStyleIdx="4" presStyleCnt="5">
        <dgm:presLayoutVars>
          <dgm:bulletEnabled val="1"/>
        </dgm:presLayoutVars>
      </dgm:prSet>
      <dgm:spPr/>
    </dgm:pt>
    <dgm:pt modelId="{BFA3421E-0403-493C-A06D-009E45ECB11E}" type="pres">
      <dgm:prSet presAssocID="{F5B73C26-9724-406A-BA01-4D76BE2EFEE6}" presName="FiveNodes_3_text" presStyleLbl="node1" presStyleIdx="4" presStyleCnt="5">
        <dgm:presLayoutVars>
          <dgm:bulletEnabled val="1"/>
        </dgm:presLayoutVars>
      </dgm:prSet>
      <dgm:spPr/>
    </dgm:pt>
    <dgm:pt modelId="{42B61F74-2702-439A-87A1-678306360A88}" type="pres">
      <dgm:prSet presAssocID="{F5B73C26-9724-406A-BA01-4D76BE2EFEE6}" presName="FiveNodes_4_text" presStyleLbl="node1" presStyleIdx="4" presStyleCnt="5">
        <dgm:presLayoutVars>
          <dgm:bulletEnabled val="1"/>
        </dgm:presLayoutVars>
      </dgm:prSet>
      <dgm:spPr/>
    </dgm:pt>
    <dgm:pt modelId="{2B18755E-FD3A-4AB5-AE3A-893DEF777E89}" type="pres">
      <dgm:prSet presAssocID="{F5B73C26-9724-406A-BA01-4D76BE2EFEE6}" presName="FiveNodes_5_text" presStyleLbl="node1" presStyleIdx="4" presStyleCnt="5">
        <dgm:presLayoutVars>
          <dgm:bulletEnabled val="1"/>
        </dgm:presLayoutVars>
      </dgm:prSet>
      <dgm:spPr/>
    </dgm:pt>
  </dgm:ptLst>
  <dgm:cxnLst>
    <dgm:cxn modelId="{C2122D00-FD7F-43A0-8559-56138AC71D5F}" type="presOf" srcId="{4FFB2DB3-1B94-40ED-9E15-D7250AE62352}" destId="{D4A05F84-C1B8-485E-9D1A-E4FBA55C4AB2}" srcOrd="0" destOrd="0" presId="urn:microsoft.com/office/officeart/2005/8/layout/vProcess5"/>
    <dgm:cxn modelId="{E0F7E409-3220-46EA-9B03-804D9787BFFF}" srcId="{F5B73C26-9724-406A-BA01-4D76BE2EFEE6}" destId="{1070BCD7-049D-48AD-A02C-E3ABE47FDF9B}" srcOrd="3" destOrd="0" parTransId="{BDED1F15-B7CA-4776-A885-3B780E542227}" sibTransId="{326C7023-5B18-411A-A3DB-3AE98E4A1868}"/>
    <dgm:cxn modelId="{C0EAB61C-9B2B-402B-BD2B-2A36F7594AEC}" type="presOf" srcId="{9B5DD1DD-1257-4482-A9B7-57364C0E6B10}" destId="{03A2A62F-AAFC-4D00-881A-582C45090EDA}" srcOrd="0" destOrd="0" presId="urn:microsoft.com/office/officeart/2005/8/layout/vProcess5"/>
    <dgm:cxn modelId="{3B0EDF21-3423-4ED3-A4F4-B1D25E18794B}" type="presOf" srcId="{1070BCD7-049D-48AD-A02C-E3ABE47FDF9B}" destId="{42B61F74-2702-439A-87A1-678306360A88}" srcOrd="1" destOrd="0" presId="urn:microsoft.com/office/officeart/2005/8/layout/vProcess5"/>
    <dgm:cxn modelId="{755D1A2E-B7E6-4DA3-B82E-047B540D076A}" type="presOf" srcId="{4FFB2DB3-1B94-40ED-9E15-D7250AE62352}" destId="{BFA3421E-0403-493C-A06D-009E45ECB11E}" srcOrd="1" destOrd="0" presId="urn:microsoft.com/office/officeart/2005/8/layout/vProcess5"/>
    <dgm:cxn modelId="{EE985530-6107-4B4A-98E4-D21B83E530FE}" srcId="{F5B73C26-9724-406A-BA01-4D76BE2EFEE6}" destId="{927CE886-B284-46E5-BBDD-E1E4CC66020D}" srcOrd="4" destOrd="0" parTransId="{08094D0E-E38E-4EB5-A9D0-FF09C24C9969}" sibTransId="{FFDF1B97-F946-45D6-9AC8-1F39DEA9FF9E}"/>
    <dgm:cxn modelId="{C7858841-7C06-43D0-9B87-B55C6642BAFC}" type="presOf" srcId="{6FD76E24-6B3B-4ABC-B754-7B122E98EC67}" destId="{B491DAC7-687A-424C-9E4B-5E9BAAA6C943}" srcOrd="1" destOrd="0" presId="urn:microsoft.com/office/officeart/2005/8/layout/vProcess5"/>
    <dgm:cxn modelId="{322E0C44-723B-4498-9072-9FC61304DD84}" type="presOf" srcId="{326C7023-5B18-411A-A3DB-3AE98E4A1868}" destId="{657487A8-E1D8-4DC9-89B2-BCC83DB1E810}" srcOrd="0" destOrd="0" presId="urn:microsoft.com/office/officeart/2005/8/layout/vProcess5"/>
    <dgm:cxn modelId="{6E64036F-CE2C-4426-BA9E-FC29A6561511}" srcId="{F5B73C26-9724-406A-BA01-4D76BE2EFEE6}" destId="{6FD76E24-6B3B-4ABC-B754-7B122E98EC67}" srcOrd="1" destOrd="0" parTransId="{4BFC623E-50FE-48FF-A65B-0DE0BEFEB8A0}" sibTransId="{3723E8B8-5973-4AF1-B08E-3F6E0AC59D4F}"/>
    <dgm:cxn modelId="{13551774-3E49-4ECD-956D-AB392AA8FC6A}" type="presOf" srcId="{927CE886-B284-46E5-BBDD-E1E4CC66020D}" destId="{2B18755E-FD3A-4AB5-AE3A-893DEF777E89}" srcOrd="1" destOrd="0" presId="urn:microsoft.com/office/officeart/2005/8/layout/vProcess5"/>
    <dgm:cxn modelId="{B6D98676-BFC5-4602-A3D6-1AD5B39CF8D7}" type="presOf" srcId="{002A1AF0-53C2-46A5-8319-0869FF34CD86}" destId="{84B12FBF-4727-40E1-A506-85E76602F7EA}" srcOrd="1" destOrd="0" presId="urn:microsoft.com/office/officeart/2005/8/layout/vProcess5"/>
    <dgm:cxn modelId="{AFE5077C-F2F2-4C7C-9FC4-816DA686A76F}" type="presOf" srcId="{1070BCD7-049D-48AD-A02C-E3ABE47FDF9B}" destId="{E595BF5C-57A6-4BAA-B0B3-87712FCC4786}" srcOrd="0" destOrd="0" presId="urn:microsoft.com/office/officeart/2005/8/layout/vProcess5"/>
    <dgm:cxn modelId="{1E8A1A92-162D-49C5-8426-57759F17224F}" srcId="{F5B73C26-9724-406A-BA01-4D76BE2EFEE6}" destId="{4FFB2DB3-1B94-40ED-9E15-D7250AE62352}" srcOrd="2" destOrd="0" parTransId="{5172DA03-6503-4828-8FE6-32C312FF465C}" sibTransId="{DBF31C3F-EB2D-450A-A4F0-9890CA8A3738}"/>
    <dgm:cxn modelId="{D51287A6-D0AF-40EE-B3A3-A4167E0D69B4}" type="presOf" srcId="{6FD76E24-6B3B-4ABC-B754-7B122E98EC67}" destId="{A55F5D0C-F441-424E-BE69-512937911220}" srcOrd="0" destOrd="0" presId="urn:microsoft.com/office/officeart/2005/8/layout/vProcess5"/>
    <dgm:cxn modelId="{62FC62C4-6828-4123-BE6D-7C42762E87F7}" type="presOf" srcId="{927CE886-B284-46E5-BBDD-E1E4CC66020D}" destId="{B5D59DDB-6B50-4B96-9E20-324AC2830F39}" srcOrd="0" destOrd="0" presId="urn:microsoft.com/office/officeart/2005/8/layout/vProcess5"/>
    <dgm:cxn modelId="{52621BD7-50EC-4434-8293-88721C59B66E}" type="presOf" srcId="{002A1AF0-53C2-46A5-8319-0869FF34CD86}" destId="{E44CC335-84D3-4F2C-BEC9-9E1A4ECBA8AD}" srcOrd="0" destOrd="0" presId="urn:microsoft.com/office/officeart/2005/8/layout/vProcess5"/>
    <dgm:cxn modelId="{EC90E2E8-2A08-4882-800C-F7A447B78474}" type="presOf" srcId="{F5B73C26-9724-406A-BA01-4D76BE2EFEE6}" destId="{843C59D8-523C-4099-B4FE-B33FB85B3BF6}" srcOrd="0" destOrd="0" presId="urn:microsoft.com/office/officeart/2005/8/layout/vProcess5"/>
    <dgm:cxn modelId="{839D58EC-DD5C-45DE-9AC1-BF9C0D62AA53}" type="presOf" srcId="{3723E8B8-5973-4AF1-B08E-3F6E0AC59D4F}" destId="{D9FE754C-4B2B-468D-AC33-0E32C31A3073}" srcOrd="0" destOrd="0" presId="urn:microsoft.com/office/officeart/2005/8/layout/vProcess5"/>
    <dgm:cxn modelId="{635D1AF2-65F4-4A29-8256-19065271ADB4}" srcId="{F5B73C26-9724-406A-BA01-4D76BE2EFEE6}" destId="{002A1AF0-53C2-46A5-8319-0869FF34CD86}" srcOrd="0" destOrd="0" parTransId="{C498AA79-241D-4DDB-8093-9DB65883AF10}" sibTransId="{9B5DD1DD-1257-4482-A9B7-57364C0E6B10}"/>
    <dgm:cxn modelId="{FFB5E7FF-43C1-4EBF-9342-5C7ED4185A33}" type="presOf" srcId="{DBF31C3F-EB2D-450A-A4F0-9890CA8A3738}" destId="{07E9DCB6-C36F-433A-B9EB-A8CCEA23DE14}" srcOrd="0" destOrd="0" presId="urn:microsoft.com/office/officeart/2005/8/layout/vProcess5"/>
    <dgm:cxn modelId="{D8D94083-0BD2-4915-9394-8A280C002617}" type="presParOf" srcId="{843C59D8-523C-4099-B4FE-B33FB85B3BF6}" destId="{4BB71448-A3AA-4B6F-8ED4-3B92F4110143}" srcOrd="0" destOrd="0" presId="urn:microsoft.com/office/officeart/2005/8/layout/vProcess5"/>
    <dgm:cxn modelId="{E99C7BA6-343B-43F9-9E95-766F7222B2A8}" type="presParOf" srcId="{843C59D8-523C-4099-B4FE-B33FB85B3BF6}" destId="{E44CC335-84D3-4F2C-BEC9-9E1A4ECBA8AD}" srcOrd="1" destOrd="0" presId="urn:microsoft.com/office/officeart/2005/8/layout/vProcess5"/>
    <dgm:cxn modelId="{E6E2B6E2-7124-449C-8E32-2FB9DC873A3D}" type="presParOf" srcId="{843C59D8-523C-4099-B4FE-B33FB85B3BF6}" destId="{A55F5D0C-F441-424E-BE69-512937911220}" srcOrd="2" destOrd="0" presId="urn:microsoft.com/office/officeart/2005/8/layout/vProcess5"/>
    <dgm:cxn modelId="{426BB40F-2D14-477D-916B-F6027FF73E2D}" type="presParOf" srcId="{843C59D8-523C-4099-B4FE-B33FB85B3BF6}" destId="{D4A05F84-C1B8-485E-9D1A-E4FBA55C4AB2}" srcOrd="3" destOrd="0" presId="urn:microsoft.com/office/officeart/2005/8/layout/vProcess5"/>
    <dgm:cxn modelId="{E9DCEC91-A0D2-4734-BB24-9C8C155FFD00}" type="presParOf" srcId="{843C59D8-523C-4099-B4FE-B33FB85B3BF6}" destId="{E595BF5C-57A6-4BAA-B0B3-87712FCC4786}" srcOrd="4" destOrd="0" presId="urn:microsoft.com/office/officeart/2005/8/layout/vProcess5"/>
    <dgm:cxn modelId="{F999B0AC-4616-491C-9EE9-107ED70F879C}" type="presParOf" srcId="{843C59D8-523C-4099-B4FE-B33FB85B3BF6}" destId="{B5D59DDB-6B50-4B96-9E20-324AC2830F39}" srcOrd="5" destOrd="0" presId="urn:microsoft.com/office/officeart/2005/8/layout/vProcess5"/>
    <dgm:cxn modelId="{24677534-B592-4827-961B-0AD0F1A70569}" type="presParOf" srcId="{843C59D8-523C-4099-B4FE-B33FB85B3BF6}" destId="{03A2A62F-AAFC-4D00-881A-582C45090EDA}" srcOrd="6" destOrd="0" presId="urn:microsoft.com/office/officeart/2005/8/layout/vProcess5"/>
    <dgm:cxn modelId="{A3C74DA7-96C4-4EF6-8431-E7A4F43A54FE}" type="presParOf" srcId="{843C59D8-523C-4099-B4FE-B33FB85B3BF6}" destId="{D9FE754C-4B2B-468D-AC33-0E32C31A3073}" srcOrd="7" destOrd="0" presId="urn:microsoft.com/office/officeart/2005/8/layout/vProcess5"/>
    <dgm:cxn modelId="{C977AAE5-D4F0-47B8-A8BB-E0B466BFC8C1}" type="presParOf" srcId="{843C59D8-523C-4099-B4FE-B33FB85B3BF6}" destId="{07E9DCB6-C36F-433A-B9EB-A8CCEA23DE14}" srcOrd="8" destOrd="0" presId="urn:microsoft.com/office/officeart/2005/8/layout/vProcess5"/>
    <dgm:cxn modelId="{310E1A97-9615-45ED-AD97-95768A5E1300}" type="presParOf" srcId="{843C59D8-523C-4099-B4FE-B33FB85B3BF6}" destId="{657487A8-E1D8-4DC9-89B2-BCC83DB1E810}" srcOrd="9" destOrd="0" presId="urn:microsoft.com/office/officeart/2005/8/layout/vProcess5"/>
    <dgm:cxn modelId="{E9007EF4-1F4E-4EB2-BEA1-CFF79FEF8F4E}" type="presParOf" srcId="{843C59D8-523C-4099-B4FE-B33FB85B3BF6}" destId="{84B12FBF-4727-40E1-A506-85E76602F7EA}" srcOrd="10" destOrd="0" presId="urn:microsoft.com/office/officeart/2005/8/layout/vProcess5"/>
    <dgm:cxn modelId="{0C9C7D43-C926-4625-BA30-D2C24B3C0BAB}" type="presParOf" srcId="{843C59D8-523C-4099-B4FE-B33FB85B3BF6}" destId="{B491DAC7-687A-424C-9E4B-5E9BAAA6C943}" srcOrd="11" destOrd="0" presId="urn:microsoft.com/office/officeart/2005/8/layout/vProcess5"/>
    <dgm:cxn modelId="{5CD2377C-8EE7-4B5F-9236-508D754B2F69}" type="presParOf" srcId="{843C59D8-523C-4099-B4FE-B33FB85B3BF6}" destId="{BFA3421E-0403-493C-A06D-009E45ECB11E}" srcOrd="12" destOrd="0" presId="urn:microsoft.com/office/officeart/2005/8/layout/vProcess5"/>
    <dgm:cxn modelId="{12A303F0-5F91-4D6A-8E52-AD0B530855FF}" type="presParOf" srcId="{843C59D8-523C-4099-B4FE-B33FB85B3BF6}" destId="{42B61F74-2702-439A-87A1-678306360A88}" srcOrd="13" destOrd="0" presId="urn:microsoft.com/office/officeart/2005/8/layout/vProcess5"/>
    <dgm:cxn modelId="{EEF45EE6-54EB-4F52-A26D-F38D342EF564}" type="presParOf" srcId="{843C59D8-523C-4099-B4FE-B33FB85B3BF6}" destId="{2B18755E-FD3A-4AB5-AE3A-893DEF777E8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70C99D-0E68-4A12-98BE-2D711D75BC0A}" type="doc">
      <dgm:prSet loTypeId="urn:microsoft.com/office/officeart/2005/8/layout/arrow2" loCatId="process" qsTypeId="urn:microsoft.com/office/officeart/2005/8/quickstyle/3d6" qsCatId="3D" csTypeId="urn:microsoft.com/office/officeart/2005/8/colors/colorful2" csCatId="colorful" phldr="1"/>
      <dgm:spPr/>
    </dgm:pt>
    <dgm:pt modelId="{F1EF1500-0994-43A7-929A-F4FF5BF0FE78}">
      <dgm:prSet phldrT="[文字]" custT="1"/>
      <dgm:spPr/>
      <dgm:t>
        <a:bodyPr/>
        <a:lstStyle/>
        <a:p>
          <a:r>
            <a:rPr lang="zh-TW" altLang="en-US" sz="2000" b="1" dirty="0">
              <a:latin typeface="DFKai-SB"/>
              <a:ea typeface="DFKai-SB"/>
            </a:rPr>
            <a:t>語音通話</a:t>
          </a:r>
          <a:endParaRPr lang="zh-TW" altLang="en-US" sz="3000" b="1" dirty="0">
            <a:solidFill>
              <a:srgbClr val="010000"/>
            </a:solidFill>
            <a:latin typeface="DFKai-SB"/>
            <a:ea typeface="DFKai-SB"/>
          </a:endParaRPr>
        </a:p>
      </dgm:t>
    </dgm:pt>
    <dgm:pt modelId="{55BE449A-B334-429B-ADB2-BA91593506A1}" type="parTrans" cxnId="{836D78AE-7B57-4846-A63A-37A774B4F1B1}">
      <dgm:prSet/>
      <dgm:spPr/>
      <dgm:t>
        <a:bodyPr/>
        <a:lstStyle/>
        <a:p>
          <a:endParaRPr lang="zh-TW" altLang="en-US"/>
        </a:p>
      </dgm:t>
    </dgm:pt>
    <dgm:pt modelId="{AD2CBC6D-8BD4-4387-9BD9-4C733CE90757}" type="sibTrans" cxnId="{836D78AE-7B57-4846-A63A-37A774B4F1B1}">
      <dgm:prSet/>
      <dgm:spPr/>
      <dgm:t>
        <a:bodyPr/>
        <a:lstStyle/>
        <a:p>
          <a:endParaRPr lang="zh-TW" altLang="en-US"/>
        </a:p>
      </dgm:t>
    </dgm:pt>
    <dgm:pt modelId="{E7E65105-4923-4F96-83F4-7AF1FDDEFA61}">
      <dgm:prSet phldrT="[文字]" custT="1"/>
      <dgm:spPr/>
      <dgm:t>
        <a:bodyPr/>
        <a:lstStyle/>
        <a:p>
          <a:r>
            <a:rPr lang="zh-TW" altLang="en-US" sz="2000" b="1" dirty="0">
              <a:latin typeface="DFKai-SB"/>
              <a:ea typeface="DFKai-SB"/>
            </a:rPr>
            <a:t>語音訊號轉數位訊號</a:t>
          </a:r>
        </a:p>
      </dgm:t>
    </dgm:pt>
    <dgm:pt modelId="{D2C6F647-A9CD-4176-A502-5B6515E1C007}" type="parTrans" cxnId="{C97AB660-CECF-42B3-BE8E-111EEF643D9F}">
      <dgm:prSet/>
      <dgm:spPr/>
      <dgm:t>
        <a:bodyPr/>
        <a:lstStyle/>
        <a:p>
          <a:endParaRPr lang="zh-TW" altLang="en-US"/>
        </a:p>
      </dgm:t>
    </dgm:pt>
    <dgm:pt modelId="{D88F486B-A065-422E-BEA0-3A6DB1AA0531}" type="sibTrans" cxnId="{C97AB660-CECF-42B3-BE8E-111EEF643D9F}">
      <dgm:prSet/>
      <dgm:spPr/>
      <dgm:t>
        <a:bodyPr/>
        <a:lstStyle/>
        <a:p>
          <a:endParaRPr lang="zh-TW" altLang="en-US"/>
        </a:p>
      </dgm:t>
    </dgm:pt>
    <dgm:pt modelId="{816DD573-0A62-4FFA-9759-71C0FD5E1737}">
      <dgm:prSet phldrT="[文字]" custT="1"/>
      <dgm:spPr/>
      <dgm:t>
        <a:bodyPr/>
        <a:lstStyle/>
        <a:p>
          <a:r>
            <a:rPr lang="zh-TW" altLang="en-US" sz="2000" b="1" dirty="0">
              <a:latin typeface="DFKai-SB"/>
              <a:ea typeface="DFKai-SB"/>
            </a:rPr>
            <a:t>壓縮編碼打包</a:t>
          </a:r>
        </a:p>
      </dgm:t>
    </dgm:pt>
    <dgm:pt modelId="{5045B12D-C8E5-4BEC-8C5F-20542EB13509}" type="parTrans" cxnId="{91559993-432A-4CEE-A2E9-F3375F8E35B8}">
      <dgm:prSet/>
      <dgm:spPr/>
      <dgm:t>
        <a:bodyPr/>
        <a:lstStyle/>
        <a:p>
          <a:endParaRPr lang="zh-TW" altLang="en-US"/>
        </a:p>
      </dgm:t>
    </dgm:pt>
    <dgm:pt modelId="{AB470F38-7CD5-4081-BE10-A3275F6EA612}" type="sibTrans" cxnId="{91559993-432A-4CEE-A2E9-F3375F8E35B8}">
      <dgm:prSet/>
      <dgm:spPr/>
      <dgm:t>
        <a:bodyPr/>
        <a:lstStyle/>
        <a:p>
          <a:endParaRPr lang="zh-TW" altLang="en-US"/>
        </a:p>
      </dgm:t>
    </dgm:pt>
    <dgm:pt modelId="{2EDE574F-0617-4FAA-B29F-CC4653BD999A}">
      <dgm:prSet phldrT="[文字]" custT="1"/>
      <dgm:spPr/>
      <dgm:t>
        <a:bodyPr/>
        <a:lstStyle/>
        <a:p>
          <a:r>
            <a:rPr lang="zh-TW" altLang="en-US" sz="2000" b="1" dirty="0">
              <a:latin typeface="DFKai-SB"/>
              <a:ea typeface="DFKai-SB"/>
            </a:rPr>
            <a:t>透過網路傳輸</a:t>
          </a:r>
        </a:p>
      </dgm:t>
    </dgm:pt>
    <dgm:pt modelId="{F0599D4D-E6C9-4B77-BC96-7523E1B8DA49}" type="parTrans" cxnId="{DCEBF176-3C44-4C78-BEFB-3B40A31E3CF1}">
      <dgm:prSet/>
      <dgm:spPr/>
      <dgm:t>
        <a:bodyPr/>
        <a:lstStyle/>
        <a:p>
          <a:endParaRPr lang="zh-TW" altLang="en-US"/>
        </a:p>
      </dgm:t>
    </dgm:pt>
    <dgm:pt modelId="{92E19F38-DDC7-48AA-A1D0-2D2175EC6BCE}" type="sibTrans" cxnId="{DCEBF176-3C44-4C78-BEFB-3B40A31E3CF1}">
      <dgm:prSet/>
      <dgm:spPr/>
      <dgm:t>
        <a:bodyPr/>
        <a:lstStyle/>
        <a:p>
          <a:endParaRPr lang="zh-TW" altLang="en-US"/>
        </a:p>
      </dgm:t>
    </dgm:pt>
    <dgm:pt modelId="{0613BEB0-464C-4E11-9786-D1580409B0CF}" type="pres">
      <dgm:prSet presAssocID="{0370C99D-0E68-4A12-98BE-2D711D75BC0A}" presName="arrowDiagram" presStyleCnt="0">
        <dgm:presLayoutVars>
          <dgm:chMax val="5"/>
          <dgm:dir/>
          <dgm:resizeHandles val="exact"/>
        </dgm:presLayoutVars>
      </dgm:prSet>
      <dgm:spPr/>
    </dgm:pt>
    <dgm:pt modelId="{6AAF65DB-AD1A-4379-8E52-47716C491EAE}" type="pres">
      <dgm:prSet presAssocID="{0370C99D-0E68-4A12-98BE-2D711D75BC0A}" presName="arrow" presStyleLbl="bgShp" presStyleIdx="0" presStyleCnt="1"/>
      <dgm:spPr/>
    </dgm:pt>
    <dgm:pt modelId="{CD1B6858-94D4-4093-8585-6BF97A9040CB}" type="pres">
      <dgm:prSet presAssocID="{0370C99D-0E68-4A12-98BE-2D711D75BC0A}" presName="arrowDiagram4" presStyleCnt="0"/>
      <dgm:spPr/>
    </dgm:pt>
    <dgm:pt modelId="{2D5B9E06-FF37-43E3-8D5F-359B41044300}" type="pres">
      <dgm:prSet presAssocID="{F1EF1500-0994-43A7-929A-F4FF5BF0FE78}" presName="bullet4a" presStyleLbl="node1" presStyleIdx="0" presStyleCnt="4"/>
      <dgm:spPr/>
    </dgm:pt>
    <dgm:pt modelId="{CE43A371-47BB-4595-937B-D2777844758E}" type="pres">
      <dgm:prSet presAssocID="{F1EF1500-0994-43A7-929A-F4FF5BF0FE78}" presName="textBox4a" presStyleLbl="revTx" presStyleIdx="0" presStyleCnt="4" custScaleX="131946">
        <dgm:presLayoutVars>
          <dgm:bulletEnabled val="1"/>
        </dgm:presLayoutVars>
      </dgm:prSet>
      <dgm:spPr/>
    </dgm:pt>
    <dgm:pt modelId="{DAE70FDB-4B5C-4653-A8B6-10F31194FDE2}" type="pres">
      <dgm:prSet presAssocID="{E7E65105-4923-4F96-83F4-7AF1FDDEFA61}" presName="bullet4b" presStyleLbl="node1" presStyleIdx="1" presStyleCnt="4"/>
      <dgm:spPr/>
    </dgm:pt>
    <dgm:pt modelId="{52F6167E-8DBF-4B3E-BCEE-D1DFD574F52E}" type="pres">
      <dgm:prSet presAssocID="{E7E65105-4923-4F96-83F4-7AF1FDDEFA61}" presName="textBox4b" presStyleLbl="revTx" presStyleIdx="1" presStyleCnt="4" custScaleX="161124">
        <dgm:presLayoutVars>
          <dgm:bulletEnabled val="1"/>
        </dgm:presLayoutVars>
      </dgm:prSet>
      <dgm:spPr/>
    </dgm:pt>
    <dgm:pt modelId="{60922B1D-6010-4B4A-A223-6B5DD6AEC41B}" type="pres">
      <dgm:prSet presAssocID="{816DD573-0A62-4FFA-9759-71C0FD5E1737}" presName="bullet4c" presStyleLbl="node1" presStyleIdx="2" presStyleCnt="4"/>
      <dgm:spPr/>
    </dgm:pt>
    <dgm:pt modelId="{909A979A-CA64-44FE-8AE0-E2D8CD135011}" type="pres">
      <dgm:prSet presAssocID="{816DD573-0A62-4FFA-9759-71C0FD5E1737}" presName="textBox4c" presStyleLbl="revTx" presStyleIdx="2" presStyleCnt="4" custScaleX="148562">
        <dgm:presLayoutVars>
          <dgm:bulletEnabled val="1"/>
        </dgm:presLayoutVars>
      </dgm:prSet>
      <dgm:spPr/>
    </dgm:pt>
    <dgm:pt modelId="{8449C946-4668-4BBD-9B9E-B5EFC2E6455B}" type="pres">
      <dgm:prSet presAssocID="{2EDE574F-0617-4FAA-B29F-CC4653BD999A}" presName="bullet4d" presStyleLbl="node1" presStyleIdx="3" presStyleCnt="4"/>
      <dgm:spPr/>
    </dgm:pt>
    <dgm:pt modelId="{0D51122E-03E6-4152-904F-4944053B6A06}" type="pres">
      <dgm:prSet presAssocID="{2EDE574F-0617-4FAA-B29F-CC4653BD999A}" presName="textBox4d" presStyleLbl="revTx" presStyleIdx="3" presStyleCnt="4" custScaleX="146444">
        <dgm:presLayoutVars>
          <dgm:bulletEnabled val="1"/>
        </dgm:presLayoutVars>
      </dgm:prSet>
      <dgm:spPr/>
    </dgm:pt>
  </dgm:ptLst>
  <dgm:cxnLst>
    <dgm:cxn modelId="{20B6B30C-9BCA-4996-A69E-CFF7BE0D33CC}" type="presOf" srcId="{F1EF1500-0994-43A7-929A-F4FF5BF0FE78}" destId="{CE43A371-47BB-4595-937B-D2777844758E}" srcOrd="0" destOrd="0" presId="urn:microsoft.com/office/officeart/2005/8/layout/arrow2"/>
    <dgm:cxn modelId="{C97AB660-CECF-42B3-BE8E-111EEF643D9F}" srcId="{0370C99D-0E68-4A12-98BE-2D711D75BC0A}" destId="{E7E65105-4923-4F96-83F4-7AF1FDDEFA61}" srcOrd="1" destOrd="0" parTransId="{D2C6F647-A9CD-4176-A502-5B6515E1C007}" sibTransId="{D88F486B-A065-422E-BEA0-3A6DB1AA0531}"/>
    <dgm:cxn modelId="{5D13B548-E1F4-40F1-9DA4-BFBAAE0576EF}" type="presOf" srcId="{2EDE574F-0617-4FAA-B29F-CC4653BD999A}" destId="{0D51122E-03E6-4152-904F-4944053B6A06}" srcOrd="0" destOrd="0" presId="urn:microsoft.com/office/officeart/2005/8/layout/arrow2"/>
    <dgm:cxn modelId="{DCEBF176-3C44-4C78-BEFB-3B40A31E3CF1}" srcId="{0370C99D-0E68-4A12-98BE-2D711D75BC0A}" destId="{2EDE574F-0617-4FAA-B29F-CC4653BD999A}" srcOrd="3" destOrd="0" parTransId="{F0599D4D-E6C9-4B77-BC96-7523E1B8DA49}" sibTransId="{92E19F38-DDC7-48AA-A1D0-2D2175EC6BCE}"/>
    <dgm:cxn modelId="{91559993-432A-4CEE-A2E9-F3375F8E35B8}" srcId="{0370C99D-0E68-4A12-98BE-2D711D75BC0A}" destId="{816DD573-0A62-4FFA-9759-71C0FD5E1737}" srcOrd="2" destOrd="0" parTransId="{5045B12D-C8E5-4BEC-8C5F-20542EB13509}" sibTransId="{AB470F38-7CD5-4081-BE10-A3275F6EA612}"/>
    <dgm:cxn modelId="{836D78AE-7B57-4846-A63A-37A774B4F1B1}" srcId="{0370C99D-0E68-4A12-98BE-2D711D75BC0A}" destId="{F1EF1500-0994-43A7-929A-F4FF5BF0FE78}" srcOrd="0" destOrd="0" parTransId="{55BE449A-B334-429B-ADB2-BA91593506A1}" sibTransId="{AD2CBC6D-8BD4-4387-9BD9-4C733CE90757}"/>
    <dgm:cxn modelId="{64A60FAF-7D97-4C75-A427-CE6C5DE241C9}" type="presOf" srcId="{0370C99D-0E68-4A12-98BE-2D711D75BC0A}" destId="{0613BEB0-464C-4E11-9786-D1580409B0CF}" srcOrd="0" destOrd="0" presId="urn:microsoft.com/office/officeart/2005/8/layout/arrow2"/>
    <dgm:cxn modelId="{EC226CBA-ED85-4EF7-925D-CCCAE64D8DEE}" type="presOf" srcId="{E7E65105-4923-4F96-83F4-7AF1FDDEFA61}" destId="{52F6167E-8DBF-4B3E-BCEE-D1DFD574F52E}" srcOrd="0" destOrd="0" presId="urn:microsoft.com/office/officeart/2005/8/layout/arrow2"/>
    <dgm:cxn modelId="{2B9E54F7-2D2A-4A10-ABCF-D81ED27A5035}" type="presOf" srcId="{816DD573-0A62-4FFA-9759-71C0FD5E1737}" destId="{909A979A-CA64-44FE-8AE0-E2D8CD135011}" srcOrd="0" destOrd="0" presId="urn:microsoft.com/office/officeart/2005/8/layout/arrow2"/>
    <dgm:cxn modelId="{A397A35B-AB5A-49E5-A671-BEFF2618B83B}" type="presParOf" srcId="{0613BEB0-464C-4E11-9786-D1580409B0CF}" destId="{6AAF65DB-AD1A-4379-8E52-47716C491EAE}" srcOrd="0" destOrd="0" presId="urn:microsoft.com/office/officeart/2005/8/layout/arrow2"/>
    <dgm:cxn modelId="{4E98CBAE-6745-4033-9439-4F10D2C7CAFA}" type="presParOf" srcId="{0613BEB0-464C-4E11-9786-D1580409B0CF}" destId="{CD1B6858-94D4-4093-8585-6BF97A9040CB}" srcOrd="1" destOrd="0" presId="urn:microsoft.com/office/officeart/2005/8/layout/arrow2"/>
    <dgm:cxn modelId="{0F4E86AB-F96B-42B6-893A-DB8BF18F632F}" type="presParOf" srcId="{CD1B6858-94D4-4093-8585-6BF97A9040CB}" destId="{2D5B9E06-FF37-43E3-8D5F-359B41044300}" srcOrd="0" destOrd="0" presId="urn:microsoft.com/office/officeart/2005/8/layout/arrow2"/>
    <dgm:cxn modelId="{ADD559A8-D2B8-473F-AB6D-4D60D5391011}" type="presParOf" srcId="{CD1B6858-94D4-4093-8585-6BF97A9040CB}" destId="{CE43A371-47BB-4595-937B-D2777844758E}" srcOrd="1" destOrd="0" presId="urn:microsoft.com/office/officeart/2005/8/layout/arrow2"/>
    <dgm:cxn modelId="{87534154-8274-4F44-83E0-CA1811E83E71}" type="presParOf" srcId="{CD1B6858-94D4-4093-8585-6BF97A9040CB}" destId="{DAE70FDB-4B5C-4653-A8B6-10F31194FDE2}" srcOrd="2" destOrd="0" presId="urn:microsoft.com/office/officeart/2005/8/layout/arrow2"/>
    <dgm:cxn modelId="{08A1412B-A271-4463-8289-E1F5744B28EB}" type="presParOf" srcId="{CD1B6858-94D4-4093-8585-6BF97A9040CB}" destId="{52F6167E-8DBF-4B3E-BCEE-D1DFD574F52E}" srcOrd="3" destOrd="0" presId="urn:microsoft.com/office/officeart/2005/8/layout/arrow2"/>
    <dgm:cxn modelId="{00532541-18B8-4843-8D3E-06B165E1E0F3}" type="presParOf" srcId="{CD1B6858-94D4-4093-8585-6BF97A9040CB}" destId="{60922B1D-6010-4B4A-A223-6B5DD6AEC41B}" srcOrd="4" destOrd="0" presId="urn:microsoft.com/office/officeart/2005/8/layout/arrow2"/>
    <dgm:cxn modelId="{C85992C9-3B61-4F40-B091-0F7613839899}" type="presParOf" srcId="{CD1B6858-94D4-4093-8585-6BF97A9040CB}" destId="{909A979A-CA64-44FE-8AE0-E2D8CD135011}" srcOrd="5" destOrd="0" presId="urn:microsoft.com/office/officeart/2005/8/layout/arrow2"/>
    <dgm:cxn modelId="{FC6F3515-CDFB-43DC-8845-7F54C78E1DAB}" type="presParOf" srcId="{CD1B6858-94D4-4093-8585-6BF97A9040CB}" destId="{8449C946-4668-4BBD-9B9E-B5EFC2E6455B}" srcOrd="6" destOrd="0" presId="urn:microsoft.com/office/officeart/2005/8/layout/arrow2"/>
    <dgm:cxn modelId="{121B62A2-BD9C-49E7-90C8-8EEC162D611C}" type="presParOf" srcId="{CD1B6858-94D4-4093-8585-6BF97A9040CB}" destId="{0D51122E-03E6-4152-904F-4944053B6A06}"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0D8A3-31EA-4986-ABDC-2CEEBBB7D7F1}">
      <dsp:nvSpPr>
        <dsp:cNvPr id="0" name=""/>
        <dsp:cNvSpPr/>
      </dsp:nvSpPr>
      <dsp:spPr>
        <a:xfrm>
          <a:off x="1099923" y="295002"/>
          <a:ext cx="3889933"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marL="0" lvl="0" indent="0" algn="just" defTabSz="1066800">
            <a:lnSpc>
              <a:spcPct val="90000"/>
            </a:lnSpc>
            <a:spcBef>
              <a:spcPct val="0"/>
            </a:spcBef>
            <a:spcAft>
              <a:spcPct val="35000"/>
            </a:spcAft>
            <a:buNone/>
          </a:pPr>
          <a:r>
            <a:rPr lang="zh-TW" altLang="en-US" sz="2400" kern="1200" dirty="0">
              <a:solidFill>
                <a:schemeClr val="tx1">
                  <a:lumMod val="85000"/>
                  <a:lumOff val="15000"/>
                </a:schemeClr>
              </a:solidFill>
              <a:latin typeface="DFKai-SB"/>
              <a:ea typeface="DFKai-SB"/>
            </a:rPr>
            <a:t>經由</a:t>
          </a:r>
          <a:r>
            <a:rPr lang="zh-TW" altLang="en-US" sz="2400" b="1" kern="1200" dirty="0">
              <a:solidFill>
                <a:schemeClr val="tx1">
                  <a:lumMod val="85000"/>
                  <a:lumOff val="15000"/>
                </a:schemeClr>
              </a:solidFill>
              <a:latin typeface="DFKai-SB"/>
              <a:ea typeface="DFKai-SB"/>
            </a:rPr>
            <a:t>網際協定</a:t>
          </a:r>
          <a:r>
            <a:rPr lang="en-US" altLang="zh-TW" sz="2400" b="1" kern="1200" dirty="0">
              <a:solidFill>
                <a:schemeClr val="tx1">
                  <a:lumMod val="85000"/>
                  <a:lumOff val="15000"/>
                </a:schemeClr>
              </a:solidFill>
              <a:latin typeface="DFKai-SB"/>
              <a:ea typeface="DFKai-SB"/>
            </a:rPr>
            <a:t>(IP)</a:t>
          </a:r>
          <a:r>
            <a:rPr lang="zh-TW" altLang="en-US" sz="2400" kern="1200" dirty="0">
              <a:solidFill>
                <a:schemeClr val="tx1">
                  <a:lumMod val="85000"/>
                  <a:lumOff val="15000"/>
                </a:schemeClr>
              </a:solidFill>
              <a:latin typeface="DFKai-SB"/>
              <a:ea typeface="DFKai-SB"/>
            </a:rPr>
            <a:t>來達成語音通話</a:t>
          </a:r>
          <a:endParaRPr lang="zh-TW" altLang="en-US" sz="3000" kern="1200" dirty="0">
            <a:solidFill>
              <a:srgbClr val="010000"/>
            </a:solidFill>
            <a:latin typeface="DFKai-SB"/>
            <a:ea typeface="DFKai-SB"/>
          </a:endParaRPr>
        </a:p>
      </dsp:txBody>
      <dsp:txXfrm>
        <a:off x="1099923" y="295002"/>
        <a:ext cx="3889933" cy="1044773"/>
      </dsp:txXfrm>
    </dsp:sp>
    <dsp:sp modelId="{038928D6-4947-42AA-BEBA-E2FF57A031F6}">
      <dsp:nvSpPr>
        <dsp:cNvPr id="0" name=""/>
        <dsp:cNvSpPr/>
      </dsp:nvSpPr>
      <dsp:spPr>
        <a:xfrm>
          <a:off x="911564" y="175635"/>
          <a:ext cx="804673" cy="111300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5C367EC-5E99-49FE-B612-909F4216DC99}">
      <dsp:nvSpPr>
        <dsp:cNvPr id="0" name=""/>
        <dsp:cNvSpPr/>
      </dsp:nvSpPr>
      <dsp:spPr>
        <a:xfrm>
          <a:off x="1112728" y="1589067"/>
          <a:ext cx="3870542"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marL="0" lvl="0" indent="0" algn="just" defTabSz="1066800">
            <a:lnSpc>
              <a:spcPct val="90000"/>
            </a:lnSpc>
            <a:spcBef>
              <a:spcPct val="0"/>
            </a:spcBef>
            <a:spcAft>
              <a:spcPct val="35000"/>
            </a:spcAft>
            <a:buNone/>
          </a:pPr>
          <a:r>
            <a:rPr lang="zh-TW" altLang="en-US" sz="2400" kern="1200" dirty="0">
              <a:latin typeface="DFKai-SB"/>
              <a:ea typeface="DFKai-SB"/>
            </a:rPr>
            <a:t>將語音信號進行數字化編碼並轉成 </a:t>
          </a:r>
          <a:r>
            <a:rPr lang="en-US" altLang="zh-TW" sz="2400" kern="1200" dirty="0">
              <a:latin typeface="DFKai-SB"/>
              <a:ea typeface="DFKai-SB"/>
            </a:rPr>
            <a:t>IP</a:t>
          </a:r>
          <a:r>
            <a:rPr lang="zh-TW" altLang="en-US" sz="2400" kern="1200" dirty="0">
              <a:latin typeface="DFKai-SB"/>
              <a:ea typeface="DFKai-SB"/>
            </a:rPr>
            <a:t> 數據包傳輸</a:t>
          </a:r>
        </a:p>
      </dsp:txBody>
      <dsp:txXfrm>
        <a:off x="1112728" y="1589067"/>
        <a:ext cx="3870542" cy="1044773"/>
      </dsp:txXfrm>
    </dsp:sp>
    <dsp:sp modelId="{FE60DDF8-CBF6-4936-B765-194A5F94B38D}">
      <dsp:nvSpPr>
        <dsp:cNvPr id="0" name=""/>
        <dsp:cNvSpPr/>
      </dsp:nvSpPr>
      <dsp:spPr>
        <a:xfrm>
          <a:off x="1013824" y="1445165"/>
          <a:ext cx="731341" cy="10970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5F6E640-B661-4AFB-B692-8DAEAC8E8C6F}">
      <dsp:nvSpPr>
        <dsp:cNvPr id="0" name=""/>
        <dsp:cNvSpPr/>
      </dsp:nvSpPr>
      <dsp:spPr>
        <a:xfrm>
          <a:off x="1108231" y="2904321"/>
          <a:ext cx="3879536"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marL="0" lvl="0" indent="0" algn="l" defTabSz="1066800">
            <a:lnSpc>
              <a:spcPct val="90000"/>
            </a:lnSpc>
            <a:spcBef>
              <a:spcPct val="0"/>
            </a:spcBef>
            <a:spcAft>
              <a:spcPct val="35000"/>
            </a:spcAft>
            <a:buNone/>
          </a:pPr>
          <a:r>
            <a:rPr lang="zh-TW" altLang="en-US" sz="2400" kern="1200" dirty="0">
              <a:latin typeface="DFKai-SB"/>
              <a:ea typeface="DFKai-SB"/>
            </a:rPr>
            <a:t>可降低通話成本</a:t>
          </a:r>
        </a:p>
      </dsp:txBody>
      <dsp:txXfrm>
        <a:off x="1108231" y="2904321"/>
        <a:ext cx="3879536" cy="1044773"/>
      </dsp:txXfrm>
    </dsp:sp>
    <dsp:sp modelId="{8BAD0DA7-7C6F-44E0-9B5B-5C4C392FF496}">
      <dsp:nvSpPr>
        <dsp:cNvPr id="0" name=""/>
        <dsp:cNvSpPr/>
      </dsp:nvSpPr>
      <dsp:spPr>
        <a:xfrm>
          <a:off x="1011594" y="2739104"/>
          <a:ext cx="731341" cy="10970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DAA72-D316-47C9-B18A-AFB36ACE7F3F}">
      <dsp:nvSpPr>
        <dsp:cNvPr id="0" name=""/>
        <dsp:cNvSpPr/>
      </dsp:nvSpPr>
      <dsp:spPr>
        <a:xfrm rot="5400000">
          <a:off x="3637146" y="-1377183"/>
          <a:ext cx="853969" cy="3825064"/>
        </a:xfrm>
        <a:prstGeom prst="round2Same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a:solidFill>
                <a:schemeClr val="tx1">
                  <a:lumMod val="85000"/>
                  <a:lumOff val="15000"/>
                </a:schemeClr>
              </a:solidFill>
              <a:latin typeface="Times and romance"/>
              <a:ea typeface="標楷體"/>
            </a:rPr>
            <a:t>作業系統 ：</a:t>
          </a:r>
          <a:r>
            <a:rPr lang="en-US" altLang="zh-TW" sz="1900" kern="1200" dirty="0" err="1">
              <a:solidFill>
                <a:schemeClr val="tx1">
                  <a:lumMod val="85000"/>
                  <a:lumOff val="15000"/>
                </a:schemeClr>
              </a:solidFill>
              <a:latin typeface="Times and romance"/>
              <a:ea typeface="標楷體"/>
            </a:rPr>
            <a:t>Lubuntu</a:t>
          </a:r>
          <a:r>
            <a:rPr lang="zh-TW" altLang="en-US" sz="1900" kern="1200" dirty="0">
              <a:solidFill>
                <a:schemeClr val="tx1">
                  <a:lumMod val="85000"/>
                  <a:lumOff val="15000"/>
                </a:schemeClr>
              </a:solidFill>
              <a:latin typeface="Times and romance"/>
              <a:ea typeface="標楷體"/>
            </a:rPr>
            <a:t> </a:t>
          </a:r>
          <a:r>
            <a:rPr lang="en-US" altLang="zh-TW" sz="1900" kern="1200" dirty="0">
              <a:solidFill>
                <a:schemeClr val="tx1">
                  <a:lumMod val="85000"/>
                  <a:lumOff val="15000"/>
                </a:schemeClr>
              </a:solidFill>
              <a:latin typeface="Times and romance"/>
              <a:ea typeface="標楷體"/>
            </a:rPr>
            <a:t>16.04</a:t>
          </a:r>
          <a:r>
            <a:rPr lang="zh-TW" altLang="en-US" sz="1900" kern="1200" dirty="0">
              <a:solidFill>
                <a:schemeClr val="tx1">
                  <a:lumMod val="85000"/>
                  <a:lumOff val="15000"/>
                </a:schemeClr>
              </a:solidFill>
              <a:latin typeface="Times and romance"/>
              <a:ea typeface="標楷體"/>
            </a:rPr>
            <a:t> </a:t>
          </a:r>
          <a:r>
            <a:rPr lang="en-US" altLang="zh-TW" sz="1900" kern="1200" dirty="0">
              <a:solidFill>
                <a:schemeClr val="tx1">
                  <a:lumMod val="85000"/>
                  <a:lumOff val="15000"/>
                </a:schemeClr>
              </a:solidFill>
              <a:latin typeface="Times and romance"/>
              <a:ea typeface="標楷體"/>
            </a:rPr>
            <a:t>LTS</a:t>
          </a:r>
          <a:endParaRPr lang="zh-TW" altLang="en-US" sz="1900" kern="1200" dirty="0">
            <a:solidFill>
              <a:schemeClr val="tx1">
                <a:lumMod val="85000"/>
                <a:lumOff val="15000"/>
              </a:schemeClr>
            </a:solidFill>
            <a:latin typeface="Times and romance"/>
            <a:ea typeface="標楷體"/>
          </a:endParaRPr>
        </a:p>
        <a:p>
          <a:pPr marL="171450" lvl="1" indent="-171450" algn="l" defTabSz="844550">
            <a:lnSpc>
              <a:spcPct val="90000"/>
            </a:lnSpc>
            <a:spcBef>
              <a:spcPct val="0"/>
            </a:spcBef>
            <a:spcAft>
              <a:spcPct val="15000"/>
            </a:spcAft>
            <a:buChar char="•"/>
          </a:pPr>
          <a:r>
            <a:rPr lang="zh-TW" altLang="en-US" sz="1900" b="1" kern="1200" dirty="0">
              <a:solidFill>
                <a:schemeClr val="tx1">
                  <a:lumMod val="85000"/>
                  <a:lumOff val="15000"/>
                </a:schemeClr>
              </a:solidFill>
              <a:latin typeface="Times and romance"/>
              <a:ea typeface="標楷體"/>
            </a:rPr>
            <a:t>伺 服 器 ：</a:t>
          </a:r>
          <a:r>
            <a:rPr lang="en-US" altLang="zh-TW" sz="1900" kern="1200" dirty="0">
              <a:solidFill>
                <a:schemeClr val="tx1">
                  <a:lumMod val="85000"/>
                  <a:lumOff val="15000"/>
                </a:schemeClr>
              </a:solidFill>
              <a:latin typeface="Times and romance"/>
              <a:ea typeface="標楷體"/>
            </a:rPr>
            <a:t>Node.js</a:t>
          </a:r>
          <a:r>
            <a:rPr lang="zh-TW" altLang="en-US" sz="1900" kern="1200" dirty="0">
              <a:solidFill>
                <a:schemeClr val="tx1">
                  <a:lumMod val="85000"/>
                  <a:lumOff val="15000"/>
                </a:schemeClr>
              </a:solidFill>
              <a:latin typeface="Times and romance"/>
              <a:ea typeface="標楷體"/>
            </a:rPr>
            <a:t> </a:t>
          </a:r>
          <a:r>
            <a:rPr lang="en-US" altLang="zh-TW" sz="1900" kern="1200" dirty="0">
              <a:solidFill>
                <a:schemeClr val="tx1">
                  <a:lumMod val="85000"/>
                  <a:lumOff val="15000"/>
                </a:schemeClr>
              </a:solidFill>
              <a:latin typeface="Times and romance"/>
              <a:ea typeface="標楷體"/>
            </a:rPr>
            <a:t>v4.2.6</a:t>
          </a:r>
          <a:endParaRPr lang="zh-TW" altLang="en-US" sz="1900" kern="1200" dirty="0">
            <a:solidFill>
              <a:schemeClr val="tx1">
                <a:lumMod val="85000"/>
                <a:lumOff val="15000"/>
              </a:schemeClr>
            </a:solidFill>
            <a:latin typeface="Times and romance"/>
            <a:ea typeface="標楷體"/>
          </a:endParaRPr>
        </a:p>
      </dsp:txBody>
      <dsp:txXfrm rot="-5400000">
        <a:off x="2151599" y="150051"/>
        <a:ext cx="3783377" cy="770595"/>
      </dsp:txXfrm>
    </dsp:sp>
    <dsp:sp modelId="{85648CA3-684F-4EE6-8030-D5BBFB2414A1}">
      <dsp:nvSpPr>
        <dsp:cNvPr id="0" name=""/>
        <dsp:cNvSpPr/>
      </dsp:nvSpPr>
      <dsp:spPr>
        <a:xfrm>
          <a:off x="0" y="1617"/>
          <a:ext cx="2151599" cy="1067462"/>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標題)"/>
              <a:ea typeface="標楷體"/>
            </a:rPr>
            <a:t>監管伺服器</a:t>
          </a:r>
        </a:p>
      </dsp:txBody>
      <dsp:txXfrm>
        <a:off x="52109" y="53726"/>
        <a:ext cx="2047381" cy="963244"/>
      </dsp:txXfrm>
    </dsp:sp>
    <dsp:sp modelId="{AF616D61-F648-4754-911F-A9B8469B26B2}">
      <dsp:nvSpPr>
        <dsp:cNvPr id="0" name=""/>
        <dsp:cNvSpPr/>
      </dsp:nvSpPr>
      <dsp:spPr>
        <a:xfrm rot="5400000">
          <a:off x="3637146" y="-256348"/>
          <a:ext cx="853969" cy="3825064"/>
        </a:xfrm>
        <a:prstGeom prst="round2SameRect">
          <a:avLst/>
        </a:prstGeom>
        <a:solidFill>
          <a:schemeClr val="accent5">
            <a:tint val="40000"/>
            <a:alpha val="90000"/>
            <a:hueOff val="-416070"/>
            <a:satOff val="-14171"/>
            <a:lumOff val="-1263"/>
            <a:alphaOff val="0"/>
          </a:schemeClr>
        </a:solidFill>
        <a:ln w="10000" cap="flat" cmpd="sng" algn="ctr">
          <a:solidFill>
            <a:schemeClr val="accent5">
              <a:tint val="40000"/>
              <a:alpha val="90000"/>
              <a:hueOff val="-416070"/>
              <a:satOff val="-14171"/>
              <a:lumOff val="-1263"/>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a:solidFill>
                <a:schemeClr val="tx1">
                  <a:lumMod val="85000"/>
                  <a:lumOff val="15000"/>
                </a:schemeClr>
              </a:solidFill>
              <a:latin typeface="Times and romance"/>
              <a:ea typeface="標楷體"/>
            </a:rPr>
            <a:t>手機：</a:t>
          </a:r>
          <a:r>
            <a:rPr lang="en-US" altLang="zh-TW" sz="1900" kern="1200" dirty="0">
              <a:solidFill>
                <a:schemeClr val="tx1">
                  <a:lumMod val="85000"/>
                  <a:lumOff val="15000"/>
                </a:schemeClr>
              </a:solidFill>
              <a:latin typeface="Times and romance"/>
              <a:ea typeface="標楷體"/>
            </a:rPr>
            <a:t>Android</a:t>
          </a:r>
          <a:r>
            <a:rPr lang="zh-TW" altLang="en-US" sz="1900" kern="1200" dirty="0">
              <a:solidFill>
                <a:schemeClr val="tx1">
                  <a:lumMod val="85000"/>
                  <a:lumOff val="15000"/>
                </a:schemeClr>
              </a:solidFill>
              <a:latin typeface="Times and romance"/>
              <a:ea typeface="標楷體"/>
            </a:rPr>
            <a:t> 手機兩支</a:t>
          </a:r>
        </a:p>
        <a:p>
          <a:pPr marL="171450" lvl="1" indent="-171450" algn="l" defTabSz="844550">
            <a:lnSpc>
              <a:spcPct val="90000"/>
            </a:lnSpc>
            <a:spcBef>
              <a:spcPct val="0"/>
            </a:spcBef>
            <a:spcAft>
              <a:spcPct val="15000"/>
            </a:spcAft>
            <a:buChar char="•"/>
          </a:pPr>
          <a:r>
            <a:rPr lang="zh-TW" altLang="en-US" sz="1900" b="1" kern="1200" dirty="0">
              <a:solidFill>
                <a:schemeClr val="tx1">
                  <a:lumMod val="85000"/>
                  <a:lumOff val="15000"/>
                </a:schemeClr>
              </a:solidFill>
              <a:latin typeface="Times and romance"/>
              <a:ea typeface="標楷體"/>
            </a:rPr>
            <a:t>網路電話軟體：</a:t>
          </a:r>
          <a:r>
            <a:rPr lang="en-US" altLang="zh-TW" sz="1900" kern="1200" dirty="0" err="1">
              <a:solidFill>
                <a:schemeClr val="tx1">
                  <a:lumMod val="85000"/>
                  <a:lumOff val="15000"/>
                </a:schemeClr>
              </a:solidFill>
              <a:latin typeface="Times and romance"/>
              <a:ea typeface="標楷體"/>
            </a:rPr>
            <a:t>Linphone</a:t>
          </a:r>
          <a:r>
            <a:rPr lang="zh-TW" altLang="en-US" sz="1900" kern="1200" dirty="0">
              <a:solidFill>
                <a:schemeClr val="tx1">
                  <a:lumMod val="85000"/>
                  <a:lumOff val="15000"/>
                </a:schemeClr>
              </a:solidFill>
              <a:latin typeface="Times and romance"/>
              <a:ea typeface="標楷體"/>
            </a:rPr>
            <a:t> </a:t>
          </a:r>
          <a:r>
            <a:rPr lang="en-US" altLang="zh-TW" sz="1900" kern="1200" dirty="0">
              <a:solidFill>
                <a:schemeClr val="tx1">
                  <a:lumMod val="85000"/>
                  <a:lumOff val="15000"/>
                </a:schemeClr>
              </a:solidFill>
              <a:latin typeface="Times and romance"/>
              <a:ea typeface="標楷體"/>
            </a:rPr>
            <a:t>APP</a:t>
          </a:r>
          <a:endParaRPr lang="zh-TW" altLang="en-US" sz="1900" kern="1200" dirty="0">
            <a:solidFill>
              <a:schemeClr val="tx1">
                <a:lumMod val="85000"/>
                <a:lumOff val="15000"/>
              </a:schemeClr>
            </a:solidFill>
            <a:latin typeface="Times and romance"/>
            <a:ea typeface="標楷體"/>
          </a:endParaRPr>
        </a:p>
      </dsp:txBody>
      <dsp:txXfrm rot="-5400000">
        <a:off x="2151599" y="1270886"/>
        <a:ext cx="3783377" cy="770595"/>
      </dsp:txXfrm>
    </dsp:sp>
    <dsp:sp modelId="{01530625-80C6-4B1D-B1DB-5C3AAB2E2E1C}">
      <dsp:nvSpPr>
        <dsp:cNvPr id="0" name=""/>
        <dsp:cNvSpPr/>
      </dsp:nvSpPr>
      <dsp:spPr>
        <a:xfrm>
          <a:off x="0" y="1122452"/>
          <a:ext cx="2151599" cy="1067462"/>
        </a:xfrm>
        <a:prstGeom prst="roundRect">
          <a:avLst/>
        </a:prstGeom>
        <a:solidFill>
          <a:schemeClr val="accent5">
            <a:hueOff val="-617659"/>
            <a:satOff val="-11976"/>
            <a:lumOff val="-43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ea typeface="標楷體"/>
            </a:rPr>
            <a:t>被監管設備</a:t>
          </a:r>
        </a:p>
      </dsp:txBody>
      <dsp:txXfrm>
        <a:off x="52109" y="1174561"/>
        <a:ext cx="2047381" cy="963244"/>
      </dsp:txXfrm>
    </dsp:sp>
    <dsp:sp modelId="{12542330-2B88-4501-AA0A-0ABBC5C6B022}">
      <dsp:nvSpPr>
        <dsp:cNvPr id="0" name=""/>
        <dsp:cNvSpPr/>
      </dsp:nvSpPr>
      <dsp:spPr>
        <a:xfrm rot="5400000">
          <a:off x="3637146" y="864486"/>
          <a:ext cx="853969" cy="3825064"/>
        </a:xfrm>
        <a:prstGeom prst="round2SameRect">
          <a:avLst/>
        </a:prstGeom>
        <a:solidFill>
          <a:schemeClr val="accent5">
            <a:tint val="40000"/>
            <a:alpha val="90000"/>
            <a:hueOff val="-832141"/>
            <a:satOff val="-28343"/>
            <a:lumOff val="-2526"/>
            <a:alphaOff val="0"/>
          </a:schemeClr>
        </a:solidFill>
        <a:ln w="10000" cap="flat" cmpd="sng" algn="ctr">
          <a:solidFill>
            <a:schemeClr val="accent5">
              <a:tint val="40000"/>
              <a:alpha val="90000"/>
              <a:hueOff val="-832141"/>
              <a:satOff val="-28343"/>
              <a:lumOff val="-2526"/>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a:solidFill>
                <a:schemeClr val="tx1">
                  <a:lumMod val="85000"/>
                  <a:lumOff val="15000"/>
                </a:schemeClr>
              </a:solidFill>
              <a:latin typeface="Times and romance"/>
              <a:ea typeface="標楷體"/>
            </a:rPr>
            <a:t>瀏覽器：</a:t>
          </a:r>
          <a:r>
            <a:rPr lang="en-US" altLang="zh-TW" sz="1900" kern="1200" dirty="0">
              <a:solidFill>
                <a:schemeClr val="tx1">
                  <a:lumMod val="85000"/>
                  <a:lumOff val="15000"/>
                </a:schemeClr>
              </a:solidFill>
              <a:latin typeface="Times and romance"/>
              <a:ea typeface="標楷體"/>
            </a:rPr>
            <a:t>Google</a:t>
          </a:r>
          <a:r>
            <a:rPr lang="zh-TW" altLang="en-US" sz="1900" kern="1200" dirty="0">
              <a:solidFill>
                <a:schemeClr val="tx1">
                  <a:lumMod val="85000"/>
                  <a:lumOff val="15000"/>
                </a:schemeClr>
              </a:solidFill>
              <a:latin typeface="Times and romance"/>
              <a:ea typeface="標楷體"/>
            </a:rPr>
            <a:t> </a:t>
          </a:r>
          <a:r>
            <a:rPr lang="en-US" altLang="zh-TW" sz="1900" kern="1200" dirty="0">
              <a:solidFill>
                <a:schemeClr val="tx1">
                  <a:lumMod val="85000"/>
                  <a:lumOff val="15000"/>
                </a:schemeClr>
              </a:solidFill>
              <a:latin typeface="Times and romance"/>
              <a:ea typeface="標楷體"/>
            </a:rPr>
            <a:t>Chrome</a:t>
          </a:r>
          <a:endParaRPr lang="zh-TW" altLang="en-US" sz="1900" kern="1200" dirty="0">
            <a:solidFill>
              <a:schemeClr val="tx1">
                <a:lumMod val="85000"/>
                <a:lumOff val="15000"/>
              </a:schemeClr>
            </a:solidFill>
            <a:latin typeface="Times and romance"/>
            <a:ea typeface="標楷體"/>
          </a:endParaRPr>
        </a:p>
      </dsp:txBody>
      <dsp:txXfrm rot="-5400000">
        <a:off x="2151599" y="2391721"/>
        <a:ext cx="3783377" cy="770595"/>
      </dsp:txXfrm>
    </dsp:sp>
    <dsp:sp modelId="{081ABAEC-5590-4BD0-8584-740323340EE6}">
      <dsp:nvSpPr>
        <dsp:cNvPr id="0" name=""/>
        <dsp:cNvSpPr/>
      </dsp:nvSpPr>
      <dsp:spPr>
        <a:xfrm>
          <a:off x="0" y="2243288"/>
          <a:ext cx="2151599" cy="1067462"/>
        </a:xfrm>
        <a:prstGeom prst="roundRect">
          <a:avLst/>
        </a:prstGeom>
        <a:solidFill>
          <a:schemeClr val="accent5">
            <a:hueOff val="-1235318"/>
            <a:satOff val="-23953"/>
            <a:lumOff val="-862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ea typeface="標楷體"/>
            </a:rPr>
            <a:t>客戶端</a:t>
          </a:r>
        </a:p>
      </dsp:txBody>
      <dsp:txXfrm>
        <a:off x="52109" y="2295397"/>
        <a:ext cx="2047381" cy="9632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C335-84D3-4F2C-BEC9-9E1A4ECBA8AD}">
      <dsp:nvSpPr>
        <dsp:cNvPr id="0" name=""/>
        <dsp:cNvSpPr/>
      </dsp:nvSpPr>
      <dsp:spPr>
        <a:xfrm>
          <a:off x="0" y="0"/>
          <a:ext cx="4657477" cy="573143"/>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zh-TW" altLang="en-US" sz="2000" kern="1200" dirty="0">
              <a:ea typeface="標楷體"/>
            </a:rPr>
            <a:t>掃描正在使用網路電話軟體的設備</a:t>
          </a:r>
        </a:p>
      </dsp:txBody>
      <dsp:txXfrm>
        <a:off x="16787" y="16787"/>
        <a:ext cx="3971953" cy="539569"/>
      </dsp:txXfrm>
    </dsp:sp>
    <dsp:sp modelId="{A55F5D0C-F441-424E-BE69-512937911220}">
      <dsp:nvSpPr>
        <dsp:cNvPr id="0" name=""/>
        <dsp:cNvSpPr/>
      </dsp:nvSpPr>
      <dsp:spPr>
        <a:xfrm>
          <a:off x="347798" y="652746"/>
          <a:ext cx="4657477" cy="573143"/>
        </a:xfrm>
        <a:prstGeom prst="roundRect">
          <a:avLst>
            <a:gd name="adj" fmla="val 10000"/>
          </a:avLst>
        </a:prstGeom>
        <a:solidFill>
          <a:schemeClr val="accent3">
            <a:hueOff val="-3450900"/>
            <a:satOff val="-9096"/>
            <a:lumOff val="-2353"/>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3450900"/>
              <a:satOff val="-9096"/>
              <a:lumOff val="-2353"/>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ea typeface="標楷體"/>
            </a:rPr>
            <a:t>監聽通話封包</a:t>
          </a:r>
        </a:p>
      </dsp:txBody>
      <dsp:txXfrm>
        <a:off x="364585" y="669533"/>
        <a:ext cx="3903561" cy="539569"/>
      </dsp:txXfrm>
    </dsp:sp>
    <dsp:sp modelId="{D4A05F84-C1B8-485E-9D1A-E4FBA55C4AB2}">
      <dsp:nvSpPr>
        <dsp:cNvPr id="0" name=""/>
        <dsp:cNvSpPr/>
      </dsp:nvSpPr>
      <dsp:spPr>
        <a:xfrm>
          <a:off x="695597" y="1305492"/>
          <a:ext cx="4657477" cy="573143"/>
        </a:xfrm>
        <a:prstGeom prst="roundRect">
          <a:avLst>
            <a:gd name="adj" fmla="val 10000"/>
          </a:avLst>
        </a:prstGeom>
        <a:solidFill>
          <a:schemeClr val="accent3">
            <a:hueOff val="-6901799"/>
            <a:satOff val="-18192"/>
            <a:lumOff val="-4706"/>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6901799"/>
              <a:satOff val="-18192"/>
              <a:lumOff val="-4706"/>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ea typeface="標楷體"/>
            </a:rPr>
            <a:t>解析封包內容並還原成音訊</a:t>
          </a:r>
        </a:p>
      </dsp:txBody>
      <dsp:txXfrm>
        <a:off x="712384" y="1322279"/>
        <a:ext cx="3903561" cy="539569"/>
      </dsp:txXfrm>
    </dsp:sp>
    <dsp:sp modelId="{E595BF5C-57A6-4BAA-B0B3-87712FCC4786}">
      <dsp:nvSpPr>
        <dsp:cNvPr id="0" name=""/>
        <dsp:cNvSpPr/>
      </dsp:nvSpPr>
      <dsp:spPr>
        <a:xfrm>
          <a:off x="1043395" y="1958238"/>
          <a:ext cx="4657477" cy="573143"/>
        </a:xfrm>
        <a:prstGeom prst="roundRect">
          <a:avLst>
            <a:gd name="adj" fmla="val 10000"/>
          </a:avLst>
        </a:prstGeom>
        <a:solidFill>
          <a:schemeClr val="accent3">
            <a:hueOff val="-10352699"/>
            <a:satOff val="-27289"/>
            <a:lumOff val="-7059"/>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10352699"/>
              <a:satOff val="-27289"/>
              <a:lumOff val="-7059"/>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ea typeface="標楷體"/>
            </a:rPr>
            <a:t>語音辨識</a:t>
          </a:r>
        </a:p>
      </dsp:txBody>
      <dsp:txXfrm>
        <a:off x="1060182" y="1975025"/>
        <a:ext cx="3903561" cy="539569"/>
      </dsp:txXfrm>
    </dsp:sp>
    <dsp:sp modelId="{B5D59DDB-6B50-4B96-9E20-324AC2830F39}">
      <dsp:nvSpPr>
        <dsp:cNvPr id="0" name=""/>
        <dsp:cNvSpPr/>
      </dsp:nvSpPr>
      <dsp:spPr>
        <a:xfrm>
          <a:off x="1391194" y="2610984"/>
          <a:ext cx="4657477" cy="573143"/>
        </a:xfrm>
        <a:prstGeom prst="roundRect">
          <a:avLst>
            <a:gd name="adj" fmla="val 10000"/>
          </a:avLst>
        </a:prstGeom>
        <a:solidFill>
          <a:schemeClr val="accent3">
            <a:hueOff val="-13803598"/>
            <a:satOff val="-36385"/>
            <a:lumOff val="-9412"/>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13803598"/>
              <a:satOff val="-36385"/>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ea typeface="標楷體"/>
            </a:rPr>
            <a:t>資料庫管理</a:t>
          </a:r>
        </a:p>
      </dsp:txBody>
      <dsp:txXfrm>
        <a:off x="1407981" y="2627771"/>
        <a:ext cx="3903561" cy="539569"/>
      </dsp:txXfrm>
    </dsp:sp>
    <dsp:sp modelId="{03A2A62F-AAFC-4D00-881A-582C45090EDA}">
      <dsp:nvSpPr>
        <dsp:cNvPr id="0" name=""/>
        <dsp:cNvSpPr/>
      </dsp:nvSpPr>
      <dsp:spPr>
        <a:xfrm>
          <a:off x="4284934" y="418712"/>
          <a:ext cx="372542" cy="372542"/>
        </a:xfrm>
        <a:prstGeom prst="downArrow">
          <a:avLst>
            <a:gd name="adj1" fmla="val 55000"/>
            <a:gd name="adj2" fmla="val 45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4368756" y="418712"/>
        <a:ext cx="204898" cy="280338"/>
      </dsp:txXfrm>
    </dsp:sp>
    <dsp:sp modelId="{D9FE754C-4B2B-468D-AC33-0E32C31A3073}">
      <dsp:nvSpPr>
        <dsp:cNvPr id="0" name=""/>
        <dsp:cNvSpPr/>
      </dsp:nvSpPr>
      <dsp:spPr>
        <a:xfrm>
          <a:off x="4632733" y="1071459"/>
          <a:ext cx="372542" cy="372542"/>
        </a:xfrm>
        <a:prstGeom prst="downArrow">
          <a:avLst>
            <a:gd name="adj1" fmla="val 55000"/>
            <a:gd name="adj2" fmla="val 45000"/>
          </a:avLst>
        </a:prstGeom>
        <a:solidFill>
          <a:schemeClr val="accent3">
            <a:tint val="40000"/>
            <a:alpha val="90000"/>
            <a:hueOff val="-4664301"/>
            <a:satOff val="-12466"/>
            <a:lumOff val="-1034"/>
            <a:alphaOff val="0"/>
          </a:schemeClr>
        </a:solidFill>
        <a:ln w="10000" cap="flat" cmpd="sng" algn="ctr">
          <a:solidFill>
            <a:schemeClr val="accent3">
              <a:tint val="40000"/>
              <a:alpha val="90000"/>
              <a:hueOff val="-4664301"/>
              <a:satOff val="-12466"/>
              <a:lumOff val="-1034"/>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4716555" y="1071459"/>
        <a:ext cx="204898" cy="280338"/>
      </dsp:txXfrm>
    </dsp:sp>
    <dsp:sp modelId="{07E9DCB6-C36F-433A-B9EB-A8CCEA23DE14}">
      <dsp:nvSpPr>
        <dsp:cNvPr id="0" name=""/>
        <dsp:cNvSpPr/>
      </dsp:nvSpPr>
      <dsp:spPr>
        <a:xfrm>
          <a:off x="4980531" y="1714652"/>
          <a:ext cx="372542" cy="372542"/>
        </a:xfrm>
        <a:prstGeom prst="downArrow">
          <a:avLst>
            <a:gd name="adj1" fmla="val 55000"/>
            <a:gd name="adj2" fmla="val 45000"/>
          </a:avLst>
        </a:prstGeom>
        <a:solidFill>
          <a:schemeClr val="accent3">
            <a:tint val="40000"/>
            <a:alpha val="90000"/>
            <a:hueOff val="-9328601"/>
            <a:satOff val="-24931"/>
            <a:lumOff val="-2067"/>
            <a:alphaOff val="0"/>
          </a:schemeClr>
        </a:solidFill>
        <a:ln w="10000" cap="flat" cmpd="sng" algn="ctr">
          <a:solidFill>
            <a:schemeClr val="accent3">
              <a:tint val="40000"/>
              <a:alpha val="90000"/>
              <a:hueOff val="-9328601"/>
              <a:satOff val="-24931"/>
              <a:lumOff val="-2067"/>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5064353" y="1714652"/>
        <a:ext cx="204898" cy="280338"/>
      </dsp:txXfrm>
    </dsp:sp>
    <dsp:sp modelId="{657487A8-E1D8-4DC9-89B2-BCC83DB1E810}">
      <dsp:nvSpPr>
        <dsp:cNvPr id="0" name=""/>
        <dsp:cNvSpPr/>
      </dsp:nvSpPr>
      <dsp:spPr>
        <a:xfrm>
          <a:off x="5328330" y="2373767"/>
          <a:ext cx="372542" cy="372542"/>
        </a:xfrm>
        <a:prstGeom prst="downArrow">
          <a:avLst>
            <a:gd name="adj1" fmla="val 55000"/>
            <a:gd name="adj2" fmla="val 45000"/>
          </a:avLst>
        </a:prstGeom>
        <a:solidFill>
          <a:schemeClr val="accent3">
            <a:tint val="40000"/>
            <a:alpha val="90000"/>
            <a:hueOff val="-13992901"/>
            <a:satOff val="-37397"/>
            <a:lumOff val="-3101"/>
            <a:alphaOff val="0"/>
          </a:schemeClr>
        </a:solidFill>
        <a:ln w="10000" cap="flat" cmpd="sng" algn="ctr">
          <a:solidFill>
            <a:schemeClr val="accent3">
              <a:tint val="40000"/>
              <a:alpha val="90000"/>
              <a:hueOff val="-13992901"/>
              <a:satOff val="-37397"/>
              <a:lumOff val="-3101"/>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5412152" y="2373767"/>
        <a:ext cx="204898" cy="280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F65DB-AD1A-4379-8E52-47716C491EAE}">
      <dsp:nvSpPr>
        <dsp:cNvPr id="0" name=""/>
        <dsp:cNvSpPr/>
      </dsp:nvSpPr>
      <dsp:spPr>
        <a:xfrm>
          <a:off x="0" y="126999"/>
          <a:ext cx="6096000" cy="3810000"/>
        </a:xfrm>
        <a:prstGeom prst="swooshArrow">
          <a:avLst>
            <a:gd name="adj1" fmla="val 25000"/>
            <a:gd name="adj2" fmla="val 25000"/>
          </a:avLst>
        </a:prstGeom>
        <a:solidFill>
          <a:schemeClr val="accent2">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2D5B9E06-FF37-43E3-8D5F-359B41044300}">
      <dsp:nvSpPr>
        <dsp:cNvPr id="0" name=""/>
        <dsp:cNvSpPr/>
      </dsp:nvSpPr>
      <dsp:spPr>
        <a:xfrm>
          <a:off x="600456" y="2960116"/>
          <a:ext cx="140208" cy="140208"/>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E43A371-47BB-4595-937B-D2777844758E}">
      <dsp:nvSpPr>
        <dsp:cNvPr id="0" name=""/>
        <dsp:cNvSpPr/>
      </dsp:nvSpPr>
      <dsp:spPr>
        <a:xfrm>
          <a:off x="504054" y="3030220"/>
          <a:ext cx="1375426" cy="90678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4293" tIns="0" rIns="0" bIns="0" numCol="1" spcCol="1270" anchor="t" anchorCtr="0">
          <a:noAutofit/>
        </a:bodyPr>
        <a:lstStyle/>
        <a:p>
          <a:pPr marL="0" lvl="0" indent="0" algn="l" defTabSz="889000">
            <a:lnSpc>
              <a:spcPct val="90000"/>
            </a:lnSpc>
            <a:spcBef>
              <a:spcPct val="0"/>
            </a:spcBef>
            <a:spcAft>
              <a:spcPct val="35000"/>
            </a:spcAft>
            <a:buNone/>
          </a:pPr>
          <a:r>
            <a:rPr lang="zh-TW" altLang="en-US" sz="2000" b="1" kern="1200" dirty="0">
              <a:latin typeface="DFKai-SB"/>
              <a:ea typeface="DFKai-SB"/>
            </a:rPr>
            <a:t>語音通話</a:t>
          </a:r>
          <a:endParaRPr lang="zh-TW" altLang="en-US" sz="3000" b="1" kern="1200" dirty="0">
            <a:solidFill>
              <a:srgbClr val="010000"/>
            </a:solidFill>
            <a:latin typeface="DFKai-SB"/>
            <a:ea typeface="DFKai-SB"/>
          </a:endParaRPr>
        </a:p>
      </dsp:txBody>
      <dsp:txXfrm>
        <a:off x="504054" y="3030220"/>
        <a:ext cx="1375426" cy="906780"/>
      </dsp:txXfrm>
    </dsp:sp>
    <dsp:sp modelId="{DAE70FDB-4B5C-4653-A8B6-10F31194FDE2}">
      <dsp:nvSpPr>
        <dsp:cNvPr id="0" name=""/>
        <dsp:cNvSpPr/>
      </dsp:nvSpPr>
      <dsp:spPr>
        <a:xfrm>
          <a:off x="1591056" y="2073909"/>
          <a:ext cx="243840" cy="243840"/>
        </a:xfrm>
        <a:prstGeom prst="ellipse">
          <a:avLst/>
        </a:prstGeom>
        <a:solidFill>
          <a:schemeClr val="accent2">
            <a:hueOff val="3177232"/>
            <a:satOff val="6500"/>
            <a:lumOff val="2484"/>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2F6167E-8DBF-4B3E-BCEE-D1DFD574F52E}">
      <dsp:nvSpPr>
        <dsp:cNvPr id="0" name=""/>
        <dsp:cNvSpPr/>
      </dsp:nvSpPr>
      <dsp:spPr>
        <a:xfrm>
          <a:off x="1321733" y="2195829"/>
          <a:ext cx="2062644" cy="174117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206" tIns="0" rIns="0" bIns="0" numCol="1" spcCol="1270" anchor="t" anchorCtr="0">
          <a:noAutofit/>
        </a:bodyPr>
        <a:lstStyle/>
        <a:p>
          <a:pPr marL="0" lvl="0" indent="0" algn="l" defTabSz="889000">
            <a:lnSpc>
              <a:spcPct val="90000"/>
            </a:lnSpc>
            <a:spcBef>
              <a:spcPct val="0"/>
            </a:spcBef>
            <a:spcAft>
              <a:spcPct val="35000"/>
            </a:spcAft>
            <a:buNone/>
          </a:pPr>
          <a:r>
            <a:rPr lang="zh-TW" altLang="en-US" sz="2000" b="1" kern="1200" dirty="0">
              <a:latin typeface="DFKai-SB"/>
              <a:ea typeface="DFKai-SB"/>
            </a:rPr>
            <a:t>語音訊號轉數位訊號</a:t>
          </a:r>
        </a:p>
      </dsp:txBody>
      <dsp:txXfrm>
        <a:off x="1321733" y="2195829"/>
        <a:ext cx="2062644" cy="1741170"/>
      </dsp:txXfrm>
    </dsp:sp>
    <dsp:sp modelId="{60922B1D-6010-4B4A-A223-6B5DD6AEC41B}">
      <dsp:nvSpPr>
        <dsp:cNvPr id="0" name=""/>
        <dsp:cNvSpPr/>
      </dsp:nvSpPr>
      <dsp:spPr>
        <a:xfrm>
          <a:off x="2855976" y="1420875"/>
          <a:ext cx="323088" cy="323088"/>
        </a:xfrm>
        <a:prstGeom prst="ellipse">
          <a:avLst/>
        </a:prstGeom>
        <a:solidFill>
          <a:schemeClr val="accent2">
            <a:hueOff val="6354464"/>
            <a:satOff val="13001"/>
            <a:lumOff val="4967"/>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09A979A-CA64-44FE-8AE0-E2D8CD135011}">
      <dsp:nvSpPr>
        <dsp:cNvPr id="0" name=""/>
        <dsp:cNvSpPr/>
      </dsp:nvSpPr>
      <dsp:spPr>
        <a:xfrm>
          <a:off x="2706684" y="1582419"/>
          <a:ext cx="1901831" cy="235458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198" tIns="0" rIns="0" bIns="0" numCol="1" spcCol="1270" anchor="t" anchorCtr="0">
          <a:noAutofit/>
        </a:bodyPr>
        <a:lstStyle/>
        <a:p>
          <a:pPr marL="0" lvl="0" indent="0" algn="l" defTabSz="889000">
            <a:lnSpc>
              <a:spcPct val="90000"/>
            </a:lnSpc>
            <a:spcBef>
              <a:spcPct val="0"/>
            </a:spcBef>
            <a:spcAft>
              <a:spcPct val="35000"/>
            </a:spcAft>
            <a:buNone/>
          </a:pPr>
          <a:r>
            <a:rPr lang="zh-TW" altLang="en-US" sz="2000" b="1" kern="1200" dirty="0">
              <a:latin typeface="DFKai-SB"/>
              <a:ea typeface="DFKai-SB"/>
            </a:rPr>
            <a:t>壓縮編碼打包</a:t>
          </a:r>
        </a:p>
      </dsp:txBody>
      <dsp:txXfrm>
        <a:off x="2706684" y="1582419"/>
        <a:ext cx="1901831" cy="2354580"/>
      </dsp:txXfrm>
    </dsp:sp>
    <dsp:sp modelId="{8449C946-4668-4BBD-9B9E-B5EFC2E6455B}">
      <dsp:nvSpPr>
        <dsp:cNvPr id="0" name=""/>
        <dsp:cNvSpPr/>
      </dsp:nvSpPr>
      <dsp:spPr>
        <a:xfrm>
          <a:off x="4233672" y="988821"/>
          <a:ext cx="432816" cy="432816"/>
        </a:xfrm>
        <a:prstGeom prst="ellipse">
          <a:avLst/>
        </a:prstGeom>
        <a:solidFill>
          <a:schemeClr val="accent2">
            <a:hueOff val="9531695"/>
            <a:satOff val="19501"/>
            <a:lumOff val="7451"/>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0D51122E-03E6-4152-904F-4944053B6A06}">
      <dsp:nvSpPr>
        <dsp:cNvPr id="0" name=""/>
        <dsp:cNvSpPr/>
      </dsp:nvSpPr>
      <dsp:spPr>
        <a:xfrm>
          <a:off x="4152801" y="1205229"/>
          <a:ext cx="1874717" cy="273177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9340" tIns="0" rIns="0" bIns="0" numCol="1" spcCol="1270" anchor="t" anchorCtr="0">
          <a:noAutofit/>
        </a:bodyPr>
        <a:lstStyle/>
        <a:p>
          <a:pPr marL="0" lvl="0" indent="0" algn="l" defTabSz="889000">
            <a:lnSpc>
              <a:spcPct val="90000"/>
            </a:lnSpc>
            <a:spcBef>
              <a:spcPct val="0"/>
            </a:spcBef>
            <a:spcAft>
              <a:spcPct val="35000"/>
            </a:spcAft>
            <a:buNone/>
          </a:pPr>
          <a:r>
            <a:rPr lang="zh-TW" altLang="en-US" sz="2000" b="1" kern="1200" dirty="0">
              <a:latin typeface="DFKai-SB"/>
              <a:ea typeface="DFKai-SB"/>
            </a:rPr>
            <a:t>透過網路傳輸</a:t>
          </a:r>
        </a:p>
      </dsp:txBody>
      <dsp:txXfrm>
        <a:off x="4152801" y="1205229"/>
        <a:ext cx="1874717" cy="273177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120FA-E4E2-4522-BF8D-44E3A9C7BCFD}" type="datetimeFigureOut">
              <a:rPr lang="zh-TW" altLang="en-US" smtClean="0"/>
              <a:t>2017/12/19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2A02A-2908-4BCB-9133-8E430F815FA8}" type="slidenum">
              <a:rPr lang="zh-TW" altLang="en-US" smtClean="0"/>
              <a:t>‹#›</a:t>
            </a:fld>
            <a:endParaRPr lang="zh-TW" altLang="en-US"/>
          </a:p>
        </p:txBody>
      </p:sp>
    </p:spTree>
    <p:extLst>
      <p:ext uri="{BB962C8B-B14F-4D97-AF65-F5344CB8AC3E}">
        <p14:creationId xmlns:p14="http://schemas.microsoft.com/office/powerpoint/2010/main" val="110525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a:t>
            </a:r>
            <a:r>
              <a:rPr lang="zh-TW" altLang="en-US" dirty="0"/>
              <a:t> </a:t>
            </a:r>
            <a:r>
              <a:rPr lang="en-US" altLang="zh-TW" dirty="0"/>
              <a:t>VOIP</a:t>
            </a:r>
            <a:r>
              <a:rPr lang="zh-TW" altLang="en-US" dirty="0"/>
              <a:t> 語音訊息傳送不需佔用特定通道</a:t>
            </a:r>
          </a:p>
        </p:txBody>
      </p:sp>
      <p:sp>
        <p:nvSpPr>
          <p:cNvPr id="4" name="投影片編號版面配置區 3"/>
          <p:cNvSpPr>
            <a:spLocks noGrp="1"/>
          </p:cNvSpPr>
          <p:nvPr>
            <p:ph type="sldNum" sz="quarter" idx="10"/>
          </p:nvPr>
        </p:nvSpPr>
        <p:spPr/>
        <p:txBody>
          <a:bodyPr/>
          <a:lstStyle/>
          <a:p>
            <a:fld id="{E5C2A02A-2908-4BCB-9133-8E430F815FA8}" type="slidenum">
              <a:rPr lang="zh-TW" altLang="en-US" smtClean="0"/>
              <a:t>3</a:t>
            </a:fld>
            <a:endParaRPr lang="zh-TW" altLang="en-US"/>
          </a:p>
        </p:txBody>
      </p:sp>
    </p:spTree>
    <p:extLst>
      <p:ext uri="{BB962C8B-B14F-4D97-AF65-F5344CB8AC3E}">
        <p14:creationId xmlns:p14="http://schemas.microsoft.com/office/powerpoint/2010/main" val="356609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D0CC732-2859-4A7D-A9ED-4033D8670A9B}" type="datetimeFigureOut">
              <a:rPr lang="zh-TW" altLang="en-US" smtClean="0"/>
              <a:t>2017/12/19</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2C92EABC-BE72-4163-8E2E-2858EF9285E3}"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AD0CC732-2859-4A7D-A9ED-4033D8670A9B}" type="datetimeFigureOut">
              <a:rPr lang="zh-TW" altLang="en-US" smtClean="0"/>
              <a:t>2017/12/19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C92EABC-BE72-4163-8E2E-2858EF9285E3}"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AD0CC732-2859-4A7D-A9ED-4033D8670A9B}" type="datetimeFigureOut">
              <a:rPr lang="zh-TW" altLang="en-US" smtClean="0"/>
              <a:t>2017/12/19</a:t>
            </a:fld>
            <a:endParaRPr lang="zh-TW" altLang="en-US"/>
          </a:p>
        </p:txBody>
      </p:sp>
      <p:sp>
        <p:nvSpPr>
          <p:cNvPr id="5" name="頁尾版面配置區 4"/>
          <p:cNvSpPr>
            <a:spLocks noGrp="1"/>
          </p:cNvSpPr>
          <p:nvPr>
            <p:ph type="ftr" sz="quarter" idx="11"/>
          </p:nvPr>
        </p:nvSpPr>
        <p:spPr>
          <a:xfrm>
            <a:off x="457201" y="6248207"/>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2C92EABC-BE72-4163-8E2E-2858EF9285E3}"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AD0CC732-2859-4A7D-A9ED-4033D8670A9B}" type="datetimeFigureOut">
              <a:rPr lang="zh-TW" altLang="en-US" smtClean="0"/>
              <a:t>2017/12/19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a:t>按一下以編輯母片標題樣式</a:t>
            </a:r>
            <a:endParaRPr kumimoji="0" lang="en-US"/>
          </a:p>
        </p:txBody>
      </p:sp>
      <p:sp>
        <p:nvSpPr>
          <p:cNvPr id="12" name="日期版面配置區 11"/>
          <p:cNvSpPr>
            <a:spLocks noGrp="1"/>
          </p:cNvSpPr>
          <p:nvPr>
            <p:ph type="dt" sz="half" idx="10"/>
          </p:nvPr>
        </p:nvSpPr>
        <p:spPr/>
        <p:txBody>
          <a:bodyPr/>
          <a:lstStyle/>
          <a:p>
            <a:fld id="{AD0CC732-2859-4A7D-A9ED-4033D8670A9B}" type="datetimeFigureOut">
              <a:rPr lang="zh-TW" altLang="en-US" smtClean="0"/>
              <a:t>2017/12/19</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8" name="日期版面配置區 7"/>
          <p:cNvSpPr>
            <a:spLocks noGrp="1"/>
          </p:cNvSpPr>
          <p:nvPr>
            <p:ph type="dt" sz="half" idx="15"/>
          </p:nvPr>
        </p:nvSpPr>
        <p:spPr/>
        <p:txBody>
          <a:bodyPr rtlCol="0"/>
          <a:lstStyle/>
          <a:p>
            <a:fld id="{AD0CC732-2859-4A7D-A9ED-4033D8670A9B}" type="datetimeFigureOut">
              <a:rPr lang="zh-TW" altLang="en-US" smtClean="0"/>
              <a:t>2017/12/19</a:t>
            </a:fld>
            <a:endParaRPr lang="zh-TW" altLang="en-US"/>
          </a:p>
        </p:txBody>
      </p:sp>
      <p:sp>
        <p:nvSpPr>
          <p:cNvPr id="10" name="投影片編號版面配置區 9"/>
          <p:cNvSpPr>
            <a:spLocks noGrp="1"/>
          </p:cNvSpPr>
          <p:nvPr>
            <p:ph type="sldNum" sz="quarter" idx="16"/>
          </p:nvPr>
        </p:nvSpPr>
        <p:spPr/>
        <p:txBody>
          <a:bodyPr rtlCol="0"/>
          <a:lstStyle/>
          <a:p>
            <a:fld id="{2C92EABC-BE72-4163-8E2E-2858EF9285E3}"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日期版面配置區 9"/>
          <p:cNvSpPr>
            <a:spLocks noGrp="1"/>
          </p:cNvSpPr>
          <p:nvPr>
            <p:ph type="dt" sz="half" idx="15"/>
          </p:nvPr>
        </p:nvSpPr>
        <p:spPr/>
        <p:txBody>
          <a:bodyPr rtlCol="0"/>
          <a:lstStyle/>
          <a:p>
            <a:fld id="{AD0CC732-2859-4A7D-A9ED-4033D8670A9B}" type="datetimeFigureOut">
              <a:rPr lang="zh-TW" altLang="en-US" smtClean="0"/>
              <a:t>2017/12/19</a:t>
            </a:fld>
            <a:endParaRPr lang="zh-TW" altLang="en-US"/>
          </a:p>
        </p:txBody>
      </p:sp>
      <p:sp>
        <p:nvSpPr>
          <p:cNvPr id="12" name="投影片編號版面配置區 11"/>
          <p:cNvSpPr>
            <a:spLocks noGrp="1"/>
          </p:cNvSpPr>
          <p:nvPr>
            <p:ph type="sldNum" sz="quarter" idx="16"/>
          </p:nvPr>
        </p:nvSpPr>
        <p:spPr/>
        <p:txBody>
          <a:bodyPr rtlCol="0"/>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AD0CC732-2859-4A7D-A9ED-4033D8670A9B}" type="datetimeFigureOut">
              <a:rPr lang="zh-TW" altLang="en-US" smtClean="0"/>
              <a:t>2017/12/19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D0CC732-2859-4A7D-A9ED-4033D8670A9B}" type="datetimeFigureOut">
              <a:rPr lang="zh-TW" altLang="en-US" smtClean="0"/>
              <a:t>2017/12/19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2C92EABC-BE72-4163-8E2E-2858EF9285E3}"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AD0CC732-2859-4A7D-A9ED-4033D8670A9B}" type="datetimeFigureOut">
              <a:rPr lang="zh-TW" altLang="en-US" smtClean="0"/>
              <a:t>2017/12/19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AD0CC732-2859-4A7D-A9ED-4033D8670A9B}" type="datetimeFigureOut">
              <a:rPr lang="zh-TW" altLang="en-US" smtClean="0"/>
              <a:t>2017/12/19</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D0CC732-2859-4A7D-A9ED-4033D8670A9B}" type="datetimeFigureOut">
              <a:rPr lang="zh-TW" altLang="en-US" smtClean="0"/>
              <a:t>2017/12/19</a:t>
            </a:fld>
            <a:endParaRPr lang="zh-TW" alt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C92EABC-BE72-4163-8E2E-2858EF9285E3}"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99592" y="764704"/>
            <a:ext cx="7416824" cy="1224136"/>
          </a:xfrm>
        </p:spPr>
        <p:txBody>
          <a:bodyPr>
            <a:noAutofit/>
          </a:bodyPr>
          <a:lstStyle/>
          <a:p>
            <a:pPr algn="ctr"/>
            <a:r>
              <a:rPr lang="zh-TW" altLang="en-US" sz="3600" b="1" dirty="0">
                <a:solidFill>
                  <a:schemeClr val="accent6">
                    <a:lumMod val="75000"/>
                  </a:schemeClr>
                </a:solidFill>
                <a:ea typeface="標楷體"/>
              </a:rPr>
              <a:t>適用於任意架構的</a:t>
            </a:r>
            <a:br>
              <a:rPr lang="en-US" altLang="zh-TW" sz="3600" b="1" dirty="0">
                <a:solidFill>
                  <a:schemeClr val="accent6">
                    <a:lumMod val="75000"/>
                  </a:schemeClr>
                </a:solidFill>
                <a:ea typeface="標楷體"/>
              </a:rPr>
            </a:br>
            <a:r>
              <a:rPr lang="en-US" altLang="zh-TW" sz="3600" b="1" dirty="0" err="1">
                <a:solidFill>
                  <a:schemeClr val="accent6">
                    <a:lumMod val="75000"/>
                  </a:schemeClr>
                </a:solidFill>
                <a:ea typeface="標楷體"/>
              </a:rPr>
              <a:t>Voip</a:t>
            </a:r>
            <a:r>
              <a:rPr lang="zh-TW" altLang="en-US" sz="3600" b="1" dirty="0">
                <a:solidFill>
                  <a:schemeClr val="accent6">
                    <a:lumMod val="75000"/>
                  </a:schemeClr>
                </a:solidFill>
                <a:ea typeface="標楷體"/>
              </a:rPr>
              <a:t> 網路電話監控管理平台</a:t>
            </a:r>
          </a:p>
        </p:txBody>
      </p:sp>
      <p:sp>
        <p:nvSpPr>
          <p:cNvPr id="4" name="文字方塊 3"/>
          <p:cNvSpPr txBox="1"/>
          <p:nvPr/>
        </p:nvSpPr>
        <p:spPr>
          <a:xfrm>
            <a:off x="981899" y="2129339"/>
            <a:ext cx="7571303" cy="1200329"/>
          </a:xfrm>
          <a:prstGeom prst="rect">
            <a:avLst/>
          </a:prstGeom>
          <a:noFill/>
        </p:spPr>
        <p:txBody>
          <a:bodyPr wrap="none" rtlCol="0">
            <a:spAutoFit/>
          </a:bodyPr>
          <a:lstStyle/>
          <a:p>
            <a:pPr algn="ctr"/>
            <a:r>
              <a:rPr lang="en-US" altLang="zh-TW" sz="3600" b="1" dirty="0">
                <a:solidFill>
                  <a:schemeClr val="accent2">
                    <a:lumMod val="50000"/>
                  </a:schemeClr>
                </a:solidFill>
                <a:latin typeface="Times and romance"/>
              </a:rPr>
              <a:t>VoIP</a:t>
            </a:r>
            <a:r>
              <a:rPr lang="zh-TW" altLang="en-US" sz="3600" b="1" dirty="0">
                <a:solidFill>
                  <a:schemeClr val="accent2">
                    <a:lumMod val="50000"/>
                  </a:schemeClr>
                </a:solidFill>
                <a:latin typeface="Times and romance"/>
              </a:rPr>
              <a:t> </a:t>
            </a:r>
            <a:r>
              <a:rPr lang="en-US" altLang="zh-TW" sz="3600" b="1" dirty="0">
                <a:solidFill>
                  <a:schemeClr val="accent2">
                    <a:lumMod val="50000"/>
                  </a:schemeClr>
                </a:solidFill>
                <a:latin typeface="Times and romance"/>
              </a:rPr>
              <a:t>Internet Phone</a:t>
            </a:r>
            <a:r>
              <a:rPr lang="zh-TW" altLang="en-US" sz="3600" b="1" dirty="0">
                <a:solidFill>
                  <a:schemeClr val="accent2">
                    <a:lumMod val="50000"/>
                  </a:schemeClr>
                </a:solidFill>
                <a:latin typeface="Times and romance"/>
              </a:rPr>
              <a:t> </a:t>
            </a:r>
            <a:endParaRPr lang="en-US" altLang="zh-TW" sz="3600" b="1" dirty="0">
              <a:solidFill>
                <a:schemeClr val="accent2">
                  <a:lumMod val="50000"/>
                </a:schemeClr>
              </a:solidFill>
              <a:latin typeface="Times and romance"/>
            </a:endParaRPr>
          </a:p>
          <a:p>
            <a:pPr algn="ctr"/>
            <a:r>
              <a:rPr lang="en-US" altLang="zh-TW" sz="3600" b="1" dirty="0">
                <a:solidFill>
                  <a:schemeClr val="accent2">
                    <a:lumMod val="50000"/>
                  </a:schemeClr>
                </a:solidFill>
                <a:latin typeface="Times and romance"/>
              </a:rPr>
              <a:t>Monitoring</a:t>
            </a:r>
            <a:r>
              <a:rPr lang="zh-TW" altLang="en-US" sz="3600" b="1" dirty="0">
                <a:solidFill>
                  <a:schemeClr val="accent2">
                    <a:lumMod val="50000"/>
                  </a:schemeClr>
                </a:solidFill>
                <a:latin typeface="Times and romance"/>
              </a:rPr>
              <a:t> </a:t>
            </a:r>
            <a:r>
              <a:rPr lang="en-US" altLang="zh-TW" sz="3600" b="1" dirty="0">
                <a:solidFill>
                  <a:schemeClr val="accent2">
                    <a:lumMod val="50000"/>
                  </a:schemeClr>
                </a:solidFill>
                <a:latin typeface="Times and romance"/>
              </a:rPr>
              <a:t>And</a:t>
            </a:r>
            <a:r>
              <a:rPr lang="zh-TW" altLang="en-US" sz="3600" b="1" dirty="0">
                <a:solidFill>
                  <a:schemeClr val="accent2">
                    <a:lumMod val="50000"/>
                  </a:schemeClr>
                </a:solidFill>
                <a:latin typeface="Times and romance"/>
              </a:rPr>
              <a:t> </a:t>
            </a:r>
            <a:r>
              <a:rPr lang="en-US" altLang="zh-TW" sz="3600" b="1" dirty="0">
                <a:solidFill>
                  <a:schemeClr val="accent2">
                    <a:lumMod val="50000"/>
                  </a:schemeClr>
                </a:solidFill>
                <a:latin typeface="Times and romance"/>
              </a:rPr>
              <a:t>Management</a:t>
            </a:r>
            <a:r>
              <a:rPr lang="zh-TW" altLang="en-US" sz="3600" b="1" dirty="0">
                <a:solidFill>
                  <a:schemeClr val="accent2">
                    <a:lumMod val="50000"/>
                  </a:schemeClr>
                </a:solidFill>
                <a:latin typeface="Times and romance"/>
              </a:rPr>
              <a:t> </a:t>
            </a:r>
            <a:r>
              <a:rPr lang="en-US" altLang="zh-TW" sz="3600" b="1" dirty="0">
                <a:solidFill>
                  <a:schemeClr val="accent2">
                    <a:lumMod val="50000"/>
                  </a:schemeClr>
                </a:solidFill>
                <a:latin typeface="Times and romance"/>
              </a:rPr>
              <a:t>System</a:t>
            </a:r>
            <a:endParaRPr lang="zh-TW" altLang="en-US" sz="3600" b="1" dirty="0">
              <a:solidFill>
                <a:schemeClr val="accent2">
                  <a:lumMod val="50000"/>
                </a:schemeClr>
              </a:solidFill>
              <a:latin typeface="Times and romance"/>
            </a:endParaRPr>
          </a:p>
        </p:txBody>
      </p:sp>
      <p:sp>
        <p:nvSpPr>
          <p:cNvPr id="5" name="文字方塊 4"/>
          <p:cNvSpPr txBox="1"/>
          <p:nvPr/>
        </p:nvSpPr>
        <p:spPr>
          <a:xfrm>
            <a:off x="3851920" y="4941168"/>
            <a:ext cx="184731" cy="369332"/>
          </a:xfrm>
          <a:prstGeom prst="rect">
            <a:avLst/>
          </a:prstGeom>
          <a:noFill/>
        </p:spPr>
        <p:txBody>
          <a:bodyPr wrap="none" rtlCol="0">
            <a:spAutoFit/>
          </a:bodyPr>
          <a:lstStyle/>
          <a:p>
            <a:endParaRPr lang="zh-TW" altLang="en-US" dirty="0"/>
          </a:p>
        </p:txBody>
      </p:sp>
      <p:sp>
        <p:nvSpPr>
          <p:cNvPr id="6" name="文字方塊 5"/>
          <p:cNvSpPr txBox="1"/>
          <p:nvPr/>
        </p:nvSpPr>
        <p:spPr>
          <a:xfrm>
            <a:off x="2809321" y="4077071"/>
            <a:ext cx="3916457" cy="1200329"/>
          </a:xfrm>
          <a:prstGeom prst="rect">
            <a:avLst/>
          </a:prstGeom>
          <a:noFill/>
        </p:spPr>
        <p:txBody>
          <a:bodyPr wrap="none" rtlCol="0">
            <a:spAutoFit/>
          </a:bodyPr>
          <a:lstStyle/>
          <a:p>
            <a:pPr algn="just"/>
            <a:r>
              <a:rPr lang="zh-TW" altLang="en-US" sz="2400" b="1" dirty="0">
                <a:solidFill>
                  <a:schemeClr val="bg1">
                    <a:lumMod val="75000"/>
                    <a:lumOff val="25000"/>
                  </a:schemeClr>
                </a:solidFill>
                <a:ea typeface="標楷體"/>
              </a:rPr>
              <a:t>姓        名：</a:t>
            </a:r>
            <a:r>
              <a:rPr lang="zh-TW" altLang="en-US" sz="2400" dirty="0">
                <a:solidFill>
                  <a:schemeClr val="bg1">
                    <a:lumMod val="75000"/>
                    <a:lumOff val="25000"/>
                  </a:schemeClr>
                </a:solidFill>
                <a:ea typeface="標楷體"/>
              </a:rPr>
              <a:t>陳文遠</a:t>
            </a:r>
            <a:r>
              <a:rPr lang="en-US" altLang="zh-TW" sz="2400" dirty="0">
                <a:solidFill>
                  <a:schemeClr val="bg1">
                    <a:lumMod val="75000"/>
                    <a:lumOff val="25000"/>
                  </a:schemeClr>
                </a:solidFill>
                <a:ea typeface="標楷體"/>
              </a:rPr>
              <a:t>、</a:t>
            </a:r>
            <a:r>
              <a:rPr lang="zh-TW" altLang="en-US" sz="2400" dirty="0">
                <a:solidFill>
                  <a:schemeClr val="bg1">
                    <a:lumMod val="75000"/>
                    <a:lumOff val="25000"/>
                  </a:schemeClr>
                </a:solidFill>
                <a:ea typeface="標楷體"/>
              </a:rPr>
              <a:t>莊亞晉</a:t>
            </a:r>
            <a:endParaRPr lang="en-US" altLang="zh-TW" sz="2400" dirty="0">
              <a:solidFill>
                <a:schemeClr val="bg1">
                  <a:lumMod val="75000"/>
                  <a:lumOff val="25000"/>
                </a:schemeClr>
              </a:solidFill>
              <a:ea typeface="標楷體"/>
            </a:endParaRPr>
          </a:p>
          <a:p>
            <a:pPr algn="just"/>
            <a:r>
              <a:rPr lang="zh-TW" altLang="en-US" sz="2400" b="1" dirty="0">
                <a:solidFill>
                  <a:schemeClr val="bg1">
                    <a:lumMod val="75000"/>
                    <a:lumOff val="25000"/>
                  </a:schemeClr>
                </a:solidFill>
                <a:ea typeface="標楷體"/>
              </a:rPr>
              <a:t>班        級：</a:t>
            </a:r>
            <a:r>
              <a:rPr lang="zh-TW" altLang="en-US" sz="2400" dirty="0">
                <a:solidFill>
                  <a:schemeClr val="bg1">
                    <a:lumMod val="75000"/>
                    <a:lumOff val="25000"/>
                  </a:schemeClr>
                </a:solidFill>
                <a:ea typeface="標楷體"/>
              </a:rPr>
              <a:t>通訊四乙</a:t>
            </a:r>
            <a:endParaRPr lang="en-US" altLang="zh-TW" sz="2400" dirty="0">
              <a:solidFill>
                <a:schemeClr val="bg1">
                  <a:lumMod val="75000"/>
                  <a:lumOff val="25000"/>
                </a:schemeClr>
              </a:solidFill>
              <a:ea typeface="標楷體"/>
            </a:endParaRPr>
          </a:p>
          <a:p>
            <a:pPr algn="just"/>
            <a:r>
              <a:rPr lang="zh-TW" altLang="en-US" sz="2400" b="1" dirty="0">
                <a:solidFill>
                  <a:schemeClr val="bg1">
                    <a:lumMod val="75000"/>
                    <a:lumOff val="25000"/>
                  </a:schemeClr>
                </a:solidFill>
                <a:ea typeface="標楷體"/>
              </a:rPr>
              <a:t>指導教授：</a:t>
            </a:r>
            <a:r>
              <a:rPr lang="zh-TW" altLang="en-US" sz="2400" dirty="0">
                <a:solidFill>
                  <a:schemeClr val="bg1">
                    <a:lumMod val="75000"/>
                    <a:lumOff val="25000"/>
                  </a:schemeClr>
                </a:solidFill>
                <a:ea typeface="標楷體"/>
              </a:rPr>
              <a:t>趙啟時</a:t>
            </a:r>
            <a:endParaRPr lang="en-US" altLang="zh-TW" sz="2400" dirty="0">
              <a:solidFill>
                <a:schemeClr val="bg1">
                  <a:lumMod val="75000"/>
                  <a:lumOff val="25000"/>
                </a:schemeClr>
              </a:solidFill>
              <a:ea typeface="標楷體"/>
            </a:endParaRPr>
          </a:p>
        </p:txBody>
      </p:sp>
    </p:spTree>
    <p:extLst>
      <p:ext uri="{BB962C8B-B14F-4D97-AF65-F5344CB8AC3E}">
        <p14:creationId xmlns:p14="http://schemas.microsoft.com/office/powerpoint/2010/main" val="175059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解析音訊封包並還原</a:t>
            </a:r>
            <a:r>
              <a:rPr lang="en-US" altLang="zh-TW" sz="3600" b="1" dirty="0">
                <a:solidFill>
                  <a:schemeClr val="accent2">
                    <a:lumMod val="50000"/>
                  </a:schemeClr>
                </a:solidFill>
                <a:latin typeface="DFKai-SB"/>
                <a:ea typeface="DFKai-SB"/>
              </a:rPr>
              <a:t>(1/3)</a:t>
            </a:r>
            <a:endParaRPr lang="zh-TW" altLang="en-US" sz="3600" b="1">
              <a:solidFill>
                <a:schemeClr val="accent2">
                  <a:lumMod val="50000"/>
                </a:schemeClr>
              </a:solidFill>
              <a:latin typeface="DFKai-SB"/>
              <a:ea typeface="DFKai-SB"/>
            </a:endParaRPr>
          </a:p>
        </p:txBody>
      </p:sp>
      <p:graphicFrame>
        <p:nvGraphicFramePr>
          <p:cNvPr id="2" name="資料庫圖表 1"/>
          <p:cNvGraphicFramePr/>
          <p:nvPr>
            <p:extLst>
              <p:ext uri="{D42A27DB-BD31-4B8C-83A1-F6EECF244321}">
                <p14:modId xmlns:p14="http://schemas.microsoft.com/office/powerpoint/2010/main" val="257649130"/>
              </p:ext>
            </p:extLst>
          </p:nvPr>
        </p:nvGraphicFramePr>
        <p:xfrm>
          <a:off x="1187624" y="98072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字方塊 4"/>
          <p:cNvSpPr txBox="1"/>
          <p:nvPr/>
        </p:nvSpPr>
        <p:spPr>
          <a:xfrm>
            <a:off x="605777" y="1844824"/>
            <a:ext cx="223803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重溫一下 </a:t>
            </a:r>
            <a:r>
              <a:rPr lang="en-US" altLang="zh-TW" sz="2000" dirty="0">
                <a:solidFill>
                  <a:schemeClr val="tx1">
                    <a:lumMod val="85000"/>
                    <a:lumOff val="15000"/>
                  </a:schemeClr>
                </a:solidFill>
                <a:latin typeface="Times and romance"/>
                <a:ea typeface="標楷體"/>
              </a:rPr>
              <a:t>VoIP</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05776" y="4725144"/>
            <a:ext cx="468630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若想取回原音訊所以我們該做的就是</a:t>
            </a:r>
          </a:p>
        </p:txBody>
      </p:sp>
      <p:cxnSp>
        <p:nvCxnSpPr>
          <p:cNvPr id="12" name="直線單箭頭接點 11"/>
          <p:cNvCxnSpPr/>
          <p:nvPr/>
        </p:nvCxnSpPr>
        <p:spPr>
          <a:xfrm flipH="1">
            <a:off x="3203848" y="3068960"/>
            <a:ext cx="2736304"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文字方塊 12"/>
          <p:cNvSpPr txBox="1"/>
          <p:nvPr/>
        </p:nvSpPr>
        <p:spPr>
          <a:xfrm>
            <a:off x="3779912" y="5373216"/>
            <a:ext cx="3744416"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altLang="zh-TW" sz="2000" b="1" dirty="0" err="1">
                <a:solidFill>
                  <a:schemeClr val="tx1">
                    <a:lumMod val="85000"/>
                    <a:lumOff val="15000"/>
                  </a:schemeClr>
                </a:solidFill>
                <a:latin typeface="Times and romance"/>
                <a:ea typeface="標楷體"/>
              </a:rPr>
              <a:t>Ans</a:t>
            </a:r>
            <a:r>
              <a:rPr lang="zh-TW" altLang="en-US" sz="2000" b="1" dirty="0">
                <a:solidFill>
                  <a:schemeClr val="tx1">
                    <a:lumMod val="85000"/>
                    <a:lumOff val="15000"/>
                  </a:schemeClr>
                </a:solidFill>
                <a:latin typeface="Times and romance"/>
                <a:ea typeface="標楷體"/>
              </a:rPr>
              <a:t>：</a:t>
            </a:r>
            <a:r>
              <a:rPr lang="zh-TW" altLang="en-US" sz="2000" dirty="0">
                <a:solidFill>
                  <a:schemeClr val="tx1">
                    <a:lumMod val="85000"/>
                    <a:lumOff val="15000"/>
                  </a:schemeClr>
                </a:solidFill>
                <a:latin typeface="Times and romance"/>
                <a:ea typeface="標楷體"/>
              </a:rPr>
              <a:t>取樣解碼</a:t>
            </a:r>
            <a:r>
              <a:rPr lang="en-US" altLang="zh-TW" sz="2000" dirty="0">
                <a:solidFill>
                  <a:schemeClr val="tx1">
                    <a:lumMod val="85000"/>
                    <a:lumOff val="15000"/>
                  </a:schemeClr>
                </a:solidFill>
                <a:latin typeface="Times and romance"/>
                <a:ea typeface="標楷體"/>
              </a:rPr>
              <a:t>、</a:t>
            </a:r>
            <a:r>
              <a:rPr lang="zh-TW" altLang="en-US" sz="2000" dirty="0">
                <a:solidFill>
                  <a:schemeClr val="tx1">
                    <a:lumMod val="85000"/>
                    <a:lumOff val="15000"/>
                  </a:schemeClr>
                </a:solidFill>
                <a:latin typeface="Times and romance"/>
                <a:ea typeface="標楷體"/>
              </a:rPr>
              <a:t>數位訊號還原</a:t>
            </a:r>
          </a:p>
        </p:txBody>
      </p:sp>
    </p:spTree>
    <p:extLst>
      <p:ext uri="{BB962C8B-B14F-4D97-AF65-F5344CB8AC3E}">
        <p14:creationId xmlns:p14="http://schemas.microsoft.com/office/powerpoint/2010/main" val="343980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graphicEl>
                                              <a:dgm id="{6AAF65DB-AD1A-4379-8E52-47716C491EAE}"/>
                                            </p:graphicEl>
                                          </p:spTgt>
                                        </p:tgtEl>
                                        <p:attrNameLst>
                                          <p:attrName>style.visibility</p:attrName>
                                        </p:attrNameLst>
                                      </p:cBhvr>
                                      <p:to>
                                        <p:strVal val="visible"/>
                                      </p:to>
                                    </p:set>
                                    <p:animEffect transition="in" filter="wipe(down)">
                                      <p:cBhvr>
                                        <p:cTn id="13" dur="500"/>
                                        <p:tgtEl>
                                          <p:spTgt spid="2">
                                            <p:graphicEl>
                                              <a:dgm id="{6AAF65DB-AD1A-4379-8E52-47716C491EAE}"/>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graphicEl>
                                              <a:dgm id="{2D5B9E06-FF37-43E3-8D5F-359B41044300}"/>
                                            </p:graphicEl>
                                          </p:spTgt>
                                        </p:tgtEl>
                                        <p:attrNameLst>
                                          <p:attrName>style.visibility</p:attrName>
                                        </p:attrNameLst>
                                      </p:cBhvr>
                                      <p:to>
                                        <p:strVal val="visible"/>
                                      </p:to>
                                    </p:set>
                                    <p:animEffect transition="in" filter="wipe(down)">
                                      <p:cBhvr>
                                        <p:cTn id="18" dur="500"/>
                                        <p:tgtEl>
                                          <p:spTgt spid="2">
                                            <p:graphicEl>
                                              <a:dgm id="{2D5B9E06-FF37-43E3-8D5F-359B41044300}"/>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graphicEl>
                                              <a:dgm id="{CE43A371-47BB-4595-937B-D2777844758E}"/>
                                            </p:graphicEl>
                                          </p:spTgt>
                                        </p:tgtEl>
                                        <p:attrNameLst>
                                          <p:attrName>style.visibility</p:attrName>
                                        </p:attrNameLst>
                                      </p:cBhvr>
                                      <p:to>
                                        <p:strVal val="visible"/>
                                      </p:to>
                                    </p:set>
                                    <p:animEffect transition="in" filter="wipe(down)">
                                      <p:cBhvr>
                                        <p:cTn id="21" dur="500"/>
                                        <p:tgtEl>
                                          <p:spTgt spid="2">
                                            <p:graphicEl>
                                              <a:dgm id="{CE43A371-47BB-4595-937B-D2777844758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graphicEl>
                                              <a:dgm id="{DAE70FDB-4B5C-4653-A8B6-10F31194FDE2}"/>
                                            </p:graphicEl>
                                          </p:spTgt>
                                        </p:tgtEl>
                                        <p:attrNameLst>
                                          <p:attrName>style.visibility</p:attrName>
                                        </p:attrNameLst>
                                      </p:cBhvr>
                                      <p:to>
                                        <p:strVal val="visible"/>
                                      </p:to>
                                    </p:set>
                                    <p:animEffect transition="in" filter="wipe(down)">
                                      <p:cBhvr>
                                        <p:cTn id="26" dur="500"/>
                                        <p:tgtEl>
                                          <p:spTgt spid="2">
                                            <p:graphicEl>
                                              <a:dgm id="{DAE70FDB-4B5C-4653-A8B6-10F31194FDE2}"/>
                                            </p:graphic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graphicEl>
                                              <a:dgm id="{52F6167E-8DBF-4B3E-BCEE-D1DFD574F52E}"/>
                                            </p:graphicEl>
                                          </p:spTgt>
                                        </p:tgtEl>
                                        <p:attrNameLst>
                                          <p:attrName>style.visibility</p:attrName>
                                        </p:attrNameLst>
                                      </p:cBhvr>
                                      <p:to>
                                        <p:strVal val="visible"/>
                                      </p:to>
                                    </p:set>
                                    <p:animEffect transition="in" filter="wipe(down)">
                                      <p:cBhvr>
                                        <p:cTn id="29" dur="500"/>
                                        <p:tgtEl>
                                          <p:spTgt spid="2">
                                            <p:graphicEl>
                                              <a:dgm id="{52F6167E-8DBF-4B3E-BCEE-D1DFD574F52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graphicEl>
                                              <a:dgm id="{60922B1D-6010-4B4A-A223-6B5DD6AEC41B}"/>
                                            </p:graphicEl>
                                          </p:spTgt>
                                        </p:tgtEl>
                                        <p:attrNameLst>
                                          <p:attrName>style.visibility</p:attrName>
                                        </p:attrNameLst>
                                      </p:cBhvr>
                                      <p:to>
                                        <p:strVal val="visible"/>
                                      </p:to>
                                    </p:set>
                                    <p:animEffect transition="in" filter="wipe(down)">
                                      <p:cBhvr>
                                        <p:cTn id="34" dur="500"/>
                                        <p:tgtEl>
                                          <p:spTgt spid="2">
                                            <p:graphicEl>
                                              <a:dgm id="{60922B1D-6010-4B4A-A223-6B5DD6AEC41B}"/>
                                            </p:graphic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graphicEl>
                                              <a:dgm id="{909A979A-CA64-44FE-8AE0-E2D8CD135011}"/>
                                            </p:graphicEl>
                                          </p:spTgt>
                                        </p:tgtEl>
                                        <p:attrNameLst>
                                          <p:attrName>style.visibility</p:attrName>
                                        </p:attrNameLst>
                                      </p:cBhvr>
                                      <p:to>
                                        <p:strVal val="visible"/>
                                      </p:to>
                                    </p:set>
                                    <p:animEffect transition="in" filter="wipe(down)">
                                      <p:cBhvr>
                                        <p:cTn id="37" dur="500"/>
                                        <p:tgtEl>
                                          <p:spTgt spid="2">
                                            <p:graphicEl>
                                              <a:dgm id="{909A979A-CA64-44FE-8AE0-E2D8CD135011}"/>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graphicEl>
                                              <a:dgm id="{8449C946-4668-4BBD-9B9E-B5EFC2E6455B}"/>
                                            </p:graphicEl>
                                          </p:spTgt>
                                        </p:tgtEl>
                                        <p:attrNameLst>
                                          <p:attrName>style.visibility</p:attrName>
                                        </p:attrNameLst>
                                      </p:cBhvr>
                                      <p:to>
                                        <p:strVal val="visible"/>
                                      </p:to>
                                    </p:set>
                                    <p:animEffect transition="in" filter="wipe(down)">
                                      <p:cBhvr>
                                        <p:cTn id="42" dur="500"/>
                                        <p:tgtEl>
                                          <p:spTgt spid="2">
                                            <p:graphicEl>
                                              <a:dgm id="{8449C946-4668-4BBD-9B9E-B5EFC2E6455B}"/>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
                                            <p:graphicEl>
                                              <a:dgm id="{0D51122E-03E6-4152-904F-4944053B6A06}"/>
                                            </p:graphicEl>
                                          </p:spTgt>
                                        </p:tgtEl>
                                        <p:attrNameLst>
                                          <p:attrName>style.visibility</p:attrName>
                                        </p:attrNameLst>
                                      </p:cBhvr>
                                      <p:to>
                                        <p:strVal val="visible"/>
                                      </p:to>
                                    </p:set>
                                    <p:animEffect transition="in" filter="wipe(down)">
                                      <p:cBhvr>
                                        <p:cTn id="45" dur="500"/>
                                        <p:tgtEl>
                                          <p:spTgt spid="2">
                                            <p:graphicEl>
                                              <a:dgm id="{0D51122E-03E6-4152-904F-4944053B6A06}"/>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righ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5" grpId="0"/>
      <p:bldP spid="6"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解析音訊封包並還原</a:t>
            </a:r>
            <a:r>
              <a:rPr lang="en-US" altLang="zh-TW" sz="3600" b="1" dirty="0">
                <a:solidFill>
                  <a:schemeClr val="accent2">
                    <a:lumMod val="50000"/>
                  </a:schemeClr>
                </a:solidFill>
                <a:latin typeface="DFKai-SB"/>
                <a:ea typeface="DFKai-SB"/>
              </a:rPr>
              <a:t>(2/3)</a:t>
            </a:r>
            <a:endParaRPr lang="zh-TW" altLang="en-US" sz="3600" b="1">
              <a:solidFill>
                <a:schemeClr val="accent2">
                  <a:lumMod val="50000"/>
                </a:schemeClr>
              </a:solidFill>
              <a:latin typeface="DFKai-SB"/>
              <a:ea typeface="DFKai-SB"/>
            </a:endParaRPr>
          </a:p>
        </p:txBody>
      </p:sp>
      <p:sp>
        <p:nvSpPr>
          <p:cNvPr id="6" name="文字方塊 5"/>
          <p:cNvSpPr txBox="1"/>
          <p:nvPr/>
        </p:nvSpPr>
        <p:spPr>
          <a:xfrm>
            <a:off x="683568" y="1824970"/>
            <a:ext cx="302433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取出音訊封包的數據</a:t>
            </a:r>
          </a:p>
        </p:txBody>
      </p:sp>
      <p:sp>
        <p:nvSpPr>
          <p:cNvPr id="7" name="文字方塊 6"/>
          <p:cNvSpPr txBox="1"/>
          <p:nvPr/>
        </p:nvSpPr>
        <p:spPr>
          <a:xfrm>
            <a:off x="4355976" y="1824970"/>
            <a:ext cx="1723549"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nchor="t">
            <a:spAutoFit/>
          </a:bodyPr>
          <a:lstStyle/>
          <a:p>
            <a:r>
              <a:rPr lang="zh-TW" altLang="en-US" sz="2000" dirty="0">
                <a:solidFill>
                  <a:srgbClr val="FF0000"/>
                </a:solidFill>
                <a:latin typeface="DFKai-SB"/>
                <a:ea typeface="DFKai-SB"/>
              </a:rPr>
              <a:t>十六進位字串</a:t>
            </a:r>
          </a:p>
        </p:txBody>
      </p:sp>
      <p:cxnSp>
        <p:nvCxnSpPr>
          <p:cNvPr id="9" name="直線單箭頭接點 8"/>
          <p:cNvCxnSpPr>
            <a:endCxn id="7" idx="1"/>
          </p:cNvCxnSpPr>
          <p:nvPr/>
        </p:nvCxnSpPr>
        <p:spPr>
          <a:xfrm flipV="1">
            <a:off x="3347864" y="2025025"/>
            <a:ext cx="1008112" cy="167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文字方塊 9"/>
          <p:cNvSpPr txBox="1"/>
          <p:nvPr/>
        </p:nvSpPr>
        <p:spPr>
          <a:xfrm>
            <a:off x="683568" y="2577535"/>
            <a:ext cx="417646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但是數位音訊是為</a:t>
            </a:r>
            <a:r>
              <a:rPr lang="zh-TW" altLang="en-US" sz="2000" b="1" dirty="0">
                <a:solidFill>
                  <a:schemeClr val="tx1">
                    <a:lumMod val="85000"/>
                    <a:lumOff val="15000"/>
                  </a:schemeClr>
                </a:solidFill>
                <a:latin typeface="Times and romance"/>
                <a:ea typeface="標楷體"/>
              </a:rPr>
              <a:t>二進位</a:t>
            </a:r>
            <a:r>
              <a:rPr lang="zh-TW" altLang="en-US" sz="2000" dirty="0">
                <a:solidFill>
                  <a:schemeClr val="tx1">
                    <a:lumMod val="85000"/>
                    <a:lumOff val="15000"/>
                  </a:schemeClr>
                </a:solidFill>
                <a:latin typeface="Times and romance"/>
                <a:ea typeface="標楷體"/>
              </a:rPr>
              <a:t>的數據</a:t>
            </a:r>
          </a:p>
        </p:txBody>
      </p:sp>
      <p:sp>
        <p:nvSpPr>
          <p:cNvPr id="11" name="文字方塊 10"/>
          <p:cNvSpPr txBox="1"/>
          <p:nvPr/>
        </p:nvSpPr>
        <p:spPr>
          <a:xfrm>
            <a:off x="5076056" y="2554715"/>
            <a:ext cx="146706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nchor="t">
            <a:spAutoFit/>
          </a:bodyPr>
          <a:lstStyle/>
          <a:p>
            <a:r>
              <a:rPr lang="zh-TW" altLang="en-US" sz="2000" dirty="0">
                <a:solidFill>
                  <a:srgbClr val="FF0000"/>
                </a:solidFill>
                <a:latin typeface="DFKai-SB"/>
                <a:ea typeface="DFKai-SB"/>
              </a:rPr>
              <a:t>二進位字串</a:t>
            </a:r>
          </a:p>
        </p:txBody>
      </p:sp>
      <p:cxnSp>
        <p:nvCxnSpPr>
          <p:cNvPr id="13" name="肘形接點 12"/>
          <p:cNvCxnSpPr>
            <a:stCxn id="7" idx="3"/>
            <a:endCxn id="11" idx="3"/>
          </p:cNvCxnSpPr>
          <p:nvPr/>
        </p:nvCxnSpPr>
        <p:spPr>
          <a:xfrm>
            <a:off x="6079525" y="2025025"/>
            <a:ext cx="463599" cy="729745"/>
          </a:xfrm>
          <a:prstGeom prst="bentConnector3">
            <a:avLst>
              <a:gd name="adj1" fmla="val 149310"/>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橢圓 19"/>
          <p:cNvSpPr/>
          <p:nvPr/>
        </p:nvSpPr>
        <p:spPr>
          <a:xfrm>
            <a:off x="6864027" y="1985502"/>
            <a:ext cx="504056" cy="792088"/>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6876256" y="2025025"/>
            <a:ext cx="504056" cy="646331"/>
          </a:xfrm>
          <a:prstGeom prst="rect">
            <a:avLst/>
          </a:prstGeom>
          <a:noFill/>
        </p:spPr>
        <p:txBody>
          <a:bodyPr wrap="square" rtlCol="0" anchor="t">
            <a:spAutoFit/>
          </a:bodyPr>
          <a:lstStyle/>
          <a:p>
            <a:r>
              <a:rPr lang="zh-TW" altLang="en-US" dirty="0">
                <a:latin typeface="DFKai-SB"/>
                <a:ea typeface="DFKai-SB"/>
              </a:rPr>
              <a:t>轉換</a:t>
            </a:r>
          </a:p>
        </p:txBody>
      </p:sp>
      <p:sp>
        <p:nvSpPr>
          <p:cNvPr id="21" name="文字方塊 20"/>
          <p:cNvSpPr txBox="1"/>
          <p:nvPr/>
        </p:nvSpPr>
        <p:spPr>
          <a:xfrm>
            <a:off x="6851451" y="2945672"/>
            <a:ext cx="2232248" cy="646331"/>
          </a:xfrm>
          <a:prstGeom prst="rect">
            <a:avLst/>
          </a:prstGeom>
          <a:noFill/>
        </p:spPr>
        <p:txBody>
          <a:bodyPr wrap="square" rtlCol="0" anchor="t">
            <a:spAutoFit/>
          </a:bodyPr>
          <a:lstStyle/>
          <a:p>
            <a:pPr algn="just"/>
            <a:r>
              <a:rPr lang="zh-TW" altLang="en-US">
                <a:latin typeface="DFKai-SB"/>
                <a:ea typeface="DFKai-SB"/>
              </a:rPr>
              <a:t>可直接使用 </a:t>
            </a:r>
            <a:r>
              <a:rPr lang="en-US" altLang="zh-TW" dirty="0">
                <a:latin typeface="DFKai-SB"/>
                <a:ea typeface="DFKai-SB"/>
              </a:rPr>
              <a:t>Linux</a:t>
            </a:r>
            <a:r>
              <a:rPr lang="zh-TW" altLang="en-US">
                <a:latin typeface="DFKai-SB"/>
                <a:ea typeface="DFKai-SB"/>
              </a:rPr>
              <a:t> 的 </a:t>
            </a:r>
            <a:r>
              <a:rPr lang="en-US" altLang="zh-TW" dirty="0" err="1">
                <a:solidFill>
                  <a:srgbClr val="FF0000"/>
                </a:solidFill>
                <a:latin typeface="DFKai-SB"/>
                <a:ea typeface="DFKai-SB"/>
              </a:rPr>
              <a:t>xxd</a:t>
            </a:r>
            <a:r>
              <a:rPr lang="zh-TW" altLang="en-US">
                <a:latin typeface="DFKai-SB"/>
                <a:ea typeface="DFKai-SB"/>
              </a:rPr>
              <a:t> 指令做轉換</a:t>
            </a:r>
          </a:p>
        </p:txBody>
      </p:sp>
      <p:sp>
        <p:nvSpPr>
          <p:cNvPr id="22" name="文字方塊 21"/>
          <p:cNvSpPr txBox="1"/>
          <p:nvPr/>
        </p:nvSpPr>
        <p:spPr>
          <a:xfrm>
            <a:off x="683568" y="3391948"/>
            <a:ext cx="4392488"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我們監控的通話軟體為 </a:t>
            </a:r>
            <a:r>
              <a:rPr lang="en-US" altLang="zh-TW" sz="2000" b="1" dirty="0" err="1">
                <a:solidFill>
                  <a:schemeClr val="tx1">
                    <a:lumMod val="85000"/>
                    <a:lumOff val="15000"/>
                  </a:schemeClr>
                </a:solidFill>
                <a:latin typeface="Times and romance"/>
                <a:ea typeface="標楷體"/>
              </a:rPr>
              <a:t>Linphone</a:t>
            </a:r>
            <a:endParaRPr lang="zh-TW" altLang="en-US" sz="2000" b="1" dirty="0">
              <a:solidFill>
                <a:schemeClr val="tx1">
                  <a:lumMod val="85000"/>
                  <a:lumOff val="15000"/>
                </a:schemeClr>
              </a:solidFill>
              <a:latin typeface="Times and romance"/>
              <a:ea typeface="標楷體"/>
            </a:endParaRPr>
          </a:p>
        </p:txBody>
      </p:sp>
      <p:pic>
        <p:nvPicPr>
          <p:cNvPr id="23" name="圖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933056"/>
            <a:ext cx="2908818" cy="2518809"/>
          </a:xfrm>
          <a:prstGeom prst="rect">
            <a:avLst/>
          </a:prstGeom>
        </p:spPr>
      </p:pic>
      <p:sp>
        <p:nvSpPr>
          <p:cNvPr id="24" name="文字方塊 23"/>
          <p:cNvSpPr txBox="1"/>
          <p:nvPr/>
        </p:nvSpPr>
        <p:spPr>
          <a:xfrm>
            <a:off x="4866059" y="4653136"/>
            <a:ext cx="3672408" cy="369332"/>
          </a:xfrm>
          <a:prstGeom prst="rect">
            <a:avLst/>
          </a:prstGeom>
          <a:noFill/>
        </p:spPr>
        <p:txBody>
          <a:bodyPr wrap="square" rtlCol="0">
            <a:spAutoFit/>
          </a:bodyPr>
          <a:lstStyle/>
          <a:p>
            <a:pPr algn="just"/>
            <a:r>
              <a:rPr lang="zh-TW" altLang="en-US" dirty="0">
                <a:solidFill>
                  <a:schemeClr val="tx1">
                    <a:lumMod val="85000"/>
                    <a:lumOff val="15000"/>
                  </a:schemeClr>
                </a:solidFill>
                <a:latin typeface="Times and romance"/>
                <a:ea typeface="標楷體"/>
              </a:rPr>
              <a:t>可直接在 </a:t>
            </a:r>
            <a:r>
              <a:rPr lang="en-US" altLang="zh-TW" dirty="0" err="1">
                <a:solidFill>
                  <a:schemeClr val="tx1">
                    <a:lumMod val="85000"/>
                    <a:lumOff val="15000"/>
                  </a:schemeClr>
                </a:solidFill>
                <a:latin typeface="Times and romance"/>
                <a:ea typeface="標楷體"/>
              </a:rPr>
              <a:t>google</a:t>
            </a:r>
            <a:r>
              <a:rPr lang="zh-TW" altLang="en-US" dirty="0">
                <a:solidFill>
                  <a:schemeClr val="tx1">
                    <a:lumMod val="85000"/>
                    <a:lumOff val="15000"/>
                  </a:schemeClr>
                </a:solidFill>
                <a:latin typeface="Times and romance"/>
                <a:ea typeface="標楷體"/>
              </a:rPr>
              <a:t> </a:t>
            </a:r>
            <a:r>
              <a:rPr lang="en-US" altLang="zh-TW" dirty="0">
                <a:solidFill>
                  <a:schemeClr val="tx1">
                    <a:lumMod val="85000"/>
                    <a:lumOff val="15000"/>
                  </a:schemeClr>
                </a:solidFill>
                <a:latin typeface="Times and romance"/>
                <a:ea typeface="標楷體"/>
              </a:rPr>
              <a:t>play</a:t>
            </a:r>
            <a:r>
              <a:rPr lang="zh-TW" altLang="en-US" dirty="0">
                <a:solidFill>
                  <a:schemeClr val="tx1">
                    <a:lumMod val="85000"/>
                    <a:lumOff val="15000"/>
                  </a:schemeClr>
                </a:solidFill>
                <a:latin typeface="Times and romance"/>
                <a:ea typeface="標楷體"/>
              </a:rPr>
              <a:t> 商店下載</a:t>
            </a:r>
          </a:p>
        </p:txBody>
      </p:sp>
    </p:spTree>
    <p:extLst>
      <p:ext uri="{BB962C8B-B14F-4D97-AF65-F5344CB8AC3E}">
        <p14:creationId xmlns:p14="http://schemas.microsoft.com/office/powerpoint/2010/main" val="13198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11" grpId="0" animBg="1"/>
      <p:bldP spid="20" grpId="0" animBg="1"/>
      <p:bldP spid="19" grpId="0"/>
      <p:bldP spid="21"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解析音訊封包並還原</a:t>
            </a:r>
            <a:r>
              <a:rPr lang="en-US" altLang="zh-TW" sz="3600" b="1" dirty="0">
                <a:solidFill>
                  <a:schemeClr val="accent2">
                    <a:lumMod val="50000"/>
                  </a:schemeClr>
                </a:solidFill>
                <a:latin typeface="DFKai-SB"/>
                <a:ea typeface="DFKai-SB"/>
              </a:rPr>
              <a:t>(3/3)</a:t>
            </a:r>
            <a:endParaRPr lang="zh-TW" altLang="en-US" sz="3600" b="1">
              <a:solidFill>
                <a:schemeClr val="accent2">
                  <a:lumMod val="50000"/>
                </a:schemeClr>
              </a:solidFill>
              <a:latin typeface="DFKai-SB"/>
              <a:ea typeface="DFKai-SB"/>
            </a:endParaRPr>
          </a:p>
        </p:txBody>
      </p:sp>
      <p:sp>
        <p:nvSpPr>
          <p:cNvPr id="5" name="文字方塊 4"/>
          <p:cNvSpPr txBox="1"/>
          <p:nvPr/>
        </p:nvSpPr>
        <p:spPr>
          <a:xfrm>
            <a:off x="683568" y="1824970"/>
            <a:ext cx="540060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為了方便研究進行，我們會先行至 </a:t>
            </a:r>
            <a:r>
              <a:rPr lang="en-US" altLang="zh-TW" sz="2000" dirty="0">
                <a:solidFill>
                  <a:schemeClr val="tx1">
                    <a:lumMod val="85000"/>
                    <a:lumOff val="15000"/>
                  </a:schemeClr>
                </a:solidFill>
                <a:latin typeface="Times and romance"/>
                <a:ea typeface="標楷體"/>
              </a:rPr>
              <a:t>APP</a:t>
            </a:r>
            <a:r>
              <a:rPr lang="zh-TW" altLang="en-US" sz="2000" dirty="0">
                <a:solidFill>
                  <a:schemeClr val="tx1">
                    <a:lumMod val="85000"/>
                    <a:lumOff val="15000"/>
                  </a:schemeClr>
                </a:solidFill>
                <a:latin typeface="Times and romance"/>
                <a:ea typeface="標楷體"/>
              </a:rPr>
              <a:t> 設定中將編解碼器定為 </a:t>
            </a:r>
            <a:r>
              <a:rPr lang="en-US" altLang="zh-TW" sz="2000" dirty="0">
                <a:solidFill>
                  <a:srgbClr val="FF0000"/>
                </a:solidFill>
                <a:latin typeface="Times and romance"/>
                <a:ea typeface="標楷體"/>
              </a:rPr>
              <a:t>PCMA</a:t>
            </a:r>
            <a:r>
              <a:rPr lang="zh-TW" altLang="en-US" sz="2000" dirty="0">
                <a:solidFill>
                  <a:srgbClr val="FF0000"/>
                </a:solidFill>
                <a:latin typeface="Times and romance"/>
                <a:ea typeface="標楷體"/>
              </a:rPr>
              <a:t> </a:t>
            </a:r>
            <a:r>
              <a:rPr lang="en-US" altLang="zh-TW" sz="2000" dirty="0">
                <a:solidFill>
                  <a:srgbClr val="FF0000"/>
                </a:solidFill>
                <a:latin typeface="Times and romance"/>
                <a:ea typeface="標楷體"/>
              </a:rPr>
              <a:t>(G.711A)</a:t>
            </a:r>
            <a:endParaRPr lang="zh-TW" altLang="en-US" sz="2000" dirty="0">
              <a:solidFill>
                <a:srgbClr val="FF0000"/>
              </a:solidFill>
              <a:latin typeface="Times and romance"/>
              <a:ea typeface="標楷體"/>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188640"/>
            <a:ext cx="2952328" cy="5248584"/>
          </a:xfrm>
          <a:prstGeom prst="rect">
            <a:avLst/>
          </a:prstGeom>
        </p:spPr>
      </p:pic>
      <p:sp>
        <p:nvSpPr>
          <p:cNvPr id="8" name="文字方塊 7"/>
          <p:cNvSpPr txBox="1"/>
          <p:nvPr/>
        </p:nvSpPr>
        <p:spPr>
          <a:xfrm>
            <a:off x="683568" y="2685256"/>
            <a:ext cx="540060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接續我們的音訊還原過程</a:t>
            </a:r>
          </a:p>
        </p:txBody>
      </p:sp>
      <p:sp>
        <p:nvSpPr>
          <p:cNvPr id="9" name="文字方塊 8"/>
          <p:cNvSpPr txBox="1"/>
          <p:nvPr/>
        </p:nvSpPr>
        <p:spPr>
          <a:xfrm>
            <a:off x="765061" y="3573016"/>
            <a:ext cx="146706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nchor="t">
            <a:spAutoFit/>
          </a:bodyPr>
          <a:lstStyle/>
          <a:p>
            <a:r>
              <a:rPr lang="zh-TW" altLang="en-US" sz="2000" dirty="0">
                <a:solidFill>
                  <a:srgbClr val="FF0000"/>
                </a:solidFill>
                <a:latin typeface="DFKai-SB"/>
                <a:ea typeface="DFKai-SB"/>
              </a:rPr>
              <a:t>二進位字串</a:t>
            </a:r>
          </a:p>
        </p:txBody>
      </p:sp>
      <p:sp>
        <p:nvSpPr>
          <p:cNvPr id="10" name="文字方塊 9"/>
          <p:cNvSpPr txBox="1"/>
          <p:nvPr/>
        </p:nvSpPr>
        <p:spPr>
          <a:xfrm>
            <a:off x="4437469" y="3573016"/>
            <a:ext cx="697627"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nchor="t">
            <a:spAutoFit/>
          </a:bodyPr>
          <a:lstStyle/>
          <a:p>
            <a:r>
              <a:rPr lang="zh-TW" altLang="en-US" sz="2000" dirty="0">
                <a:solidFill>
                  <a:srgbClr val="FF0000"/>
                </a:solidFill>
                <a:latin typeface="DFKai-SB"/>
                <a:ea typeface="DFKai-SB"/>
              </a:rPr>
              <a:t>音訊</a:t>
            </a:r>
          </a:p>
        </p:txBody>
      </p:sp>
      <p:cxnSp>
        <p:nvCxnSpPr>
          <p:cNvPr id="12" name="直線單箭頭接點 11"/>
          <p:cNvCxnSpPr>
            <a:stCxn id="9" idx="3"/>
            <a:endCxn id="10" idx="1"/>
          </p:cNvCxnSpPr>
          <p:nvPr/>
        </p:nvCxnSpPr>
        <p:spPr>
          <a:xfrm>
            <a:off x="2232129" y="3773071"/>
            <a:ext cx="220534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文字方塊 14"/>
          <p:cNvSpPr txBox="1"/>
          <p:nvPr/>
        </p:nvSpPr>
        <p:spPr>
          <a:xfrm>
            <a:off x="2997308" y="3403739"/>
            <a:ext cx="595035" cy="338554"/>
          </a:xfrm>
          <a:prstGeom prst="rect">
            <a:avLst/>
          </a:prstGeom>
          <a:noFill/>
        </p:spPr>
        <p:txBody>
          <a:bodyPr wrap="none" rtlCol="0" anchor="t">
            <a:spAutoFit/>
          </a:bodyPr>
          <a:lstStyle/>
          <a:p>
            <a:r>
              <a:rPr lang="zh-TW" altLang="en-US" sz="1600" b="1" dirty="0">
                <a:latin typeface="DFKai-SB"/>
                <a:ea typeface="DFKai-SB"/>
              </a:rPr>
              <a:t>還原</a:t>
            </a:r>
          </a:p>
        </p:txBody>
      </p:sp>
      <p:sp>
        <p:nvSpPr>
          <p:cNvPr id="16" name="文字方塊 15"/>
          <p:cNvSpPr txBox="1"/>
          <p:nvPr/>
        </p:nvSpPr>
        <p:spPr>
          <a:xfrm>
            <a:off x="2163021" y="4023608"/>
            <a:ext cx="2517549" cy="338554"/>
          </a:xfrm>
          <a:prstGeom prst="rect">
            <a:avLst/>
          </a:prstGeom>
          <a:noFill/>
        </p:spPr>
        <p:txBody>
          <a:bodyPr wrap="none" rtlCol="0" anchor="t">
            <a:spAutoFit/>
          </a:bodyPr>
          <a:lstStyle/>
          <a:p>
            <a:r>
              <a:rPr lang="en-US" altLang="zh-TW" sz="1600" b="1" dirty="0">
                <a:latin typeface="DFKai-SB"/>
                <a:ea typeface="DFKai-SB"/>
              </a:rPr>
              <a:t>Sox</a:t>
            </a:r>
            <a:r>
              <a:rPr lang="zh-TW" altLang="en-US" sz="1600" b="1" dirty="0">
                <a:latin typeface="DFKai-SB"/>
                <a:ea typeface="DFKai-SB"/>
              </a:rPr>
              <a:t>：取樣頻率定為 </a:t>
            </a:r>
            <a:r>
              <a:rPr lang="en-US" altLang="zh-TW" sz="1600" b="1" dirty="0">
                <a:latin typeface="DFKai-SB"/>
                <a:ea typeface="DFKai-SB"/>
              </a:rPr>
              <a:t>8000</a:t>
            </a:r>
            <a:endParaRPr lang="zh-TW" altLang="en-US" sz="1600" b="1">
              <a:latin typeface="DFKai-SB"/>
              <a:ea typeface="DFKai-SB"/>
            </a:endParaRPr>
          </a:p>
        </p:txBody>
      </p:sp>
      <p:sp>
        <p:nvSpPr>
          <p:cNvPr id="17" name="文字方塊 16"/>
          <p:cNvSpPr txBox="1"/>
          <p:nvPr/>
        </p:nvSpPr>
        <p:spPr>
          <a:xfrm>
            <a:off x="634499" y="4725144"/>
            <a:ext cx="5400600" cy="707886"/>
          </a:xfrm>
          <a:prstGeom prst="rect">
            <a:avLst/>
          </a:prstGeom>
          <a:noFill/>
        </p:spPr>
        <p:txBody>
          <a:bodyPr wrap="square" rtlCol="0">
            <a:spAutoFit/>
          </a:bodyPr>
          <a:lstStyle/>
          <a:p>
            <a:pPr marL="342900" indent="-342900" algn="just">
              <a:buFont typeface="Wingdings" pitchFamily="2" charset="2"/>
              <a:buChar char="p"/>
            </a:pPr>
            <a:r>
              <a:rPr lang="en-US" altLang="zh-TW" sz="2000" dirty="0">
                <a:solidFill>
                  <a:schemeClr val="tx1">
                    <a:lumMod val="85000"/>
                    <a:lumOff val="15000"/>
                  </a:schemeClr>
                </a:solidFill>
                <a:latin typeface="Times and romance"/>
                <a:ea typeface="標楷體"/>
              </a:rPr>
              <a:t>Sox</a:t>
            </a:r>
            <a:r>
              <a:rPr lang="zh-TW" altLang="en-US" sz="2000" dirty="0">
                <a:solidFill>
                  <a:schemeClr val="tx1">
                    <a:lumMod val="85000"/>
                    <a:lumOff val="15000"/>
                  </a:schemeClr>
                </a:solidFill>
                <a:latin typeface="Times and romance"/>
                <a:ea typeface="標楷體"/>
              </a:rPr>
              <a:t>：跨平台的命令行實用工具，幫我們把二進位數據取樣回音訊</a:t>
            </a:r>
          </a:p>
        </p:txBody>
      </p:sp>
    </p:spTree>
    <p:extLst>
      <p:ext uri="{BB962C8B-B14F-4D97-AF65-F5344CB8AC3E}">
        <p14:creationId xmlns:p14="http://schemas.microsoft.com/office/powerpoint/2010/main" val="4196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animBg="1"/>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30316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語音辨識</a:t>
            </a:r>
          </a:p>
        </p:txBody>
      </p:sp>
      <p:sp>
        <p:nvSpPr>
          <p:cNvPr id="5" name="文字方塊 4"/>
          <p:cNvSpPr txBox="1"/>
          <p:nvPr/>
        </p:nvSpPr>
        <p:spPr>
          <a:xfrm>
            <a:off x="683568" y="1824970"/>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為了讓使用者方便分析音訊內容</a:t>
            </a:r>
            <a:endParaRPr lang="zh-TW" altLang="en-US" sz="2000" dirty="0">
              <a:solidFill>
                <a:srgbClr val="FF0000"/>
              </a:solidFill>
              <a:latin typeface="Times and romance"/>
              <a:ea typeface="標楷體"/>
            </a:endParaRPr>
          </a:p>
        </p:txBody>
      </p:sp>
      <p:sp>
        <p:nvSpPr>
          <p:cNvPr id="7" name="橢圓 6"/>
          <p:cNvSpPr/>
          <p:nvPr/>
        </p:nvSpPr>
        <p:spPr>
          <a:xfrm>
            <a:off x="2123728" y="2476927"/>
            <a:ext cx="2304256" cy="72008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83568" y="2636912"/>
            <a:ext cx="4248472" cy="400110"/>
          </a:xfrm>
          <a:prstGeom prst="rect">
            <a:avLst/>
          </a:prstGeom>
          <a:noFill/>
        </p:spPr>
        <p:txBody>
          <a:bodyPr wrap="square" rtlCol="0">
            <a:spAutoFit/>
          </a:bodyPr>
          <a:lstStyle/>
          <a:p>
            <a:pPr marL="342900" indent="-342900" algn="just">
              <a:buFont typeface="Wingdings" pitchFamily="2" charset="2"/>
              <a:buChar char="p"/>
            </a:pPr>
            <a:r>
              <a:rPr lang="en-US" altLang="zh-TW" sz="2000" dirty="0">
                <a:solidFill>
                  <a:schemeClr val="tx1">
                    <a:lumMod val="85000"/>
                    <a:lumOff val="15000"/>
                  </a:schemeClr>
                </a:solidFill>
                <a:latin typeface="Times and romance"/>
                <a:ea typeface="標楷體"/>
              </a:rPr>
              <a:t>Google</a:t>
            </a:r>
            <a:r>
              <a:rPr lang="zh-TW" altLang="en-US" sz="2000" dirty="0">
                <a:solidFill>
                  <a:schemeClr val="tx1">
                    <a:lumMod val="85000"/>
                    <a:lumOff val="15000"/>
                  </a:schemeClr>
                </a:solidFill>
                <a:latin typeface="Times and romance"/>
                <a:ea typeface="標楷體"/>
              </a:rPr>
              <a:t> 的 </a:t>
            </a:r>
            <a:r>
              <a:rPr lang="en-US" altLang="zh-TW" sz="2000" b="1" dirty="0">
                <a:solidFill>
                  <a:schemeClr val="tx1">
                    <a:lumMod val="85000"/>
                    <a:lumOff val="15000"/>
                  </a:schemeClr>
                </a:solidFill>
                <a:latin typeface="Times and romance"/>
                <a:ea typeface="標楷體"/>
              </a:rPr>
              <a:t>Web</a:t>
            </a:r>
            <a:r>
              <a:rPr lang="zh-TW" altLang="en-US" sz="2000" b="1" dirty="0">
                <a:solidFill>
                  <a:schemeClr val="tx1">
                    <a:lumMod val="85000"/>
                    <a:lumOff val="15000"/>
                  </a:schemeClr>
                </a:solidFill>
                <a:latin typeface="Times and romance"/>
                <a:ea typeface="標楷體"/>
              </a:rPr>
              <a:t> </a:t>
            </a:r>
            <a:r>
              <a:rPr lang="en-US" altLang="zh-TW" sz="2000" b="1" dirty="0">
                <a:solidFill>
                  <a:schemeClr val="tx1">
                    <a:lumMod val="85000"/>
                    <a:lumOff val="15000"/>
                  </a:schemeClr>
                </a:solidFill>
                <a:latin typeface="Times and romance"/>
                <a:ea typeface="標楷體"/>
              </a:rPr>
              <a:t>Speech</a:t>
            </a:r>
            <a:r>
              <a:rPr lang="zh-TW" altLang="en-US" sz="2000" b="1" dirty="0">
                <a:solidFill>
                  <a:schemeClr val="tx1">
                    <a:lumMod val="85000"/>
                    <a:lumOff val="15000"/>
                  </a:schemeClr>
                </a:solidFill>
                <a:latin typeface="Times and romance"/>
                <a:ea typeface="標楷體"/>
              </a:rPr>
              <a:t> </a:t>
            </a:r>
            <a:r>
              <a:rPr lang="en-US" altLang="zh-TW" sz="2000" b="1" dirty="0">
                <a:solidFill>
                  <a:schemeClr val="tx1">
                    <a:lumMod val="85000"/>
                    <a:lumOff val="15000"/>
                  </a:schemeClr>
                </a:solidFill>
                <a:latin typeface="Times and romance"/>
                <a:ea typeface="標楷體"/>
              </a:rPr>
              <a:t>API</a:t>
            </a:r>
            <a:endParaRPr lang="zh-TW" altLang="en-US" sz="2000" b="1" dirty="0">
              <a:solidFill>
                <a:schemeClr val="tx1">
                  <a:lumMod val="85000"/>
                  <a:lumOff val="15000"/>
                </a:schemeClr>
              </a:solidFill>
              <a:latin typeface="Times and romance"/>
              <a:ea typeface="標楷體"/>
            </a:endParaRPr>
          </a:p>
        </p:txBody>
      </p:sp>
      <p:sp>
        <p:nvSpPr>
          <p:cNvPr id="8" name="文字方塊 7"/>
          <p:cNvSpPr txBox="1"/>
          <p:nvPr/>
        </p:nvSpPr>
        <p:spPr>
          <a:xfrm>
            <a:off x="1763688" y="3670280"/>
            <a:ext cx="34163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nchor="t">
            <a:spAutoFit/>
          </a:bodyPr>
          <a:lstStyle/>
          <a:p>
            <a:r>
              <a:rPr lang="en-US" altLang="zh-TW" dirty="0" err="1">
                <a:latin typeface="DFKai-SB"/>
                <a:ea typeface="DFKai-SB"/>
              </a:rPr>
              <a:t>webkitSpeechRecognition</a:t>
            </a:r>
            <a:r>
              <a:rPr lang="zh-TW" altLang="en-US">
                <a:latin typeface="DFKai-SB"/>
                <a:ea typeface="DFKai-SB"/>
              </a:rPr>
              <a:t> 物件</a:t>
            </a:r>
          </a:p>
        </p:txBody>
      </p:sp>
      <p:cxnSp>
        <p:nvCxnSpPr>
          <p:cNvPr id="10" name="直線單箭頭接點 9"/>
          <p:cNvCxnSpPr>
            <a:stCxn id="7" idx="4"/>
          </p:cNvCxnSpPr>
          <p:nvPr/>
        </p:nvCxnSpPr>
        <p:spPr>
          <a:xfrm>
            <a:off x="3275856" y="3197007"/>
            <a:ext cx="0" cy="47327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文字方塊 12"/>
          <p:cNvSpPr txBox="1"/>
          <p:nvPr/>
        </p:nvSpPr>
        <p:spPr>
          <a:xfrm>
            <a:off x="683568" y="4437112"/>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只要拿此物件來做程式設計即可</a:t>
            </a:r>
          </a:p>
        </p:txBody>
      </p:sp>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186" y="2636912"/>
            <a:ext cx="1362075" cy="1400175"/>
          </a:xfrm>
          <a:prstGeom prst="rect">
            <a:avLst/>
          </a:prstGeom>
        </p:spPr>
      </p:pic>
    </p:spTree>
    <p:extLst>
      <p:ext uri="{BB962C8B-B14F-4D97-AF65-F5344CB8AC3E}">
        <p14:creationId xmlns:p14="http://schemas.microsoft.com/office/powerpoint/2010/main" val="62541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6" grpId="0"/>
      <p:bldP spid="8"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591200"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資料庫系統</a:t>
            </a:r>
          </a:p>
        </p:txBody>
      </p:sp>
      <p:sp>
        <p:nvSpPr>
          <p:cNvPr id="5" name="文字方塊 4"/>
          <p:cNvSpPr txBox="1"/>
          <p:nvPr/>
        </p:nvSpPr>
        <p:spPr>
          <a:xfrm>
            <a:off x="659582" y="2756228"/>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 </a:t>
            </a:r>
          </a:p>
        </p:txBody>
      </p:sp>
      <p:sp>
        <p:nvSpPr>
          <p:cNvPr id="6" name="文字方塊 5"/>
          <p:cNvSpPr txBox="1"/>
          <p:nvPr/>
        </p:nvSpPr>
        <p:spPr>
          <a:xfrm>
            <a:off x="653132" y="3501008"/>
            <a:ext cx="5719068"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為開源且跨平台的 </a:t>
            </a:r>
            <a:r>
              <a:rPr lang="en-US" altLang="zh-TW" sz="2000" dirty="0" err="1">
                <a:solidFill>
                  <a:srgbClr val="FF0000"/>
                </a:solidFill>
                <a:latin typeface="Times and romance"/>
                <a:ea typeface="標楷體"/>
              </a:rPr>
              <a:t>NoSQL</a:t>
            </a:r>
            <a:r>
              <a:rPr lang="zh-TW" altLang="en-US" sz="2000" dirty="0">
                <a:solidFill>
                  <a:schemeClr val="tx1">
                    <a:lumMod val="85000"/>
                    <a:lumOff val="15000"/>
                  </a:schemeClr>
                </a:solidFill>
                <a:latin typeface="Times and romance"/>
                <a:ea typeface="標楷體"/>
              </a:rPr>
              <a:t> 資料庫，資料都以</a:t>
            </a:r>
            <a:r>
              <a:rPr lang="zh-TW" altLang="en-US" sz="2000" dirty="0">
                <a:solidFill>
                  <a:srgbClr val="FF0000"/>
                </a:solidFill>
                <a:latin typeface="Times and romance"/>
                <a:ea typeface="標楷體"/>
              </a:rPr>
              <a:t>文本</a:t>
            </a:r>
            <a:r>
              <a:rPr lang="zh-TW" altLang="en-US" sz="2000" dirty="0">
                <a:solidFill>
                  <a:schemeClr val="tx1">
                    <a:lumMod val="85000"/>
                    <a:lumOff val="15000"/>
                  </a:schemeClr>
                </a:solidFill>
                <a:latin typeface="Times and romance"/>
                <a:ea typeface="標楷體"/>
              </a:rPr>
              <a:t>方式儲存</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2334489"/>
            <a:ext cx="2377445" cy="1243587"/>
          </a:xfrm>
          <a:prstGeom prst="rect">
            <a:avLst/>
          </a:prstGeom>
        </p:spPr>
      </p:pic>
      <p:sp>
        <p:nvSpPr>
          <p:cNvPr id="8" name="文字方塊 7"/>
          <p:cNvSpPr txBox="1"/>
          <p:nvPr/>
        </p:nvSpPr>
        <p:spPr>
          <a:xfrm>
            <a:off x="653132" y="1980546"/>
            <a:ext cx="586308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網站管理服務絕對少不了</a:t>
            </a:r>
            <a:r>
              <a:rPr lang="zh-TW" altLang="en-US" sz="2000" dirty="0">
                <a:solidFill>
                  <a:srgbClr val="FF0000"/>
                </a:solidFill>
                <a:latin typeface="Times and romance"/>
                <a:ea typeface="標楷體"/>
              </a:rPr>
              <a:t>處理與紀錄</a:t>
            </a:r>
            <a:r>
              <a:rPr lang="zh-TW" altLang="en-US" sz="2000" dirty="0">
                <a:solidFill>
                  <a:schemeClr val="tx1">
                    <a:lumMod val="85000"/>
                    <a:lumOff val="15000"/>
                  </a:schemeClr>
                </a:solidFill>
                <a:latin typeface="Times and romance"/>
                <a:ea typeface="標楷體"/>
              </a:rPr>
              <a:t>大量資訊</a:t>
            </a:r>
          </a:p>
        </p:txBody>
      </p:sp>
      <p:sp>
        <p:nvSpPr>
          <p:cNvPr id="9" name="文字方塊 8"/>
          <p:cNvSpPr txBox="1"/>
          <p:nvPr/>
        </p:nvSpPr>
        <p:spPr>
          <a:xfrm>
            <a:off x="659582" y="4484340"/>
            <a:ext cx="340836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自動紀錄所有監控資訊</a:t>
            </a:r>
          </a:p>
        </p:txBody>
      </p:sp>
      <p:sp>
        <p:nvSpPr>
          <p:cNvPr id="10" name="文字方塊 9"/>
          <p:cNvSpPr txBox="1"/>
          <p:nvPr/>
        </p:nvSpPr>
        <p:spPr>
          <a:xfrm>
            <a:off x="659582" y="5355342"/>
            <a:ext cx="398442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提供使用者隨時回來調閱資訊</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4237444"/>
            <a:ext cx="4104456" cy="1825044"/>
          </a:xfrm>
          <a:prstGeom prst="rect">
            <a:avLst/>
          </a:prstGeom>
        </p:spPr>
      </p:pic>
    </p:spTree>
    <p:extLst>
      <p:ext uri="{BB962C8B-B14F-4D97-AF65-F5344CB8AC3E}">
        <p14:creationId xmlns:p14="http://schemas.microsoft.com/office/powerpoint/2010/main" val="19705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80">
                                          <p:stCondLst>
                                            <p:cond delay="0"/>
                                          </p:stCondLst>
                                        </p:cTn>
                                        <p:tgtEl>
                                          <p:spTgt spid="11"/>
                                        </p:tgtEl>
                                      </p:cBhvr>
                                    </p:animEffect>
                                    <p:anim calcmode="lin" valueType="num">
                                      <p:cBhvr>
                                        <p:cTn id="3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7" dur="26">
                                          <p:stCondLst>
                                            <p:cond delay="650"/>
                                          </p:stCondLst>
                                        </p:cTn>
                                        <p:tgtEl>
                                          <p:spTgt spid="11"/>
                                        </p:tgtEl>
                                      </p:cBhvr>
                                      <p:to x="100000" y="60000"/>
                                    </p:animScale>
                                    <p:animScale>
                                      <p:cBhvr>
                                        <p:cTn id="38" dur="166" decel="50000">
                                          <p:stCondLst>
                                            <p:cond delay="676"/>
                                          </p:stCondLst>
                                        </p:cTn>
                                        <p:tgtEl>
                                          <p:spTgt spid="11"/>
                                        </p:tgtEl>
                                      </p:cBhvr>
                                      <p:to x="100000" y="100000"/>
                                    </p:animScale>
                                    <p:animScale>
                                      <p:cBhvr>
                                        <p:cTn id="39" dur="26">
                                          <p:stCondLst>
                                            <p:cond delay="1312"/>
                                          </p:stCondLst>
                                        </p:cTn>
                                        <p:tgtEl>
                                          <p:spTgt spid="11"/>
                                        </p:tgtEl>
                                      </p:cBhvr>
                                      <p:to x="100000" y="80000"/>
                                    </p:animScale>
                                    <p:animScale>
                                      <p:cBhvr>
                                        <p:cTn id="40" dur="166" decel="50000">
                                          <p:stCondLst>
                                            <p:cond delay="1338"/>
                                          </p:stCondLst>
                                        </p:cTn>
                                        <p:tgtEl>
                                          <p:spTgt spid="11"/>
                                        </p:tgtEl>
                                      </p:cBhvr>
                                      <p:to x="100000" y="100000"/>
                                    </p:animScale>
                                    <p:animScale>
                                      <p:cBhvr>
                                        <p:cTn id="41" dur="26">
                                          <p:stCondLst>
                                            <p:cond delay="1642"/>
                                          </p:stCondLst>
                                        </p:cTn>
                                        <p:tgtEl>
                                          <p:spTgt spid="11"/>
                                        </p:tgtEl>
                                      </p:cBhvr>
                                      <p:to x="100000" y="90000"/>
                                    </p:animScale>
                                    <p:animScale>
                                      <p:cBhvr>
                                        <p:cTn id="42" dur="166" decel="50000">
                                          <p:stCondLst>
                                            <p:cond delay="1668"/>
                                          </p:stCondLst>
                                        </p:cTn>
                                        <p:tgtEl>
                                          <p:spTgt spid="11"/>
                                        </p:tgtEl>
                                      </p:cBhvr>
                                      <p:to x="100000" y="100000"/>
                                    </p:animScale>
                                    <p:animScale>
                                      <p:cBhvr>
                                        <p:cTn id="43" dur="26">
                                          <p:stCondLst>
                                            <p:cond delay="1808"/>
                                          </p:stCondLst>
                                        </p:cTn>
                                        <p:tgtEl>
                                          <p:spTgt spid="11"/>
                                        </p:tgtEl>
                                      </p:cBhvr>
                                      <p:to x="100000" y="95000"/>
                                    </p:animScale>
                                    <p:animScale>
                                      <p:cBhvr>
                                        <p:cTn id="44" dur="166" decel="50000">
                                          <p:stCondLst>
                                            <p:cond delay="1834"/>
                                          </p:stCondLst>
                                        </p:cTn>
                                        <p:tgtEl>
                                          <p:spTgt spid="11"/>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499495" y="2963813"/>
            <a:ext cx="2031325"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nchor="t">
            <a:spAutoFit/>
          </a:bodyPr>
          <a:lstStyle/>
          <a:p>
            <a:r>
              <a:rPr lang="zh-TW" altLang="en-US" sz="3600" b="1" dirty="0">
                <a:latin typeface="DFKai-SB"/>
                <a:ea typeface="DFKai-SB"/>
              </a:rPr>
              <a:t>系統展示</a:t>
            </a:r>
          </a:p>
        </p:txBody>
      </p:sp>
    </p:spTree>
    <p:extLst>
      <p:ext uri="{BB962C8B-B14F-4D97-AF65-F5344CB8AC3E}">
        <p14:creationId xmlns:p14="http://schemas.microsoft.com/office/powerpoint/2010/main" val="191782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3455296"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通過驗證並登入</a:t>
            </a:r>
          </a:p>
        </p:txBody>
      </p:sp>
      <p:sp>
        <p:nvSpPr>
          <p:cNvPr id="5" name="文字方塊 4"/>
          <p:cNvSpPr txBox="1"/>
          <p:nvPr/>
        </p:nvSpPr>
        <p:spPr>
          <a:xfrm>
            <a:off x="539552" y="1780491"/>
            <a:ext cx="453650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網路電話的控管會牽扯到資安問題</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420888"/>
            <a:ext cx="4607408" cy="3403462"/>
          </a:xfrm>
          <a:prstGeom prst="rect">
            <a:avLst/>
          </a:prstGeom>
        </p:spPr>
      </p:pic>
      <p:cxnSp>
        <p:nvCxnSpPr>
          <p:cNvPr id="8" name="直線單箭頭接點 7"/>
          <p:cNvCxnSpPr/>
          <p:nvPr/>
        </p:nvCxnSpPr>
        <p:spPr>
          <a:xfrm flipH="1" flipV="1">
            <a:off x="3419872" y="4725144"/>
            <a:ext cx="165618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矩形 11"/>
          <p:cNvSpPr/>
          <p:nvPr/>
        </p:nvSpPr>
        <p:spPr>
          <a:xfrm>
            <a:off x="2412864" y="3140968"/>
            <a:ext cx="1007008" cy="43204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文字方塊 10"/>
          <p:cNvSpPr txBox="1"/>
          <p:nvPr/>
        </p:nvSpPr>
        <p:spPr>
          <a:xfrm>
            <a:off x="5103490" y="5301208"/>
            <a:ext cx="227682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zh-TW" altLang="en-US" dirty="0">
                <a:solidFill>
                  <a:schemeClr val="tx1">
                    <a:lumMod val="85000"/>
                    <a:lumOff val="15000"/>
                  </a:schemeClr>
                </a:solidFill>
                <a:latin typeface="Times and romance"/>
                <a:ea typeface="標楷體"/>
              </a:rPr>
              <a:t>需通過驗證才可進入</a:t>
            </a:r>
          </a:p>
        </p:txBody>
      </p:sp>
      <p:sp>
        <p:nvSpPr>
          <p:cNvPr id="13" name="文字方塊 12"/>
          <p:cNvSpPr txBox="1"/>
          <p:nvPr/>
        </p:nvSpPr>
        <p:spPr>
          <a:xfrm>
            <a:off x="4247964" y="2236222"/>
            <a:ext cx="227682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zh-TW" altLang="en-US" dirty="0">
                <a:solidFill>
                  <a:schemeClr val="tx1">
                    <a:lumMod val="85000"/>
                    <a:lumOff val="15000"/>
                  </a:schemeClr>
                </a:solidFill>
                <a:latin typeface="Times and romance"/>
                <a:ea typeface="標楷體"/>
              </a:rPr>
              <a:t>會記錄下監控者名稱</a:t>
            </a:r>
          </a:p>
        </p:txBody>
      </p:sp>
      <p:cxnSp>
        <p:nvCxnSpPr>
          <p:cNvPr id="15" name="直線單箭頭接點 14"/>
          <p:cNvCxnSpPr/>
          <p:nvPr/>
        </p:nvCxnSpPr>
        <p:spPr>
          <a:xfrm flipH="1">
            <a:off x="3419872" y="2605554"/>
            <a:ext cx="828092" cy="53541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03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電話監控平台</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72816"/>
            <a:ext cx="8813233" cy="4752528"/>
          </a:xfrm>
          <a:prstGeom prst="rect">
            <a:avLst/>
          </a:prstGeom>
        </p:spPr>
      </p:pic>
      <p:sp>
        <p:nvSpPr>
          <p:cNvPr id="6" name="矩形 5"/>
          <p:cNvSpPr/>
          <p:nvPr/>
        </p:nvSpPr>
        <p:spPr>
          <a:xfrm>
            <a:off x="210716" y="2276872"/>
            <a:ext cx="80336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10716" y="2780928"/>
            <a:ext cx="8033692"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10716" y="4293096"/>
            <a:ext cx="8033692" cy="1584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7213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51919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資料庫平台</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83" y="1700808"/>
            <a:ext cx="8748463" cy="4896750"/>
          </a:xfrm>
          <a:prstGeom prst="rect">
            <a:avLst/>
          </a:prstGeom>
        </p:spPr>
      </p:pic>
      <p:sp>
        <p:nvSpPr>
          <p:cNvPr id="6" name="矩形 5"/>
          <p:cNvSpPr/>
          <p:nvPr/>
        </p:nvSpPr>
        <p:spPr>
          <a:xfrm>
            <a:off x="4590701" y="2286794"/>
            <a:ext cx="1501454" cy="43924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7" name="文字方塊 6"/>
          <p:cNvSpPr txBox="1"/>
          <p:nvPr/>
        </p:nvSpPr>
        <p:spPr>
          <a:xfrm>
            <a:off x="6223012" y="3364353"/>
            <a:ext cx="360040" cy="1569660"/>
          </a:xfrm>
          <a:prstGeom prst="rect">
            <a:avLst/>
          </a:prstGeom>
          <a:noFill/>
        </p:spPr>
        <p:txBody>
          <a:bodyPr wrap="square" rtlCol="0" anchor="t">
            <a:spAutoFit/>
          </a:bodyPr>
          <a:lstStyle/>
          <a:p>
            <a:r>
              <a:rPr lang="zh-TW" altLang="en-US" sz="1600" b="1" dirty="0">
                <a:solidFill>
                  <a:schemeClr val="accent2">
                    <a:lumMod val="50000"/>
                  </a:schemeClr>
                </a:solidFill>
                <a:latin typeface="DFKai-SB"/>
                <a:ea typeface="DFKai-SB"/>
              </a:rPr>
              <a:t>下載監聽資訊</a:t>
            </a:r>
          </a:p>
        </p:txBody>
      </p:sp>
      <p:sp>
        <p:nvSpPr>
          <p:cNvPr id="8" name="矩形 7"/>
          <p:cNvSpPr/>
          <p:nvPr/>
        </p:nvSpPr>
        <p:spPr>
          <a:xfrm>
            <a:off x="1619672" y="2286794"/>
            <a:ext cx="1501454" cy="43924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 name="文字方塊 8"/>
          <p:cNvSpPr txBox="1"/>
          <p:nvPr/>
        </p:nvSpPr>
        <p:spPr>
          <a:xfrm>
            <a:off x="3275856" y="3610574"/>
            <a:ext cx="360040" cy="1077218"/>
          </a:xfrm>
          <a:prstGeom prst="rect">
            <a:avLst/>
          </a:prstGeom>
          <a:noFill/>
        </p:spPr>
        <p:txBody>
          <a:bodyPr wrap="square" rtlCol="0" anchor="t">
            <a:spAutoFit/>
          </a:bodyPr>
          <a:lstStyle/>
          <a:p>
            <a:r>
              <a:rPr lang="zh-TW" altLang="en-US" sz="1600" b="1" dirty="0">
                <a:solidFill>
                  <a:schemeClr val="accent2">
                    <a:lumMod val="50000"/>
                  </a:schemeClr>
                </a:solidFill>
                <a:latin typeface="DFKai-SB"/>
                <a:ea typeface="DFKai-SB"/>
              </a:rPr>
              <a:t>監控日期</a:t>
            </a:r>
          </a:p>
        </p:txBody>
      </p:sp>
      <p:sp>
        <p:nvSpPr>
          <p:cNvPr id="10" name="矩形 9"/>
          <p:cNvSpPr/>
          <p:nvPr/>
        </p:nvSpPr>
        <p:spPr>
          <a:xfrm>
            <a:off x="583035" y="2288960"/>
            <a:ext cx="576064" cy="43924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文字方塊 10"/>
          <p:cNvSpPr txBox="1"/>
          <p:nvPr/>
        </p:nvSpPr>
        <p:spPr>
          <a:xfrm>
            <a:off x="107504" y="3118131"/>
            <a:ext cx="360040" cy="2062103"/>
          </a:xfrm>
          <a:prstGeom prst="rect">
            <a:avLst/>
          </a:prstGeom>
          <a:noFill/>
        </p:spPr>
        <p:txBody>
          <a:bodyPr wrap="square" rtlCol="0" anchor="t">
            <a:spAutoFit/>
          </a:bodyPr>
          <a:lstStyle/>
          <a:p>
            <a:r>
              <a:rPr lang="zh-TW" altLang="en-US" sz="1600" b="1" dirty="0">
                <a:solidFill>
                  <a:schemeClr val="accent2">
                    <a:lumMod val="50000"/>
                  </a:schemeClr>
                </a:solidFill>
                <a:latin typeface="DFKai-SB"/>
                <a:ea typeface="DFKai-SB"/>
              </a:rPr>
              <a:t>可刪除不要的資訊</a:t>
            </a:r>
          </a:p>
        </p:txBody>
      </p:sp>
    </p:spTree>
    <p:extLst>
      <p:ext uri="{BB962C8B-B14F-4D97-AF65-F5344CB8AC3E}">
        <p14:creationId xmlns:p14="http://schemas.microsoft.com/office/powerpoint/2010/main" val="383535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499495" y="2963813"/>
            <a:ext cx="2031325"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nchor="t">
            <a:spAutoFit/>
          </a:bodyPr>
          <a:lstStyle/>
          <a:p>
            <a:r>
              <a:rPr lang="zh-TW" altLang="en-US" sz="3600" b="1" dirty="0">
                <a:latin typeface="DFKai-SB"/>
                <a:ea typeface="DFKai-SB"/>
              </a:rPr>
              <a:t>未來研究</a:t>
            </a:r>
          </a:p>
        </p:txBody>
      </p:sp>
    </p:spTree>
    <p:extLst>
      <p:ext uri="{BB962C8B-B14F-4D97-AF65-F5344CB8AC3E}">
        <p14:creationId xmlns:p14="http://schemas.microsoft.com/office/powerpoint/2010/main" val="276191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107903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fontScale="90000"/>
          </a:bodyPr>
          <a:lstStyle/>
          <a:p>
            <a:pPr algn="r"/>
            <a:r>
              <a:rPr lang="zh-TW" altLang="en-US" sz="3600" b="1" dirty="0">
                <a:solidFill>
                  <a:schemeClr val="accent2">
                    <a:lumMod val="50000"/>
                  </a:schemeClr>
                </a:solidFill>
                <a:latin typeface="Linux Libertine Display O" pitchFamily="2" charset="0"/>
                <a:ea typeface="標楷體"/>
                <a:cs typeface="Linux Libertine Display O" pitchFamily="2" charset="0"/>
              </a:rPr>
              <a:t>摘要</a:t>
            </a:r>
          </a:p>
        </p:txBody>
      </p:sp>
      <p:sp>
        <p:nvSpPr>
          <p:cNvPr id="5" name="文字方塊 4"/>
          <p:cNvSpPr txBox="1"/>
          <p:nvPr/>
        </p:nvSpPr>
        <p:spPr>
          <a:xfrm>
            <a:off x="611560" y="1844824"/>
            <a:ext cx="612068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ea typeface="標楷體"/>
              </a:rPr>
              <a:t>智慧型手機和網路的普及，讓低成本的網路電話逐漸取代一般的傳統電話，而且網路電話又能節省大量的通話費用，因此許多人會選擇使用 </a:t>
            </a:r>
            <a:r>
              <a:rPr lang="en-US" altLang="zh-TW" sz="2000" dirty="0">
                <a:solidFill>
                  <a:schemeClr val="tx1">
                    <a:lumMod val="85000"/>
                    <a:lumOff val="15000"/>
                  </a:schemeClr>
                </a:solidFill>
                <a:ea typeface="標楷體"/>
              </a:rPr>
              <a:t>Skype</a:t>
            </a:r>
            <a:r>
              <a:rPr lang="zh-TW" altLang="en-US" sz="2000" dirty="0">
                <a:solidFill>
                  <a:schemeClr val="tx1">
                    <a:lumMod val="85000"/>
                    <a:lumOff val="15000"/>
                  </a:schemeClr>
                </a:solidFill>
                <a:ea typeface="標楷體"/>
              </a:rPr>
              <a:t> 或是其他網路電話 </a:t>
            </a:r>
            <a:r>
              <a:rPr lang="en-US" altLang="zh-TW" sz="2000" dirty="0">
                <a:solidFill>
                  <a:schemeClr val="tx1">
                    <a:lumMod val="85000"/>
                    <a:lumOff val="15000"/>
                  </a:schemeClr>
                </a:solidFill>
                <a:ea typeface="標楷體"/>
              </a:rPr>
              <a:t>APP</a:t>
            </a:r>
            <a:r>
              <a:rPr lang="zh-TW" altLang="en-US" sz="2000" dirty="0">
                <a:solidFill>
                  <a:schemeClr val="tx1">
                    <a:lumMod val="85000"/>
                    <a:lumOff val="15000"/>
                  </a:schemeClr>
                </a:solidFill>
                <a:ea typeface="標楷體"/>
              </a:rPr>
              <a:t> 來進行通話</a:t>
            </a:r>
            <a:r>
              <a:rPr lang="en-US" altLang="zh-TW" sz="2000" dirty="0">
                <a:solidFill>
                  <a:schemeClr val="tx1">
                    <a:lumMod val="85000"/>
                    <a:lumOff val="15000"/>
                  </a:schemeClr>
                </a:solidFill>
                <a:ea typeface="標楷體"/>
              </a:rPr>
              <a:t>。</a:t>
            </a:r>
          </a:p>
        </p:txBody>
      </p:sp>
      <p:sp>
        <p:nvSpPr>
          <p:cNvPr id="7" name="文字方塊 6"/>
          <p:cNvSpPr txBox="1"/>
          <p:nvPr/>
        </p:nvSpPr>
        <p:spPr>
          <a:xfrm>
            <a:off x="611560" y="3429000"/>
            <a:ext cx="6120680" cy="163121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ea typeface="標楷體"/>
              </a:rPr>
              <a:t>網路電話已成為現今的趨勢，所以對於通話的控管在某些必要的時刻是不可或缺的，例如調查單位需要監控特定對象；或是因為有某些需求而需要調出某時刻的通話內容等</a:t>
            </a:r>
            <a:r>
              <a:rPr lang="en-US" altLang="zh-TW" sz="2000" dirty="0">
                <a:solidFill>
                  <a:schemeClr val="tx1">
                    <a:lumMod val="85000"/>
                    <a:lumOff val="15000"/>
                  </a:schemeClr>
                </a:solidFill>
                <a:ea typeface="標楷體"/>
              </a:rPr>
              <a:t>。</a:t>
            </a:r>
            <a:r>
              <a:rPr lang="zh-TW" altLang="en-US" sz="2000" dirty="0">
                <a:solidFill>
                  <a:schemeClr val="tx1">
                    <a:lumMod val="85000"/>
                    <a:lumOff val="15000"/>
                  </a:schemeClr>
                </a:solidFill>
                <a:ea typeface="標楷體"/>
              </a:rPr>
              <a:t>所以我們的研究目的便是建立一個網路電話控管平台來解決上述需求</a:t>
            </a:r>
            <a:r>
              <a:rPr lang="en-US" altLang="zh-TW" sz="2000" dirty="0">
                <a:solidFill>
                  <a:schemeClr val="tx1">
                    <a:lumMod val="85000"/>
                    <a:lumOff val="15000"/>
                  </a:schemeClr>
                </a:solidFill>
                <a:ea typeface="標楷體"/>
              </a:rPr>
              <a:t>。</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3450491"/>
            <a:ext cx="2066925" cy="3219450"/>
          </a:xfrm>
          <a:prstGeom prst="rect">
            <a:avLst/>
          </a:prstGeom>
        </p:spPr>
      </p:pic>
    </p:spTree>
    <p:extLst>
      <p:ext uri="{BB962C8B-B14F-4D97-AF65-F5344CB8AC3E}">
        <p14:creationId xmlns:p14="http://schemas.microsoft.com/office/powerpoint/2010/main" val="128508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30316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DFKai-SB"/>
                <a:ea typeface="DFKai-SB"/>
              </a:rPr>
              <a:t>未來研究</a:t>
            </a:r>
          </a:p>
        </p:txBody>
      </p:sp>
      <p:sp>
        <p:nvSpPr>
          <p:cNvPr id="5" name="文字方塊 4"/>
          <p:cNvSpPr txBox="1"/>
          <p:nvPr/>
        </p:nvSpPr>
        <p:spPr>
          <a:xfrm>
            <a:off x="683568" y="1824970"/>
            <a:ext cx="352839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實現</a:t>
            </a:r>
            <a:r>
              <a:rPr lang="zh-TW" altLang="en-US" sz="2000" dirty="0">
                <a:solidFill>
                  <a:srgbClr val="FF0000"/>
                </a:solidFill>
                <a:latin typeface="Times and romance"/>
                <a:ea typeface="標楷體"/>
              </a:rPr>
              <a:t>即時</a:t>
            </a:r>
            <a:r>
              <a:rPr lang="zh-TW" altLang="en-US" sz="2000" dirty="0">
                <a:solidFill>
                  <a:schemeClr val="tx1">
                    <a:lumMod val="85000"/>
                    <a:lumOff val="15000"/>
                  </a:schemeClr>
                </a:solidFill>
                <a:latin typeface="Times and romance"/>
                <a:ea typeface="標楷體"/>
              </a:rPr>
              <a:t>監聽與音訊辨識</a:t>
            </a:r>
          </a:p>
        </p:txBody>
      </p:sp>
      <p:sp>
        <p:nvSpPr>
          <p:cNvPr id="6" name="文字方塊 5"/>
          <p:cNvSpPr txBox="1"/>
          <p:nvPr/>
        </p:nvSpPr>
        <p:spPr>
          <a:xfrm>
            <a:off x="662286" y="2780928"/>
            <a:ext cx="446449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讓使用者可設定</a:t>
            </a:r>
            <a:r>
              <a:rPr lang="zh-TW" altLang="en-US" sz="2000" dirty="0">
                <a:solidFill>
                  <a:srgbClr val="FF0000"/>
                </a:solidFill>
                <a:latin typeface="Times and romance"/>
                <a:ea typeface="標楷體"/>
              </a:rPr>
              <a:t>關鍵字</a:t>
            </a:r>
            <a:r>
              <a:rPr lang="zh-TW" altLang="en-US" sz="2000" dirty="0">
                <a:solidFill>
                  <a:schemeClr val="tx1">
                    <a:lumMod val="85000"/>
                    <a:lumOff val="15000"/>
                  </a:schemeClr>
                </a:solidFill>
                <a:latin typeface="Times and romance"/>
                <a:ea typeface="標楷體"/>
              </a:rPr>
              <a:t>來進行監聽</a:t>
            </a:r>
          </a:p>
        </p:txBody>
      </p:sp>
      <p:sp>
        <p:nvSpPr>
          <p:cNvPr id="7" name="文字方塊 6"/>
          <p:cNvSpPr txBox="1"/>
          <p:nvPr/>
        </p:nvSpPr>
        <p:spPr>
          <a:xfrm>
            <a:off x="670645" y="3861048"/>
            <a:ext cx="468052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增加</a:t>
            </a:r>
            <a:r>
              <a:rPr lang="zh-TW" altLang="en-US" sz="2000" dirty="0">
                <a:solidFill>
                  <a:srgbClr val="FF0000"/>
                </a:solidFill>
                <a:latin typeface="Times and romance"/>
                <a:ea typeface="標楷體"/>
              </a:rPr>
              <a:t>地圖系統</a:t>
            </a:r>
            <a:r>
              <a:rPr lang="zh-TW" altLang="en-US" sz="2000" dirty="0">
                <a:solidFill>
                  <a:schemeClr val="tx1">
                    <a:lumMod val="85000"/>
                    <a:lumOff val="15000"/>
                  </a:schemeClr>
                </a:solidFill>
                <a:latin typeface="Times and romance"/>
                <a:ea typeface="標楷體"/>
              </a:rPr>
              <a:t>，標出監控對象的位置</a:t>
            </a:r>
          </a:p>
        </p:txBody>
      </p:sp>
      <p:sp>
        <p:nvSpPr>
          <p:cNvPr id="8" name="文字方塊 7"/>
          <p:cNvSpPr txBox="1"/>
          <p:nvPr/>
        </p:nvSpPr>
        <p:spPr>
          <a:xfrm>
            <a:off x="663402" y="4797152"/>
            <a:ext cx="468052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研究 </a:t>
            </a:r>
            <a:r>
              <a:rPr lang="en-US" altLang="zh-TW" sz="2000" dirty="0">
                <a:solidFill>
                  <a:schemeClr val="tx1">
                    <a:lumMod val="85000"/>
                    <a:lumOff val="15000"/>
                  </a:schemeClr>
                </a:solidFill>
                <a:latin typeface="Times and romance"/>
                <a:ea typeface="標楷體"/>
              </a:rPr>
              <a:t>IPv6</a:t>
            </a:r>
            <a:r>
              <a:rPr lang="zh-TW" altLang="en-US" sz="2000" dirty="0">
                <a:solidFill>
                  <a:schemeClr val="tx1">
                    <a:lumMod val="85000"/>
                    <a:lumOff val="15000"/>
                  </a:schemeClr>
                </a:solidFill>
                <a:latin typeface="Times and romance"/>
                <a:ea typeface="標楷體"/>
              </a:rPr>
              <a:t> 的鄰居發現協定</a:t>
            </a:r>
            <a:r>
              <a:rPr lang="en-US" altLang="zh-TW" sz="2000" dirty="0">
                <a:solidFill>
                  <a:schemeClr val="tx1">
                    <a:lumMod val="85000"/>
                    <a:lumOff val="15000"/>
                  </a:schemeClr>
                </a:solidFill>
                <a:latin typeface="Times and romance"/>
                <a:ea typeface="標楷體"/>
              </a:rPr>
              <a:t>(</a:t>
            </a:r>
            <a:r>
              <a:rPr lang="en-US" altLang="zh-TW" sz="2000" dirty="0">
                <a:solidFill>
                  <a:srgbClr val="FF0000"/>
                </a:solidFill>
                <a:latin typeface="Times and romance"/>
                <a:ea typeface="標楷體"/>
              </a:rPr>
              <a:t>NDP</a:t>
            </a:r>
            <a:r>
              <a:rPr lang="en-US" altLang="zh-TW" sz="2000" dirty="0">
                <a:solidFill>
                  <a:schemeClr val="tx1">
                    <a:lumMod val="85000"/>
                    <a:lumOff val="15000"/>
                  </a:schemeClr>
                </a:solidFill>
                <a:latin typeface="Times and romance"/>
                <a:ea typeface="標楷體"/>
              </a:rPr>
              <a:t>)</a:t>
            </a:r>
            <a:endParaRPr lang="zh-TW" altLang="en-US" sz="2000" dirty="0">
              <a:solidFill>
                <a:schemeClr val="tx1">
                  <a:lumMod val="85000"/>
                  <a:lumOff val="15000"/>
                </a:schemeClr>
              </a:solidFill>
              <a:latin typeface="Times and romance"/>
              <a:ea typeface="標楷體"/>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035339"/>
            <a:ext cx="3131184" cy="1761813"/>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1471" y="5197262"/>
            <a:ext cx="1998296" cy="1497390"/>
          </a:xfrm>
          <a:prstGeom prst="rect">
            <a:avLst/>
          </a:prstGeom>
        </p:spPr>
      </p:pic>
      <p:sp>
        <p:nvSpPr>
          <p:cNvPr id="11" name="文字方塊 10"/>
          <p:cNvSpPr txBox="1"/>
          <p:nvPr/>
        </p:nvSpPr>
        <p:spPr>
          <a:xfrm>
            <a:off x="6156176" y="2613189"/>
            <a:ext cx="1864613" cy="369332"/>
          </a:xfrm>
          <a:prstGeom prst="rect">
            <a:avLst/>
          </a:prstGeom>
          <a:noFill/>
        </p:spPr>
        <p:txBody>
          <a:bodyPr wrap="none" rtlCol="0">
            <a:spAutoFit/>
          </a:bodyPr>
          <a:lstStyle/>
          <a:p>
            <a:r>
              <a:rPr lang="en-US" altLang="zh-TW" b="1" dirty="0">
                <a:solidFill>
                  <a:srgbClr val="0070C0"/>
                </a:solidFill>
              </a:rPr>
              <a:t>Google Maps </a:t>
            </a:r>
            <a:r>
              <a:rPr lang="en-US" altLang="zh-TW" b="1" dirty="0" err="1">
                <a:solidFill>
                  <a:srgbClr val="0070C0"/>
                </a:solidFill>
              </a:rPr>
              <a:t>Api</a:t>
            </a:r>
            <a:endParaRPr lang="zh-TW" altLang="en-US" b="1" dirty="0">
              <a:solidFill>
                <a:srgbClr val="0070C0"/>
              </a:solidFill>
            </a:endParaRPr>
          </a:p>
        </p:txBody>
      </p:sp>
      <p:sp>
        <p:nvSpPr>
          <p:cNvPr id="12" name="文字方塊 11"/>
          <p:cNvSpPr txBox="1"/>
          <p:nvPr/>
        </p:nvSpPr>
        <p:spPr>
          <a:xfrm>
            <a:off x="5580112" y="6093296"/>
            <a:ext cx="1984839" cy="369332"/>
          </a:xfrm>
          <a:prstGeom prst="rect">
            <a:avLst/>
          </a:prstGeom>
          <a:noFill/>
        </p:spPr>
        <p:txBody>
          <a:bodyPr wrap="none" rtlCol="0">
            <a:spAutoFit/>
          </a:bodyPr>
          <a:lstStyle/>
          <a:p>
            <a:r>
              <a:rPr lang="en-US" altLang="zh-TW" b="1" dirty="0">
                <a:solidFill>
                  <a:srgbClr val="0070C0"/>
                </a:solidFill>
              </a:rPr>
              <a:t>Neighbor Spoofing</a:t>
            </a:r>
            <a:endParaRPr lang="zh-TW" altLang="en-US" b="1" dirty="0">
              <a:solidFill>
                <a:srgbClr val="0070C0"/>
              </a:solidFill>
            </a:endParaRPr>
          </a:p>
        </p:txBody>
      </p:sp>
    </p:spTree>
    <p:extLst>
      <p:ext uri="{BB962C8B-B14F-4D97-AF65-F5344CB8AC3E}">
        <p14:creationId xmlns:p14="http://schemas.microsoft.com/office/powerpoint/2010/main" val="292050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A9A8E288-F010-4C36-840A-C6CFA527F3BF}"/>
              </a:ext>
            </a:extLst>
          </p:cNvPr>
          <p:cNvSpPr txBox="1"/>
          <p:nvPr/>
        </p:nvSpPr>
        <p:spPr>
          <a:xfrm>
            <a:off x="2486025" y="3143250"/>
            <a:ext cx="4183565" cy="646331"/>
          </a:xfrm>
          <a:prstGeom prst="rect">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TW" altLang="en-US" sz="3600">
                <a:latin typeface="Times New Roman"/>
                <a:ea typeface="微軟正黑體"/>
                <a:cs typeface="Times New Roman"/>
              </a:rPr>
              <a:t>Thanks for listening</a:t>
            </a:r>
          </a:p>
        </p:txBody>
      </p:sp>
    </p:spTree>
    <p:extLst>
      <p:ext uri="{BB962C8B-B14F-4D97-AF65-F5344CB8AC3E}">
        <p14:creationId xmlns:p14="http://schemas.microsoft.com/office/powerpoint/2010/main" val="103070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a:solidFill>
                  <a:schemeClr val="accent2">
                    <a:lumMod val="50000"/>
                  </a:schemeClr>
                </a:solidFill>
                <a:ea typeface="標楷體"/>
              </a:rPr>
              <a:t>何謂 </a:t>
            </a:r>
            <a:r>
              <a:rPr lang="en-US" altLang="zh-TW" sz="3600" b="1" dirty="0">
                <a:solidFill>
                  <a:schemeClr val="accent2">
                    <a:lumMod val="50000"/>
                  </a:schemeClr>
                </a:solidFill>
                <a:ea typeface="標楷體"/>
              </a:rPr>
              <a:t>VoIP</a:t>
            </a:r>
            <a:endParaRPr lang="zh-TW" altLang="en-US" sz="3600" b="1" dirty="0">
              <a:solidFill>
                <a:schemeClr val="accent2">
                  <a:lumMod val="50000"/>
                </a:schemeClr>
              </a:solidFill>
              <a:ea typeface="標楷體"/>
            </a:endParaRPr>
          </a:p>
        </p:txBody>
      </p:sp>
      <p:graphicFrame>
        <p:nvGraphicFramePr>
          <p:cNvPr id="5" name="資料庫圖表 4"/>
          <p:cNvGraphicFramePr/>
          <p:nvPr>
            <p:extLst>
              <p:ext uri="{D42A27DB-BD31-4B8C-83A1-F6EECF244321}">
                <p14:modId xmlns:p14="http://schemas.microsoft.com/office/powerpoint/2010/main" val="3864771882"/>
              </p:ext>
            </p:extLst>
          </p:nvPr>
        </p:nvGraphicFramePr>
        <p:xfrm>
          <a:off x="3563888" y="20292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57" y="2492896"/>
            <a:ext cx="4364048" cy="3136659"/>
          </a:xfrm>
          <a:prstGeom prst="rect">
            <a:avLst/>
          </a:prstGeom>
        </p:spPr>
      </p:pic>
    </p:spTree>
    <p:extLst>
      <p:ext uri="{BB962C8B-B14F-4D97-AF65-F5344CB8AC3E}">
        <p14:creationId xmlns:p14="http://schemas.microsoft.com/office/powerpoint/2010/main" val="116035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graphicEl>
                                              <a:dgm id="{038928D6-4947-42AA-BEBA-E2FF57A031F6}"/>
                                            </p:graphicEl>
                                          </p:spTgt>
                                        </p:tgtEl>
                                        <p:attrNameLst>
                                          <p:attrName>style.visibility</p:attrName>
                                        </p:attrNameLst>
                                      </p:cBhvr>
                                      <p:to>
                                        <p:strVal val="visible"/>
                                      </p:to>
                                    </p:set>
                                    <p:animEffect transition="in" filter="wipe(down)">
                                      <p:cBhvr>
                                        <p:cTn id="7" dur="580">
                                          <p:stCondLst>
                                            <p:cond delay="0"/>
                                          </p:stCondLst>
                                        </p:cTn>
                                        <p:tgtEl>
                                          <p:spTgt spid="5">
                                            <p:graphicEl>
                                              <a:dgm id="{038928D6-4947-42AA-BEBA-E2FF57A031F6}"/>
                                            </p:graphicEl>
                                          </p:spTgt>
                                        </p:tgtEl>
                                      </p:cBhvr>
                                    </p:animEffect>
                                    <p:anim calcmode="lin" valueType="num">
                                      <p:cBhvr>
                                        <p:cTn id="8" dur="1822" tmFilter="0,0; 0.14,0.36; 0.43,0.73; 0.71,0.91; 1.0,1.0">
                                          <p:stCondLst>
                                            <p:cond delay="0"/>
                                          </p:stCondLst>
                                        </p:cTn>
                                        <p:tgtEl>
                                          <p:spTgt spid="5">
                                            <p:graphicEl>
                                              <a:dgm id="{038928D6-4947-42AA-BEBA-E2FF57A031F6}"/>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graphicEl>
                                              <a:dgm id="{038928D6-4947-42AA-BEBA-E2FF57A031F6}"/>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graphicEl>
                                              <a:dgm id="{038928D6-4947-42AA-BEBA-E2FF57A031F6}"/>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graphicEl>
                                              <a:dgm id="{038928D6-4947-42AA-BEBA-E2FF57A031F6}"/>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graphicEl>
                                              <a:dgm id="{038928D6-4947-42AA-BEBA-E2FF57A031F6}"/>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graphicEl>
                                              <a:dgm id="{038928D6-4947-42AA-BEBA-E2FF57A031F6}"/>
                                            </p:graphicEl>
                                          </p:spTgt>
                                        </p:tgtEl>
                                      </p:cBhvr>
                                      <p:to x="100000" y="60000"/>
                                    </p:animScale>
                                    <p:animScale>
                                      <p:cBhvr>
                                        <p:cTn id="14" dur="166" decel="50000">
                                          <p:stCondLst>
                                            <p:cond delay="676"/>
                                          </p:stCondLst>
                                        </p:cTn>
                                        <p:tgtEl>
                                          <p:spTgt spid="5">
                                            <p:graphicEl>
                                              <a:dgm id="{038928D6-4947-42AA-BEBA-E2FF57A031F6}"/>
                                            </p:graphicEl>
                                          </p:spTgt>
                                        </p:tgtEl>
                                      </p:cBhvr>
                                      <p:to x="100000" y="100000"/>
                                    </p:animScale>
                                    <p:animScale>
                                      <p:cBhvr>
                                        <p:cTn id="15" dur="26">
                                          <p:stCondLst>
                                            <p:cond delay="1312"/>
                                          </p:stCondLst>
                                        </p:cTn>
                                        <p:tgtEl>
                                          <p:spTgt spid="5">
                                            <p:graphicEl>
                                              <a:dgm id="{038928D6-4947-42AA-BEBA-E2FF57A031F6}"/>
                                            </p:graphicEl>
                                          </p:spTgt>
                                        </p:tgtEl>
                                      </p:cBhvr>
                                      <p:to x="100000" y="80000"/>
                                    </p:animScale>
                                    <p:animScale>
                                      <p:cBhvr>
                                        <p:cTn id="16" dur="166" decel="50000">
                                          <p:stCondLst>
                                            <p:cond delay="1338"/>
                                          </p:stCondLst>
                                        </p:cTn>
                                        <p:tgtEl>
                                          <p:spTgt spid="5">
                                            <p:graphicEl>
                                              <a:dgm id="{038928D6-4947-42AA-BEBA-E2FF57A031F6}"/>
                                            </p:graphicEl>
                                          </p:spTgt>
                                        </p:tgtEl>
                                      </p:cBhvr>
                                      <p:to x="100000" y="100000"/>
                                    </p:animScale>
                                    <p:animScale>
                                      <p:cBhvr>
                                        <p:cTn id="17" dur="26">
                                          <p:stCondLst>
                                            <p:cond delay="1642"/>
                                          </p:stCondLst>
                                        </p:cTn>
                                        <p:tgtEl>
                                          <p:spTgt spid="5">
                                            <p:graphicEl>
                                              <a:dgm id="{038928D6-4947-42AA-BEBA-E2FF57A031F6}"/>
                                            </p:graphicEl>
                                          </p:spTgt>
                                        </p:tgtEl>
                                      </p:cBhvr>
                                      <p:to x="100000" y="90000"/>
                                    </p:animScale>
                                    <p:animScale>
                                      <p:cBhvr>
                                        <p:cTn id="18" dur="166" decel="50000">
                                          <p:stCondLst>
                                            <p:cond delay="1668"/>
                                          </p:stCondLst>
                                        </p:cTn>
                                        <p:tgtEl>
                                          <p:spTgt spid="5">
                                            <p:graphicEl>
                                              <a:dgm id="{038928D6-4947-42AA-BEBA-E2FF57A031F6}"/>
                                            </p:graphicEl>
                                          </p:spTgt>
                                        </p:tgtEl>
                                      </p:cBhvr>
                                      <p:to x="100000" y="100000"/>
                                    </p:animScale>
                                    <p:animScale>
                                      <p:cBhvr>
                                        <p:cTn id="19" dur="26">
                                          <p:stCondLst>
                                            <p:cond delay="1808"/>
                                          </p:stCondLst>
                                        </p:cTn>
                                        <p:tgtEl>
                                          <p:spTgt spid="5">
                                            <p:graphicEl>
                                              <a:dgm id="{038928D6-4947-42AA-BEBA-E2FF57A031F6}"/>
                                            </p:graphicEl>
                                          </p:spTgt>
                                        </p:tgtEl>
                                      </p:cBhvr>
                                      <p:to x="100000" y="95000"/>
                                    </p:animScale>
                                    <p:animScale>
                                      <p:cBhvr>
                                        <p:cTn id="20" dur="166" decel="50000">
                                          <p:stCondLst>
                                            <p:cond delay="1834"/>
                                          </p:stCondLst>
                                        </p:cTn>
                                        <p:tgtEl>
                                          <p:spTgt spid="5">
                                            <p:graphicEl>
                                              <a:dgm id="{038928D6-4947-42AA-BEBA-E2FF57A031F6}"/>
                                            </p:graphic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graphicEl>
                                              <a:dgm id="{5580D8A3-31EA-4986-ABDC-2CEEBBB7D7F1}"/>
                                            </p:graphicEl>
                                          </p:spTgt>
                                        </p:tgtEl>
                                        <p:attrNameLst>
                                          <p:attrName>style.visibility</p:attrName>
                                        </p:attrNameLst>
                                      </p:cBhvr>
                                      <p:to>
                                        <p:strVal val="visible"/>
                                      </p:to>
                                    </p:set>
                                    <p:animEffect transition="in" filter="wipe(down)">
                                      <p:cBhvr>
                                        <p:cTn id="23" dur="580">
                                          <p:stCondLst>
                                            <p:cond delay="0"/>
                                          </p:stCondLst>
                                        </p:cTn>
                                        <p:tgtEl>
                                          <p:spTgt spid="5">
                                            <p:graphicEl>
                                              <a:dgm id="{5580D8A3-31EA-4986-ABDC-2CEEBBB7D7F1}"/>
                                            </p:graphicEl>
                                          </p:spTgt>
                                        </p:tgtEl>
                                      </p:cBhvr>
                                    </p:animEffect>
                                    <p:anim calcmode="lin" valueType="num">
                                      <p:cBhvr>
                                        <p:cTn id="24" dur="1822" tmFilter="0,0; 0.14,0.36; 0.43,0.73; 0.71,0.91; 1.0,1.0">
                                          <p:stCondLst>
                                            <p:cond delay="0"/>
                                          </p:stCondLst>
                                        </p:cTn>
                                        <p:tgtEl>
                                          <p:spTgt spid="5">
                                            <p:graphicEl>
                                              <a:dgm id="{5580D8A3-31EA-4986-ABDC-2CEEBBB7D7F1}"/>
                                            </p:graphic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graphicEl>
                                              <a:dgm id="{5580D8A3-31EA-4986-ABDC-2CEEBBB7D7F1}"/>
                                            </p:graphic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graphicEl>
                                              <a:dgm id="{5580D8A3-31EA-4986-ABDC-2CEEBBB7D7F1}"/>
                                            </p:graphic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graphicEl>
                                              <a:dgm id="{5580D8A3-31EA-4986-ABDC-2CEEBBB7D7F1}"/>
                                            </p:graphic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graphicEl>
                                              <a:dgm id="{5580D8A3-31EA-4986-ABDC-2CEEBBB7D7F1}"/>
                                            </p:graphic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graphicEl>
                                              <a:dgm id="{5580D8A3-31EA-4986-ABDC-2CEEBBB7D7F1}"/>
                                            </p:graphicEl>
                                          </p:spTgt>
                                        </p:tgtEl>
                                      </p:cBhvr>
                                      <p:to x="100000" y="60000"/>
                                    </p:animScale>
                                    <p:animScale>
                                      <p:cBhvr>
                                        <p:cTn id="30" dur="166" decel="50000">
                                          <p:stCondLst>
                                            <p:cond delay="676"/>
                                          </p:stCondLst>
                                        </p:cTn>
                                        <p:tgtEl>
                                          <p:spTgt spid="5">
                                            <p:graphicEl>
                                              <a:dgm id="{5580D8A3-31EA-4986-ABDC-2CEEBBB7D7F1}"/>
                                            </p:graphicEl>
                                          </p:spTgt>
                                        </p:tgtEl>
                                      </p:cBhvr>
                                      <p:to x="100000" y="100000"/>
                                    </p:animScale>
                                    <p:animScale>
                                      <p:cBhvr>
                                        <p:cTn id="31" dur="26">
                                          <p:stCondLst>
                                            <p:cond delay="1312"/>
                                          </p:stCondLst>
                                        </p:cTn>
                                        <p:tgtEl>
                                          <p:spTgt spid="5">
                                            <p:graphicEl>
                                              <a:dgm id="{5580D8A3-31EA-4986-ABDC-2CEEBBB7D7F1}"/>
                                            </p:graphicEl>
                                          </p:spTgt>
                                        </p:tgtEl>
                                      </p:cBhvr>
                                      <p:to x="100000" y="80000"/>
                                    </p:animScale>
                                    <p:animScale>
                                      <p:cBhvr>
                                        <p:cTn id="32" dur="166" decel="50000">
                                          <p:stCondLst>
                                            <p:cond delay="1338"/>
                                          </p:stCondLst>
                                        </p:cTn>
                                        <p:tgtEl>
                                          <p:spTgt spid="5">
                                            <p:graphicEl>
                                              <a:dgm id="{5580D8A3-31EA-4986-ABDC-2CEEBBB7D7F1}"/>
                                            </p:graphicEl>
                                          </p:spTgt>
                                        </p:tgtEl>
                                      </p:cBhvr>
                                      <p:to x="100000" y="100000"/>
                                    </p:animScale>
                                    <p:animScale>
                                      <p:cBhvr>
                                        <p:cTn id="33" dur="26">
                                          <p:stCondLst>
                                            <p:cond delay="1642"/>
                                          </p:stCondLst>
                                        </p:cTn>
                                        <p:tgtEl>
                                          <p:spTgt spid="5">
                                            <p:graphicEl>
                                              <a:dgm id="{5580D8A3-31EA-4986-ABDC-2CEEBBB7D7F1}"/>
                                            </p:graphicEl>
                                          </p:spTgt>
                                        </p:tgtEl>
                                      </p:cBhvr>
                                      <p:to x="100000" y="90000"/>
                                    </p:animScale>
                                    <p:animScale>
                                      <p:cBhvr>
                                        <p:cTn id="34" dur="166" decel="50000">
                                          <p:stCondLst>
                                            <p:cond delay="1668"/>
                                          </p:stCondLst>
                                        </p:cTn>
                                        <p:tgtEl>
                                          <p:spTgt spid="5">
                                            <p:graphicEl>
                                              <a:dgm id="{5580D8A3-31EA-4986-ABDC-2CEEBBB7D7F1}"/>
                                            </p:graphicEl>
                                          </p:spTgt>
                                        </p:tgtEl>
                                      </p:cBhvr>
                                      <p:to x="100000" y="100000"/>
                                    </p:animScale>
                                    <p:animScale>
                                      <p:cBhvr>
                                        <p:cTn id="35" dur="26">
                                          <p:stCondLst>
                                            <p:cond delay="1808"/>
                                          </p:stCondLst>
                                        </p:cTn>
                                        <p:tgtEl>
                                          <p:spTgt spid="5">
                                            <p:graphicEl>
                                              <a:dgm id="{5580D8A3-31EA-4986-ABDC-2CEEBBB7D7F1}"/>
                                            </p:graphicEl>
                                          </p:spTgt>
                                        </p:tgtEl>
                                      </p:cBhvr>
                                      <p:to x="100000" y="95000"/>
                                    </p:animScale>
                                    <p:animScale>
                                      <p:cBhvr>
                                        <p:cTn id="36" dur="166" decel="50000">
                                          <p:stCondLst>
                                            <p:cond delay="1834"/>
                                          </p:stCondLst>
                                        </p:cTn>
                                        <p:tgtEl>
                                          <p:spTgt spid="5">
                                            <p:graphicEl>
                                              <a:dgm id="{5580D8A3-31EA-4986-ABDC-2CEEBBB7D7F1}"/>
                                            </p:graphic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5">
                                            <p:graphicEl>
                                              <a:dgm id="{FE60DDF8-CBF6-4936-B765-194A5F94B38D}"/>
                                            </p:graphicEl>
                                          </p:spTgt>
                                        </p:tgtEl>
                                        <p:attrNameLst>
                                          <p:attrName>style.visibility</p:attrName>
                                        </p:attrNameLst>
                                      </p:cBhvr>
                                      <p:to>
                                        <p:strVal val="visible"/>
                                      </p:to>
                                    </p:set>
                                    <p:animEffect transition="in" filter="wipe(down)">
                                      <p:cBhvr>
                                        <p:cTn id="41" dur="580">
                                          <p:stCondLst>
                                            <p:cond delay="0"/>
                                          </p:stCondLst>
                                        </p:cTn>
                                        <p:tgtEl>
                                          <p:spTgt spid="5">
                                            <p:graphicEl>
                                              <a:dgm id="{FE60DDF8-CBF6-4936-B765-194A5F94B38D}"/>
                                            </p:graphicEl>
                                          </p:spTgt>
                                        </p:tgtEl>
                                      </p:cBhvr>
                                    </p:animEffect>
                                    <p:anim calcmode="lin" valueType="num">
                                      <p:cBhvr>
                                        <p:cTn id="42" dur="1822" tmFilter="0,0; 0.14,0.36; 0.43,0.73; 0.71,0.91; 1.0,1.0">
                                          <p:stCondLst>
                                            <p:cond delay="0"/>
                                          </p:stCondLst>
                                        </p:cTn>
                                        <p:tgtEl>
                                          <p:spTgt spid="5">
                                            <p:graphicEl>
                                              <a:dgm id="{FE60DDF8-CBF6-4936-B765-194A5F94B38D}"/>
                                            </p:graphic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graphicEl>
                                              <a:dgm id="{FE60DDF8-CBF6-4936-B765-194A5F94B38D}"/>
                                            </p:graphic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graphicEl>
                                              <a:dgm id="{FE60DDF8-CBF6-4936-B765-194A5F94B38D}"/>
                                            </p:graphic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graphicEl>
                                              <a:dgm id="{FE60DDF8-CBF6-4936-B765-194A5F94B38D}"/>
                                            </p:graphic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graphicEl>
                                              <a:dgm id="{FE60DDF8-CBF6-4936-B765-194A5F94B38D}"/>
                                            </p:graphic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graphicEl>
                                              <a:dgm id="{FE60DDF8-CBF6-4936-B765-194A5F94B38D}"/>
                                            </p:graphicEl>
                                          </p:spTgt>
                                        </p:tgtEl>
                                      </p:cBhvr>
                                      <p:to x="100000" y="60000"/>
                                    </p:animScale>
                                    <p:animScale>
                                      <p:cBhvr>
                                        <p:cTn id="48" dur="166" decel="50000">
                                          <p:stCondLst>
                                            <p:cond delay="676"/>
                                          </p:stCondLst>
                                        </p:cTn>
                                        <p:tgtEl>
                                          <p:spTgt spid="5">
                                            <p:graphicEl>
                                              <a:dgm id="{FE60DDF8-CBF6-4936-B765-194A5F94B38D}"/>
                                            </p:graphicEl>
                                          </p:spTgt>
                                        </p:tgtEl>
                                      </p:cBhvr>
                                      <p:to x="100000" y="100000"/>
                                    </p:animScale>
                                    <p:animScale>
                                      <p:cBhvr>
                                        <p:cTn id="49" dur="26">
                                          <p:stCondLst>
                                            <p:cond delay="1312"/>
                                          </p:stCondLst>
                                        </p:cTn>
                                        <p:tgtEl>
                                          <p:spTgt spid="5">
                                            <p:graphicEl>
                                              <a:dgm id="{FE60DDF8-CBF6-4936-B765-194A5F94B38D}"/>
                                            </p:graphicEl>
                                          </p:spTgt>
                                        </p:tgtEl>
                                      </p:cBhvr>
                                      <p:to x="100000" y="80000"/>
                                    </p:animScale>
                                    <p:animScale>
                                      <p:cBhvr>
                                        <p:cTn id="50" dur="166" decel="50000">
                                          <p:stCondLst>
                                            <p:cond delay="1338"/>
                                          </p:stCondLst>
                                        </p:cTn>
                                        <p:tgtEl>
                                          <p:spTgt spid="5">
                                            <p:graphicEl>
                                              <a:dgm id="{FE60DDF8-CBF6-4936-B765-194A5F94B38D}"/>
                                            </p:graphicEl>
                                          </p:spTgt>
                                        </p:tgtEl>
                                      </p:cBhvr>
                                      <p:to x="100000" y="100000"/>
                                    </p:animScale>
                                    <p:animScale>
                                      <p:cBhvr>
                                        <p:cTn id="51" dur="26">
                                          <p:stCondLst>
                                            <p:cond delay="1642"/>
                                          </p:stCondLst>
                                        </p:cTn>
                                        <p:tgtEl>
                                          <p:spTgt spid="5">
                                            <p:graphicEl>
                                              <a:dgm id="{FE60DDF8-CBF6-4936-B765-194A5F94B38D}"/>
                                            </p:graphicEl>
                                          </p:spTgt>
                                        </p:tgtEl>
                                      </p:cBhvr>
                                      <p:to x="100000" y="90000"/>
                                    </p:animScale>
                                    <p:animScale>
                                      <p:cBhvr>
                                        <p:cTn id="52" dur="166" decel="50000">
                                          <p:stCondLst>
                                            <p:cond delay="1668"/>
                                          </p:stCondLst>
                                        </p:cTn>
                                        <p:tgtEl>
                                          <p:spTgt spid="5">
                                            <p:graphicEl>
                                              <a:dgm id="{FE60DDF8-CBF6-4936-B765-194A5F94B38D}"/>
                                            </p:graphicEl>
                                          </p:spTgt>
                                        </p:tgtEl>
                                      </p:cBhvr>
                                      <p:to x="100000" y="100000"/>
                                    </p:animScale>
                                    <p:animScale>
                                      <p:cBhvr>
                                        <p:cTn id="53" dur="26">
                                          <p:stCondLst>
                                            <p:cond delay="1808"/>
                                          </p:stCondLst>
                                        </p:cTn>
                                        <p:tgtEl>
                                          <p:spTgt spid="5">
                                            <p:graphicEl>
                                              <a:dgm id="{FE60DDF8-CBF6-4936-B765-194A5F94B38D}"/>
                                            </p:graphicEl>
                                          </p:spTgt>
                                        </p:tgtEl>
                                      </p:cBhvr>
                                      <p:to x="100000" y="95000"/>
                                    </p:animScale>
                                    <p:animScale>
                                      <p:cBhvr>
                                        <p:cTn id="54" dur="166" decel="50000">
                                          <p:stCondLst>
                                            <p:cond delay="1834"/>
                                          </p:stCondLst>
                                        </p:cTn>
                                        <p:tgtEl>
                                          <p:spTgt spid="5">
                                            <p:graphicEl>
                                              <a:dgm id="{FE60DDF8-CBF6-4936-B765-194A5F94B38D}"/>
                                            </p:graphic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5">
                                            <p:graphicEl>
                                              <a:dgm id="{25C367EC-5E99-49FE-B612-909F4216DC99}"/>
                                            </p:graphicEl>
                                          </p:spTgt>
                                        </p:tgtEl>
                                        <p:attrNameLst>
                                          <p:attrName>style.visibility</p:attrName>
                                        </p:attrNameLst>
                                      </p:cBhvr>
                                      <p:to>
                                        <p:strVal val="visible"/>
                                      </p:to>
                                    </p:set>
                                    <p:animEffect transition="in" filter="wipe(down)">
                                      <p:cBhvr>
                                        <p:cTn id="57" dur="580">
                                          <p:stCondLst>
                                            <p:cond delay="0"/>
                                          </p:stCondLst>
                                        </p:cTn>
                                        <p:tgtEl>
                                          <p:spTgt spid="5">
                                            <p:graphicEl>
                                              <a:dgm id="{25C367EC-5E99-49FE-B612-909F4216DC99}"/>
                                            </p:graphicEl>
                                          </p:spTgt>
                                        </p:tgtEl>
                                      </p:cBhvr>
                                    </p:animEffect>
                                    <p:anim calcmode="lin" valueType="num">
                                      <p:cBhvr>
                                        <p:cTn id="58" dur="1822" tmFilter="0,0; 0.14,0.36; 0.43,0.73; 0.71,0.91; 1.0,1.0">
                                          <p:stCondLst>
                                            <p:cond delay="0"/>
                                          </p:stCondLst>
                                        </p:cTn>
                                        <p:tgtEl>
                                          <p:spTgt spid="5">
                                            <p:graphicEl>
                                              <a:dgm id="{25C367EC-5E99-49FE-B612-909F4216DC99}"/>
                                            </p:graphic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graphicEl>
                                              <a:dgm id="{25C367EC-5E99-49FE-B612-909F4216DC99}"/>
                                            </p:graphic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graphicEl>
                                              <a:dgm id="{25C367EC-5E99-49FE-B612-909F4216DC99}"/>
                                            </p:graphic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graphicEl>
                                              <a:dgm id="{25C367EC-5E99-49FE-B612-909F4216DC99}"/>
                                            </p:graphic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graphicEl>
                                              <a:dgm id="{25C367EC-5E99-49FE-B612-909F4216DC99}"/>
                                            </p:graphic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graphicEl>
                                              <a:dgm id="{25C367EC-5E99-49FE-B612-909F4216DC99}"/>
                                            </p:graphicEl>
                                          </p:spTgt>
                                        </p:tgtEl>
                                      </p:cBhvr>
                                      <p:to x="100000" y="60000"/>
                                    </p:animScale>
                                    <p:animScale>
                                      <p:cBhvr>
                                        <p:cTn id="64" dur="166" decel="50000">
                                          <p:stCondLst>
                                            <p:cond delay="676"/>
                                          </p:stCondLst>
                                        </p:cTn>
                                        <p:tgtEl>
                                          <p:spTgt spid="5">
                                            <p:graphicEl>
                                              <a:dgm id="{25C367EC-5E99-49FE-B612-909F4216DC99}"/>
                                            </p:graphicEl>
                                          </p:spTgt>
                                        </p:tgtEl>
                                      </p:cBhvr>
                                      <p:to x="100000" y="100000"/>
                                    </p:animScale>
                                    <p:animScale>
                                      <p:cBhvr>
                                        <p:cTn id="65" dur="26">
                                          <p:stCondLst>
                                            <p:cond delay="1312"/>
                                          </p:stCondLst>
                                        </p:cTn>
                                        <p:tgtEl>
                                          <p:spTgt spid="5">
                                            <p:graphicEl>
                                              <a:dgm id="{25C367EC-5E99-49FE-B612-909F4216DC99}"/>
                                            </p:graphicEl>
                                          </p:spTgt>
                                        </p:tgtEl>
                                      </p:cBhvr>
                                      <p:to x="100000" y="80000"/>
                                    </p:animScale>
                                    <p:animScale>
                                      <p:cBhvr>
                                        <p:cTn id="66" dur="166" decel="50000">
                                          <p:stCondLst>
                                            <p:cond delay="1338"/>
                                          </p:stCondLst>
                                        </p:cTn>
                                        <p:tgtEl>
                                          <p:spTgt spid="5">
                                            <p:graphicEl>
                                              <a:dgm id="{25C367EC-5E99-49FE-B612-909F4216DC99}"/>
                                            </p:graphicEl>
                                          </p:spTgt>
                                        </p:tgtEl>
                                      </p:cBhvr>
                                      <p:to x="100000" y="100000"/>
                                    </p:animScale>
                                    <p:animScale>
                                      <p:cBhvr>
                                        <p:cTn id="67" dur="26">
                                          <p:stCondLst>
                                            <p:cond delay="1642"/>
                                          </p:stCondLst>
                                        </p:cTn>
                                        <p:tgtEl>
                                          <p:spTgt spid="5">
                                            <p:graphicEl>
                                              <a:dgm id="{25C367EC-5E99-49FE-B612-909F4216DC99}"/>
                                            </p:graphicEl>
                                          </p:spTgt>
                                        </p:tgtEl>
                                      </p:cBhvr>
                                      <p:to x="100000" y="90000"/>
                                    </p:animScale>
                                    <p:animScale>
                                      <p:cBhvr>
                                        <p:cTn id="68" dur="166" decel="50000">
                                          <p:stCondLst>
                                            <p:cond delay="1668"/>
                                          </p:stCondLst>
                                        </p:cTn>
                                        <p:tgtEl>
                                          <p:spTgt spid="5">
                                            <p:graphicEl>
                                              <a:dgm id="{25C367EC-5E99-49FE-B612-909F4216DC99}"/>
                                            </p:graphicEl>
                                          </p:spTgt>
                                        </p:tgtEl>
                                      </p:cBhvr>
                                      <p:to x="100000" y="100000"/>
                                    </p:animScale>
                                    <p:animScale>
                                      <p:cBhvr>
                                        <p:cTn id="69" dur="26">
                                          <p:stCondLst>
                                            <p:cond delay="1808"/>
                                          </p:stCondLst>
                                        </p:cTn>
                                        <p:tgtEl>
                                          <p:spTgt spid="5">
                                            <p:graphicEl>
                                              <a:dgm id="{25C367EC-5E99-49FE-B612-909F4216DC99}"/>
                                            </p:graphicEl>
                                          </p:spTgt>
                                        </p:tgtEl>
                                      </p:cBhvr>
                                      <p:to x="100000" y="95000"/>
                                    </p:animScale>
                                    <p:animScale>
                                      <p:cBhvr>
                                        <p:cTn id="70" dur="166" decel="50000">
                                          <p:stCondLst>
                                            <p:cond delay="1834"/>
                                          </p:stCondLst>
                                        </p:cTn>
                                        <p:tgtEl>
                                          <p:spTgt spid="5">
                                            <p:graphicEl>
                                              <a:dgm id="{25C367EC-5E99-49FE-B612-909F4216DC99}"/>
                                            </p:graphic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5">
                                            <p:graphicEl>
                                              <a:dgm id="{8BAD0DA7-7C6F-44E0-9B5B-5C4C392FF496}"/>
                                            </p:graphicEl>
                                          </p:spTgt>
                                        </p:tgtEl>
                                        <p:attrNameLst>
                                          <p:attrName>style.visibility</p:attrName>
                                        </p:attrNameLst>
                                      </p:cBhvr>
                                      <p:to>
                                        <p:strVal val="visible"/>
                                      </p:to>
                                    </p:set>
                                    <p:animEffect transition="in" filter="wipe(down)">
                                      <p:cBhvr>
                                        <p:cTn id="75" dur="580">
                                          <p:stCondLst>
                                            <p:cond delay="0"/>
                                          </p:stCondLst>
                                        </p:cTn>
                                        <p:tgtEl>
                                          <p:spTgt spid="5">
                                            <p:graphicEl>
                                              <a:dgm id="{8BAD0DA7-7C6F-44E0-9B5B-5C4C392FF496}"/>
                                            </p:graphicEl>
                                          </p:spTgt>
                                        </p:tgtEl>
                                      </p:cBhvr>
                                    </p:animEffect>
                                    <p:anim calcmode="lin" valueType="num">
                                      <p:cBhvr>
                                        <p:cTn id="76" dur="1822" tmFilter="0,0; 0.14,0.36; 0.43,0.73; 0.71,0.91; 1.0,1.0">
                                          <p:stCondLst>
                                            <p:cond delay="0"/>
                                          </p:stCondLst>
                                        </p:cTn>
                                        <p:tgtEl>
                                          <p:spTgt spid="5">
                                            <p:graphicEl>
                                              <a:dgm id="{8BAD0DA7-7C6F-44E0-9B5B-5C4C392FF496}"/>
                                            </p:graphic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graphicEl>
                                              <a:dgm id="{8BAD0DA7-7C6F-44E0-9B5B-5C4C392FF496}"/>
                                            </p:graphic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graphicEl>
                                              <a:dgm id="{8BAD0DA7-7C6F-44E0-9B5B-5C4C392FF496}"/>
                                            </p:graphic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graphicEl>
                                              <a:dgm id="{8BAD0DA7-7C6F-44E0-9B5B-5C4C392FF496}"/>
                                            </p:graphic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graphicEl>
                                              <a:dgm id="{8BAD0DA7-7C6F-44E0-9B5B-5C4C392FF496}"/>
                                            </p:graphic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graphicEl>
                                              <a:dgm id="{8BAD0DA7-7C6F-44E0-9B5B-5C4C392FF496}"/>
                                            </p:graphicEl>
                                          </p:spTgt>
                                        </p:tgtEl>
                                      </p:cBhvr>
                                      <p:to x="100000" y="60000"/>
                                    </p:animScale>
                                    <p:animScale>
                                      <p:cBhvr>
                                        <p:cTn id="82" dur="166" decel="50000">
                                          <p:stCondLst>
                                            <p:cond delay="676"/>
                                          </p:stCondLst>
                                        </p:cTn>
                                        <p:tgtEl>
                                          <p:spTgt spid="5">
                                            <p:graphicEl>
                                              <a:dgm id="{8BAD0DA7-7C6F-44E0-9B5B-5C4C392FF496}"/>
                                            </p:graphicEl>
                                          </p:spTgt>
                                        </p:tgtEl>
                                      </p:cBhvr>
                                      <p:to x="100000" y="100000"/>
                                    </p:animScale>
                                    <p:animScale>
                                      <p:cBhvr>
                                        <p:cTn id="83" dur="26">
                                          <p:stCondLst>
                                            <p:cond delay="1312"/>
                                          </p:stCondLst>
                                        </p:cTn>
                                        <p:tgtEl>
                                          <p:spTgt spid="5">
                                            <p:graphicEl>
                                              <a:dgm id="{8BAD0DA7-7C6F-44E0-9B5B-5C4C392FF496}"/>
                                            </p:graphicEl>
                                          </p:spTgt>
                                        </p:tgtEl>
                                      </p:cBhvr>
                                      <p:to x="100000" y="80000"/>
                                    </p:animScale>
                                    <p:animScale>
                                      <p:cBhvr>
                                        <p:cTn id="84" dur="166" decel="50000">
                                          <p:stCondLst>
                                            <p:cond delay="1338"/>
                                          </p:stCondLst>
                                        </p:cTn>
                                        <p:tgtEl>
                                          <p:spTgt spid="5">
                                            <p:graphicEl>
                                              <a:dgm id="{8BAD0DA7-7C6F-44E0-9B5B-5C4C392FF496}"/>
                                            </p:graphicEl>
                                          </p:spTgt>
                                        </p:tgtEl>
                                      </p:cBhvr>
                                      <p:to x="100000" y="100000"/>
                                    </p:animScale>
                                    <p:animScale>
                                      <p:cBhvr>
                                        <p:cTn id="85" dur="26">
                                          <p:stCondLst>
                                            <p:cond delay="1642"/>
                                          </p:stCondLst>
                                        </p:cTn>
                                        <p:tgtEl>
                                          <p:spTgt spid="5">
                                            <p:graphicEl>
                                              <a:dgm id="{8BAD0DA7-7C6F-44E0-9B5B-5C4C392FF496}"/>
                                            </p:graphicEl>
                                          </p:spTgt>
                                        </p:tgtEl>
                                      </p:cBhvr>
                                      <p:to x="100000" y="90000"/>
                                    </p:animScale>
                                    <p:animScale>
                                      <p:cBhvr>
                                        <p:cTn id="86" dur="166" decel="50000">
                                          <p:stCondLst>
                                            <p:cond delay="1668"/>
                                          </p:stCondLst>
                                        </p:cTn>
                                        <p:tgtEl>
                                          <p:spTgt spid="5">
                                            <p:graphicEl>
                                              <a:dgm id="{8BAD0DA7-7C6F-44E0-9B5B-5C4C392FF496}"/>
                                            </p:graphicEl>
                                          </p:spTgt>
                                        </p:tgtEl>
                                      </p:cBhvr>
                                      <p:to x="100000" y="100000"/>
                                    </p:animScale>
                                    <p:animScale>
                                      <p:cBhvr>
                                        <p:cTn id="87" dur="26">
                                          <p:stCondLst>
                                            <p:cond delay="1808"/>
                                          </p:stCondLst>
                                        </p:cTn>
                                        <p:tgtEl>
                                          <p:spTgt spid="5">
                                            <p:graphicEl>
                                              <a:dgm id="{8BAD0DA7-7C6F-44E0-9B5B-5C4C392FF496}"/>
                                            </p:graphicEl>
                                          </p:spTgt>
                                        </p:tgtEl>
                                      </p:cBhvr>
                                      <p:to x="100000" y="95000"/>
                                    </p:animScale>
                                    <p:animScale>
                                      <p:cBhvr>
                                        <p:cTn id="88" dur="166" decel="50000">
                                          <p:stCondLst>
                                            <p:cond delay="1834"/>
                                          </p:stCondLst>
                                        </p:cTn>
                                        <p:tgtEl>
                                          <p:spTgt spid="5">
                                            <p:graphicEl>
                                              <a:dgm id="{8BAD0DA7-7C6F-44E0-9B5B-5C4C392FF496}"/>
                                            </p:graphic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5">
                                            <p:graphicEl>
                                              <a:dgm id="{55F6E640-B661-4AFB-B692-8DAEAC8E8C6F}"/>
                                            </p:graphicEl>
                                          </p:spTgt>
                                        </p:tgtEl>
                                        <p:attrNameLst>
                                          <p:attrName>style.visibility</p:attrName>
                                        </p:attrNameLst>
                                      </p:cBhvr>
                                      <p:to>
                                        <p:strVal val="visible"/>
                                      </p:to>
                                    </p:set>
                                    <p:animEffect transition="in" filter="wipe(down)">
                                      <p:cBhvr>
                                        <p:cTn id="91" dur="580">
                                          <p:stCondLst>
                                            <p:cond delay="0"/>
                                          </p:stCondLst>
                                        </p:cTn>
                                        <p:tgtEl>
                                          <p:spTgt spid="5">
                                            <p:graphicEl>
                                              <a:dgm id="{55F6E640-B661-4AFB-B692-8DAEAC8E8C6F}"/>
                                            </p:graphicEl>
                                          </p:spTgt>
                                        </p:tgtEl>
                                      </p:cBhvr>
                                    </p:animEffect>
                                    <p:anim calcmode="lin" valueType="num">
                                      <p:cBhvr>
                                        <p:cTn id="92" dur="1822" tmFilter="0,0; 0.14,0.36; 0.43,0.73; 0.71,0.91; 1.0,1.0">
                                          <p:stCondLst>
                                            <p:cond delay="0"/>
                                          </p:stCondLst>
                                        </p:cTn>
                                        <p:tgtEl>
                                          <p:spTgt spid="5">
                                            <p:graphicEl>
                                              <a:dgm id="{55F6E640-B661-4AFB-B692-8DAEAC8E8C6F}"/>
                                            </p:graphic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5">
                                            <p:graphicEl>
                                              <a:dgm id="{55F6E640-B661-4AFB-B692-8DAEAC8E8C6F}"/>
                                            </p:graphic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5">
                                            <p:graphicEl>
                                              <a:dgm id="{55F6E640-B661-4AFB-B692-8DAEAC8E8C6F}"/>
                                            </p:graphic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5">
                                            <p:graphicEl>
                                              <a:dgm id="{55F6E640-B661-4AFB-B692-8DAEAC8E8C6F}"/>
                                            </p:graphic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5">
                                            <p:graphicEl>
                                              <a:dgm id="{55F6E640-B661-4AFB-B692-8DAEAC8E8C6F}"/>
                                            </p:graphic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5">
                                            <p:graphicEl>
                                              <a:dgm id="{55F6E640-B661-4AFB-B692-8DAEAC8E8C6F}"/>
                                            </p:graphicEl>
                                          </p:spTgt>
                                        </p:tgtEl>
                                      </p:cBhvr>
                                      <p:to x="100000" y="60000"/>
                                    </p:animScale>
                                    <p:animScale>
                                      <p:cBhvr>
                                        <p:cTn id="98" dur="166" decel="50000">
                                          <p:stCondLst>
                                            <p:cond delay="676"/>
                                          </p:stCondLst>
                                        </p:cTn>
                                        <p:tgtEl>
                                          <p:spTgt spid="5">
                                            <p:graphicEl>
                                              <a:dgm id="{55F6E640-B661-4AFB-B692-8DAEAC8E8C6F}"/>
                                            </p:graphicEl>
                                          </p:spTgt>
                                        </p:tgtEl>
                                      </p:cBhvr>
                                      <p:to x="100000" y="100000"/>
                                    </p:animScale>
                                    <p:animScale>
                                      <p:cBhvr>
                                        <p:cTn id="99" dur="26">
                                          <p:stCondLst>
                                            <p:cond delay="1312"/>
                                          </p:stCondLst>
                                        </p:cTn>
                                        <p:tgtEl>
                                          <p:spTgt spid="5">
                                            <p:graphicEl>
                                              <a:dgm id="{55F6E640-B661-4AFB-B692-8DAEAC8E8C6F}"/>
                                            </p:graphicEl>
                                          </p:spTgt>
                                        </p:tgtEl>
                                      </p:cBhvr>
                                      <p:to x="100000" y="80000"/>
                                    </p:animScale>
                                    <p:animScale>
                                      <p:cBhvr>
                                        <p:cTn id="100" dur="166" decel="50000">
                                          <p:stCondLst>
                                            <p:cond delay="1338"/>
                                          </p:stCondLst>
                                        </p:cTn>
                                        <p:tgtEl>
                                          <p:spTgt spid="5">
                                            <p:graphicEl>
                                              <a:dgm id="{55F6E640-B661-4AFB-B692-8DAEAC8E8C6F}"/>
                                            </p:graphicEl>
                                          </p:spTgt>
                                        </p:tgtEl>
                                      </p:cBhvr>
                                      <p:to x="100000" y="100000"/>
                                    </p:animScale>
                                    <p:animScale>
                                      <p:cBhvr>
                                        <p:cTn id="101" dur="26">
                                          <p:stCondLst>
                                            <p:cond delay="1642"/>
                                          </p:stCondLst>
                                        </p:cTn>
                                        <p:tgtEl>
                                          <p:spTgt spid="5">
                                            <p:graphicEl>
                                              <a:dgm id="{55F6E640-B661-4AFB-B692-8DAEAC8E8C6F}"/>
                                            </p:graphicEl>
                                          </p:spTgt>
                                        </p:tgtEl>
                                      </p:cBhvr>
                                      <p:to x="100000" y="90000"/>
                                    </p:animScale>
                                    <p:animScale>
                                      <p:cBhvr>
                                        <p:cTn id="102" dur="166" decel="50000">
                                          <p:stCondLst>
                                            <p:cond delay="1668"/>
                                          </p:stCondLst>
                                        </p:cTn>
                                        <p:tgtEl>
                                          <p:spTgt spid="5">
                                            <p:graphicEl>
                                              <a:dgm id="{55F6E640-B661-4AFB-B692-8DAEAC8E8C6F}"/>
                                            </p:graphicEl>
                                          </p:spTgt>
                                        </p:tgtEl>
                                      </p:cBhvr>
                                      <p:to x="100000" y="100000"/>
                                    </p:animScale>
                                    <p:animScale>
                                      <p:cBhvr>
                                        <p:cTn id="103" dur="26">
                                          <p:stCondLst>
                                            <p:cond delay="1808"/>
                                          </p:stCondLst>
                                        </p:cTn>
                                        <p:tgtEl>
                                          <p:spTgt spid="5">
                                            <p:graphicEl>
                                              <a:dgm id="{55F6E640-B661-4AFB-B692-8DAEAC8E8C6F}"/>
                                            </p:graphicEl>
                                          </p:spTgt>
                                        </p:tgtEl>
                                      </p:cBhvr>
                                      <p:to x="100000" y="95000"/>
                                    </p:animScale>
                                    <p:animScale>
                                      <p:cBhvr>
                                        <p:cTn id="104" dur="166" decel="50000">
                                          <p:stCondLst>
                                            <p:cond delay="1834"/>
                                          </p:stCondLst>
                                        </p:cTn>
                                        <p:tgtEl>
                                          <p:spTgt spid="5">
                                            <p:graphicEl>
                                              <a:dgm id="{55F6E640-B661-4AFB-B692-8DAEAC8E8C6F}"/>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a:solidFill>
                  <a:schemeClr val="accent2">
                    <a:lumMod val="50000"/>
                  </a:schemeClr>
                </a:solidFill>
                <a:latin typeface="標楷體 (標題)"/>
                <a:ea typeface="標楷體"/>
              </a:rPr>
              <a:t>基本架構</a:t>
            </a:r>
          </a:p>
        </p:txBody>
      </p:sp>
      <p:graphicFrame>
        <p:nvGraphicFramePr>
          <p:cNvPr id="4" name="資料庫圖表 3"/>
          <p:cNvGraphicFramePr/>
          <p:nvPr>
            <p:extLst>
              <p:ext uri="{D42A27DB-BD31-4B8C-83A1-F6EECF244321}">
                <p14:modId xmlns:p14="http://schemas.microsoft.com/office/powerpoint/2010/main" val="20092638"/>
              </p:ext>
            </p:extLst>
          </p:nvPr>
        </p:nvGraphicFramePr>
        <p:xfrm>
          <a:off x="611560" y="2132856"/>
          <a:ext cx="5976664"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圖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0232" y="2129434"/>
            <a:ext cx="1440160" cy="1228636"/>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42856" y="3314240"/>
            <a:ext cx="1080120" cy="1012613"/>
          </a:xfrm>
          <a:prstGeom prst="rect">
            <a:avLst/>
          </a:prstGeom>
        </p:spPr>
      </p:pic>
      <p:pic>
        <p:nvPicPr>
          <p:cNvPr id="7" name="圖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52320" y="3330516"/>
            <a:ext cx="1080120" cy="1012613"/>
          </a:xfrm>
          <a:prstGeom prst="rect">
            <a:avLst/>
          </a:prstGeom>
        </p:spPr>
      </p:pic>
      <p:pic>
        <p:nvPicPr>
          <p:cNvPr id="8" name="圖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03690" y="4437112"/>
            <a:ext cx="888690" cy="888690"/>
          </a:xfrm>
          <a:prstGeom prst="rect">
            <a:avLst/>
          </a:prstGeom>
        </p:spPr>
      </p:pic>
    </p:spTree>
    <p:extLst>
      <p:ext uri="{BB962C8B-B14F-4D97-AF65-F5344CB8AC3E}">
        <p14:creationId xmlns:p14="http://schemas.microsoft.com/office/powerpoint/2010/main" val="14601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85648CA3-684F-4EE6-8030-D5BBFB2414A1}"/>
                                            </p:graphicEl>
                                          </p:spTgt>
                                        </p:tgtEl>
                                        <p:attrNameLst>
                                          <p:attrName>style.visibility</p:attrName>
                                        </p:attrNameLst>
                                      </p:cBhvr>
                                      <p:to>
                                        <p:strVal val="visible"/>
                                      </p:to>
                                    </p:set>
                                    <p:anim calcmode="lin" valueType="num">
                                      <p:cBhvr additive="base">
                                        <p:cTn id="7" dur="500" fill="hold"/>
                                        <p:tgtEl>
                                          <p:spTgt spid="4">
                                            <p:graphicEl>
                                              <a:dgm id="{85648CA3-684F-4EE6-8030-D5BBFB2414A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85648CA3-684F-4EE6-8030-D5BBFB2414A1}"/>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graphicEl>
                                              <a:dgm id="{C03DAA72-D316-47C9-B18A-AFB36ACE7F3F}"/>
                                            </p:graphicEl>
                                          </p:spTgt>
                                        </p:tgtEl>
                                        <p:attrNameLst>
                                          <p:attrName>style.visibility</p:attrName>
                                        </p:attrNameLst>
                                      </p:cBhvr>
                                      <p:to>
                                        <p:strVal val="visible"/>
                                      </p:to>
                                    </p:set>
                                    <p:anim calcmode="lin" valueType="num">
                                      <p:cBhvr additive="base">
                                        <p:cTn id="11" dur="500" fill="hold"/>
                                        <p:tgtEl>
                                          <p:spTgt spid="4">
                                            <p:graphicEl>
                                              <a:dgm id="{C03DAA72-D316-47C9-B18A-AFB36ACE7F3F}"/>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C03DAA72-D316-47C9-B18A-AFB36ACE7F3F}"/>
                                            </p:graphicEl>
                                          </p:spTgt>
                                        </p:tgtEl>
                                        <p:attrNameLst>
                                          <p:attrName>ppt_y</p:attrName>
                                        </p:attrNameLst>
                                      </p:cBhvr>
                                      <p:tavLst>
                                        <p:tav tm="0">
                                          <p:val>
                                            <p:strVal val="0-#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graphicEl>
                                              <a:dgm id="{01530625-80C6-4B1D-B1DB-5C3AAB2E2E1C}"/>
                                            </p:graphicEl>
                                          </p:spTgt>
                                        </p:tgtEl>
                                        <p:attrNameLst>
                                          <p:attrName>style.visibility</p:attrName>
                                        </p:attrNameLst>
                                      </p:cBhvr>
                                      <p:to>
                                        <p:strVal val="visible"/>
                                      </p:to>
                                    </p:set>
                                    <p:anim calcmode="lin" valueType="num">
                                      <p:cBhvr additive="base">
                                        <p:cTn id="19" dur="500" fill="hold"/>
                                        <p:tgtEl>
                                          <p:spTgt spid="4">
                                            <p:graphicEl>
                                              <a:dgm id="{01530625-80C6-4B1D-B1DB-5C3AAB2E2E1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1530625-80C6-4B1D-B1DB-5C3AAB2E2E1C}"/>
                                            </p:graphicEl>
                                          </p:spTgt>
                                        </p:tgtEl>
                                        <p:attrNameLst>
                                          <p:attrName>ppt_y</p:attrName>
                                        </p:attrNameLst>
                                      </p:cBhvr>
                                      <p:tavLst>
                                        <p:tav tm="0">
                                          <p:val>
                                            <p:strVal val="0-#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2" presetClass="entr" presetSubtype="1" fill="hold" grpId="0" nodeType="withEffect">
                                  <p:stCondLst>
                                    <p:cond delay="0"/>
                                  </p:stCondLst>
                                  <p:childTnLst>
                                    <p:set>
                                      <p:cBhvr>
                                        <p:cTn id="26" dur="1" fill="hold">
                                          <p:stCondLst>
                                            <p:cond delay="0"/>
                                          </p:stCondLst>
                                        </p:cTn>
                                        <p:tgtEl>
                                          <p:spTgt spid="4">
                                            <p:graphicEl>
                                              <a:dgm id="{AF616D61-F648-4754-911F-A9B8469B26B2}"/>
                                            </p:graphicEl>
                                          </p:spTgt>
                                        </p:tgtEl>
                                        <p:attrNameLst>
                                          <p:attrName>style.visibility</p:attrName>
                                        </p:attrNameLst>
                                      </p:cBhvr>
                                      <p:to>
                                        <p:strVal val="visible"/>
                                      </p:to>
                                    </p:set>
                                    <p:anim calcmode="lin" valueType="num">
                                      <p:cBhvr additive="base">
                                        <p:cTn id="27" dur="500" fill="hold"/>
                                        <p:tgtEl>
                                          <p:spTgt spid="4">
                                            <p:graphicEl>
                                              <a:dgm id="{AF616D61-F648-4754-911F-A9B8469B26B2}"/>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AF616D61-F648-4754-911F-A9B8469B26B2}"/>
                                            </p:graphic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4">
                                            <p:graphicEl>
                                              <a:dgm id="{081ABAEC-5590-4BD0-8584-740323340EE6}"/>
                                            </p:graphicEl>
                                          </p:spTgt>
                                        </p:tgtEl>
                                        <p:attrNameLst>
                                          <p:attrName>style.visibility</p:attrName>
                                        </p:attrNameLst>
                                      </p:cBhvr>
                                      <p:to>
                                        <p:strVal val="visible"/>
                                      </p:to>
                                    </p:set>
                                    <p:anim calcmode="lin" valueType="num">
                                      <p:cBhvr additive="base">
                                        <p:cTn id="33" dur="500" fill="hold"/>
                                        <p:tgtEl>
                                          <p:spTgt spid="4">
                                            <p:graphicEl>
                                              <a:dgm id="{081ABAEC-5590-4BD0-8584-740323340EE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081ABAEC-5590-4BD0-8584-740323340EE6}"/>
                                            </p:graphicEl>
                                          </p:spTgt>
                                        </p:tgtEl>
                                        <p:attrNameLst>
                                          <p:attrName>ppt_y</p:attrName>
                                        </p:attrNameLst>
                                      </p:cBhvr>
                                      <p:tavLst>
                                        <p:tav tm="0">
                                          <p:val>
                                            <p:strVal val="0-#ppt_h/2"/>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2" presetClass="entr" presetSubtype="1" fill="hold" grpId="0" nodeType="withEffect">
                                  <p:stCondLst>
                                    <p:cond delay="0"/>
                                  </p:stCondLst>
                                  <p:childTnLst>
                                    <p:set>
                                      <p:cBhvr>
                                        <p:cTn id="38" dur="1" fill="hold">
                                          <p:stCondLst>
                                            <p:cond delay="0"/>
                                          </p:stCondLst>
                                        </p:cTn>
                                        <p:tgtEl>
                                          <p:spTgt spid="4">
                                            <p:graphicEl>
                                              <a:dgm id="{12542330-2B88-4501-AA0A-0ABBC5C6B022}"/>
                                            </p:graphicEl>
                                          </p:spTgt>
                                        </p:tgtEl>
                                        <p:attrNameLst>
                                          <p:attrName>style.visibility</p:attrName>
                                        </p:attrNameLst>
                                      </p:cBhvr>
                                      <p:to>
                                        <p:strVal val="visible"/>
                                      </p:to>
                                    </p:set>
                                    <p:anim calcmode="lin" valueType="num">
                                      <p:cBhvr additive="base">
                                        <p:cTn id="39" dur="500" fill="hold"/>
                                        <p:tgtEl>
                                          <p:spTgt spid="4">
                                            <p:graphicEl>
                                              <a:dgm id="{12542330-2B88-4501-AA0A-0ABBC5C6B022}"/>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12542330-2B88-4501-AA0A-0ABBC5C6B022}"/>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a:solidFill>
                  <a:schemeClr val="accent2">
                    <a:lumMod val="50000"/>
                  </a:schemeClr>
                </a:solidFill>
                <a:ea typeface="標楷體"/>
              </a:rPr>
              <a:t>監控管理機制</a:t>
            </a:r>
          </a:p>
        </p:txBody>
      </p:sp>
      <p:graphicFrame>
        <p:nvGraphicFramePr>
          <p:cNvPr id="6" name="資料庫圖表 5"/>
          <p:cNvGraphicFramePr/>
          <p:nvPr>
            <p:extLst>
              <p:ext uri="{D42A27DB-BD31-4B8C-83A1-F6EECF244321}">
                <p14:modId xmlns:p14="http://schemas.microsoft.com/office/powerpoint/2010/main" val="2607363761"/>
              </p:ext>
            </p:extLst>
          </p:nvPr>
        </p:nvGraphicFramePr>
        <p:xfrm>
          <a:off x="971600" y="2276872"/>
          <a:ext cx="6048672" cy="31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0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graphicEl>
                                              <a:dgm id="{E44CC335-84D3-4F2C-BEC9-9E1A4ECBA8AD}"/>
                                            </p:graphicEl>
                                          </p:spTgt>
                                        </p:tgtEl>
                                        <p:attrNameLst>
                                          <p:attrName>style.visibility</p:attrName>
                                        </p:attrNameLst>
                                      </p:cBhvr>
                                      <p:to>
                                        <p:strVal val="visible"/>
                                      </p:to>
                                    </p:set>
                                    <p:animEffect transition="in" filter="fade">
                                      <p:cBhvr>
                                        <p:cTn id="7" dur="1000"/>
                                        <p:tgtEl>
                                          <p:spTgt spid="6">
                                            <p:graphicEl>
                                              <a:dgm id="{E44CC335-84D3-4F2C-BEC9-9E1A4ECBA8AD}"/>
                                            </p:graphicEl>
                                          </p:spTgt>
                                        </p:tgtEl>
                                      </p:cBhvr>
                                    </p:animEffect>
                                    <p:anim calcmode="lin" valueType="num">
                                      <p:cBhvr>
                                        <p:cTn id="8" dur="1000" fill="hold"/>
                                        <p:tgtEl>
                                          <p:spTgt spid="6">
                                            <p:graphicEl>
                                              <a:dgm id="{E44CC335-84D3-4F2C-BEC9-9E1A4ECBA8AD}"/>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E44CC335-84D3-4F2C-BEC9-9E1A4ECBA8A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graphicEl>
                                              <a:dgm id="{03A2A62F-AAFC-4D00-881A-582C45090EDA}"/>
                                            </p:graphicEl>
                                          </p:spTgt>
                                        </p:tgtEl>
                                        <p:attrNameLst>
                                          <p:attrName>style.visibility</p:attrName>
                                        </p:attrNameLst>
                                      </p:cBhvr>
                                      <p:to>
                                        <p:strVal val="visible"/>
                                      </p:to>
                                    </p:set>
                                    <p:animEffect transition="in" filter="fade">
                                      <p:cBhvr>
                                        <p:cTn id="14" dur="1000"/>
                                        <p:tgtEl>
                                          <p:spTgt spid="6">
                                            <p:graphicEl>
                                              <a:dgm id="{03A2A62F-AAFC-4D00-881A-582C45090EDA}"/>
                                            </p:graphicEl>
                                          </p:spTgt>
                                        </p:tgtEl>
                                      </p:cBhvr>
                                    </p:animEffect>
                                    <p:anim calcmode="lin" valueType="num">
                                      <p:cBhvr>
                                        <p:cTn id="15" dur="1000" fill="hold"/>
                                        <p:tgtEl>
                                          <p:spTgt spid="6">
                                            <p:graphicEl>
                                              <a:dgm id="{03A2A62F-AAFC-4D00-881A-582C45090EDA}"/>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03A2A62F-AAFC-4D00-881A-582C45090EDA}"/>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graphicEl>
                                              <a:dgm id="{A55F5D0C-F441-424E-BE69-512937911220}"/>
                                            </p:graphicEl>
                                          </p:spTgt>
                                        </p:tgtEl>
                                        <p:attrNameLst>
                                          <p:attrName>style.visibility</p:attrName>
                                        </p:attrNameLst>
                                      </p:cBhvr>
                                      <p:to>
                                        <p:strVal val="visible"/>
                                      </p:to>
                                    </p:set>
                                    <p:animEffect transition="in" filter="fade">
                                      <p:cBhvr>
                                        <p:cTn id="19" dur="1000"/>
                                        <p:tgtEl>
                                          <p:spTgt spid="6">
                                            <p:graphicEl>
                                              <a:dgm id="{A55F5D0C-F441-424E-BE69-512937911220}"/>
                                            </p:graphicEl>
                                          </p:spTgt>
                                        </p:tgtEl>
                                      </p:cBhvr>
                                    </p:animEffect>
                                    <p:anim calcmode="lin" valueType="num">
                                      <p:cBhvr>
                                        <p:cTn id="20" dur="1000" fill="hold"/>
                                        <p:tgtEl>
                                          <p:spTgt spid="6">
                                            <p:graphicEl>
                                              <a:dgm id="{A55F5D0C-F441-424E-BE69-512937911220}"/>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A55F5D0C-F441-424E-BE69-512937911220}"/>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graphicEl>
                                              <a:dgm id="{D9FE754C-4B2B-468D-AC33-0E32C31A3073}"/>
                                            </p:graphicEl>
                                          </p:spTgt>
                                        </p:tgtEl>
                                        <p:attrNameLst>
                                          <p:attrName>style.visibility</p:attrName>
                                        </p:attrNameLst>
                                      </p:cBhvr>
                                      <p:to>
                                        <p:strVal val="visible"/>
                                      </p:to>
                                    </p:set>
                                    <p:animEffect transition="in" filter="fade">
                                      <p:cBhvr>
                                        <p:cTn id="26" dur="1000"/>
                                        <p:tgtEl>
                                          <p:spTgt spid="6">
                                            <p:graphicEl>
                                              <a:dgm id="{D9FE754C-4B2B-468D-AC33-0E32C31A3073}"/>
                                            </p:graphicEl>
                                          </p:spTgt>
                                        </p:tgtEl>
                                      </p:cBhvr>
                                    </p:animEffect>
                                    <p:anim calcmode="lin" valueType="num">
                                      <p:cBhvr>
                                        <p:cTn id="27" dur="1000" fill="hold"/>
                                        <p:tgtEl>
                                          <p:spTgt spid="6">
                                            <p:graphicEl>
                                              <a:dgm id="{D9FE754C-4B2B-468D-AC33-0E32C31A3073}"/>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D9FE754C-4B2B-468D-AC33-0E32C31A3073}"/>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6">
                                            <p:graphicEl>
                                              <a:dgm id="{D4A05F84-C1B8-485E-9D1A-E4FBA55C4AB2}"/>
                                            </p:graphicEl>
                                          </p:spTgt>
                                        </p:tgtEl>
                                        <p:attrNameLst>
                                          <p:attrName>style.visibility</p:attrName>
                                        </p:attrNameLst>
                                      </p:cBhvr>
                                      <p:to>
                                        <p:strVal val="visible"/>
                                      </p:to>
                                    </p:set>
                                    <p:animEffect transition="in" filter="fade">
                                      <p:cBhvr>
                                        <p:cTn id="31" dur="1000"/>
                                        <p:tgtEl>
                                          <p:spTgt spid="6">
                                            <p:graphicEl>
                                              <a:dgm id="{D4A05F84-C1B8-485E-9D1A-E4FBA55C4AB2}"/>
                                            </p:graphicEl>
                                          </p:spTgt>
                                        </p:tgtEl>
                                      </p:cBhvr>
                                    </p:animEffect>
                                    <p:anim calcmode="lin" valueType="num">
                                      <p:cBhvr>
                                        <p:cTn id="32" dur="1000" fill="hold"/>
                                        <p:tgtEl>
                                          <p:spTgt spid="6">
                                            <p:graphicEl>
                                              <a:dgm id="{D4A05F84-C1B8-485E-9D1A-E4FBA55C4AB2}"/>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D4A05F84-C1B8-485E-9D1A-E4FBA55C4AB2}"/>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6">
                                            <p:graphicEl>
                                              <a:dgm id="{07E9DCB6-C36F-433A-B9EB-A8CCEA23DE14}"/>
                                            </p:graphicEl>
                                          </p:spTgt>
                                        </p:tgtEl>
                                        <p:attrNameLst>
                                          <p:attrName>style.visibility</p:attrName>
                                        </p:attrNameLst>
                                      </p:cBhvr>
                                      <p:to>
                                        <p:strVal val="visible"/>
                                      </p:to>
                                    </p:set>
                                    <p:animEffect transition="in" filter="fade">
                                      <p:cBhvr>
                                        <p:cTn id="38" dur="1000"/>
                                        <p:tgtEl>
                                          <p:spTgt spid="6">
                                            <p:graphicEl>
                                              <a:dgm id="{07E9DCB6-C36F-433A-B9EB-A8CCEA23DE14}"/>
                                            </p:graphicEl>
                                          </p:spTgt>
                                        </p:tgtEl>
                                      </p:cBhvr>
                                    </p:animEffect>
                                    <p:anim calcmode="lin" valueType="num">
                                      <p:cBhvr>
                                        <p:cTn id="39" dur="1000" fill="hold"/>
                                        <p:tgtEl>
                                          <p:spTgt spid="6">
                                            <p:graphicEl>
                                              <a:dgm id="{07E9DCB6-C36F-433A-B9EB-A8CCEA23DE14}"/>
                                            </p:graphicEl>
                                          </p:spTgt>
                                        </p:tgtEl>
                                        <p:attrNameLst>
                                          <p:attrName>ppt_x</p:attrName>
                                        </p:attrNameLst>
                                      </p:cBhvr>
                                      <p:tavLst>
                                        <p:tav tm="0">
                                          <p:val>
                                            <p:strVal val="#ppt_x"/>
                                          </p:val>
                                        </p:tav>
                                        <p:tav tm="100000">
                                          <p:val>
                                            <p:strVal val="#ppt_x"/>
                                          </p:val>
                                        </p:tav>
                                      </p:tavLst>
                                    </p:anim>
                                    <p:anim calcmode="lin" valueType="num">
                                      <p:cBhvr>
                                        <p:cTn id="40" dur="1000" fill="hold"/>
                                        <p:tgtEl>
                                          <p:spTgt spid="6">
                                            <p:graphicEl>
                                              <a:dgm id="{07E9DCB6-C36F-433A-B9EB-A8CCEA23DE14}"/>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6">
                                            <p:graphicEl>
                                              <a:dgm id="{E595BF5C-57A6-4BAA-B0B3-87712FCC4786}"/>
                                            </p:graphicEl>
                                          </p:spTgt>
                                        </p:tgtEl>
                                        <p:attrNameLst>
                                          <p:attrName>style.visibility</p:attrName>
                                        </p:attrNameLst>
                                      </p:cBhvr>
                                      <p:to>
                                        <p:strVal val="visible"/>
                                      </p:to>
                                    </p:set>
                                    <p:animEffect transition="in" filter="fade">
                                      <p:cBhvr>
                                        <p:cTn id="43" dur="1000"/>
                                        <p:tgtEl>
                                          <p:spTgt spid="6">
                                            <p:graphicEl>
                                              <a:dgm id="{E595BF5C-57A6-4BAA-B0B3-87712FCC4786}"/>
                                            </p:graphicEl>
                                          </p:spTgt>
                                        </p:tgtEl>
                                      </p:cBhvr>
                                    </p:animEffect>
                                    <p:anim calcmode="lin" valueType="num">
                                      <p:cBhvr>
                                        <p:cTn id="44" dur="1000" fill="hold"/>
                                        <p:tgtEl>
                                          <p:spTgt spid="6">
                                            <p:graphicEl>
                                              <a:dgm id="{E595BF5C-57A6-4BAA-B0B3-87712FCC4786}"/>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E595BF5C-57A6-4BAA-B0B3-87712FCC4786}"/>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6">
                                            <p:graphicEl>
                                              <a:dgm id="{657487A8-E1D8-4DC9-89B2-BCC83DB1E810}"/>
                                            </p:graphicEl>
                                          </p:spTgt>
                                        </p:tgtEl>
                                        <p:attrNameLst>
                                          <p:attrName>style.visibility</p:attrName>
                                        </p:attrNameLst>
                                      </p:cBhvr>
                                      <p:to>
                                        <p:strVal val="visible"/>
                                      </p:to>
                                    </p:set>
                                    <p:animEffect transition="in" filter="fade">
                                      <p:cBhvr>
                                        <p:cTn id="50" dur="1000"/>
                                        <p:tgtEl>
                                          <p:spTgt spid="6">
                                            <p:graphicEl>
                                              <a:dgm id="{657487A8-E1D8-4DC9-89B2-BCC83DB1E810}"/>
                                            </p:graphicEl>
                                          </p:spTgt>
                                        </p:tgtEl>
                                      </p:cBhvr>
                                    </p:animEffect>
                                    <p:anim calcmode="lin" valueType="num">
                                      <p:cBhvr>
                                        <p:cTn id="51" dur="1000" fill="hold"/>
                                        <p:tgtEl>
                                          <p:spTgt spid="6">
                                            <p:graphicEl>
                                              <a:dgm id="{657487A8-E1D8-4DC9-89B2-BCC83DB1E810}"/>
                                            </p:graphicEl>
                                          </p:spTgt>
                                        </p:tgtEl>
                                        <p:attrNameLst>
                                          <p:attrName>ppt_x</p:attrName>
                                        </p:attrNameLst>
                                      </p:cBhvr>
                                      <p:tavLst>
                                        <p:tav tm="0">
                                          <p:val>
                                            <p:strVal val="#ppt_x"/>
                                          </p:val>
                                        </p:tav>
                                        <p:tav tm="100000">
                                          <p:val>
                                            <p:strVal val="#ppt_x"/>
                                          </p:val>
                                        </p:tav>
                                      </p:tavLst>
                                    </p:anim>
                                    <p:anim calcmode="lin" valueType="num">
                                      <p:cBhvr>
                                        <p:cTn id="52" dur="1000" fill="hold"/>
                                        <p:tgtEl>
                                          <p:spTgt spid="6">
                                            <p:graphicEl>
                                              <a:dgm id="{657487A8-E1D8-4DC9-89B2-BCC83DB1E810}"/>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6">
                                            <p:graphicEl>
                                              <a:dgm id="{B5D59DDB-6B50-4B96-9E20-324AC2830F39}"/>
                                            </p:graphicEl>
                                          </p:spTgt>
                                        </p:tgtEl>
                                        <p:attrNameLst>
                                          <p:attrName>style.visibility</p:attrName>
                                        </p:attrNameLst>
                                      </p:cBhvr>
                                      <p:to>
                                        <p:strVal val="visible"/>
                                      </p:to>
                                    </p:set>
                                    <p:animEffect transition="in" filter="fade">
                                      <p:cBhvr>
                                        <p:cTn id="55" dur="1000"/>
                                        <p:tgtEl>
                                          <p:spTgt spid="6">
                                            <p:graphicEl>
                                              <a:dgm id="{B5D59DDB-6B50-4B96-9E20-324AC2830F39}"/>
                                            </p:graphicEl>
                                          </p:spTgt>
                                        </p:tgtEl>
                                      </p:cBhvr>
                                    </p:animEffect>
                                    <p:anim calcmode="lin" valueType="num">
                                      <p:cBhvr>
                                        <p:cTn id="56" dur="1000" fill="hold"/>
                                        <p:tgtEl>
                                          <p:spTgt spid="6">
                                            <p:graphicEl>
                                              <a:dgm id="{B5D59DDB-6B50-4B96-9E20-324AC2830F39}"/>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B5D59DDB-6B50-4B96-9E20-324AC2830F3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zh-TW" altLang="en-US" sz="3600" b="1" dirty="0">
                <a:solidFill>
                  <a:schemeClr val="accent2">
                    <a:lumMod val="50000"/>
                  </a:schemeClr>
                </a:solidFill>
                <a:ea typeface="標楷體"/>
              </a:rPr>
              <a:t>掃描設備</a:t>
            </a:r>
          </a:p>
        </p:txBody>
      </p:sp>
      <p:sp>
        <p:nvSpPr>
          <p:cNvPr id="5" name="文字方塊 4"/>
          <p:cNvSpPr txBox="1"/>
          <p:nvPr/>
        </p:nvSpPr>
        <p:spPr>
          <a:xfrm>
            <a:off x="623518" y="4221088"/>
            <a:ext cx="510061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使用</a:t>
            </a:r>
            <a:r>
              <a:rPr lang="en-US" altLang="zh-TW" sz="2000" b="1" dirty="0">
                <a:solidFill>
                  <a:schemeClr val="tx1">
                    <a:lumMod val="85000"/>
                    <a:lumOff val="15000"/>
                  </a:schemeClr>
                </a:solidFill>
                <a:latin typeface="Times and romance"/>
                <a:ea typeface="標楷體"/>
              </a:rPr>
              <a:t>『</a:t>
            </a:r>
            <a:r>
              <a:rPr lang="en-US" altLang="zh-TW" sz="2000" b="1" dirty="0" err="1">
                <a:solidFill>
                  <a:schemeClr val="tx1">
                    <a:lumMod val="85000"/>
                    <a:lumOff val="15000"/>
                  </a:schemeClr>
                </a:solidFill>
                <a:latin typeface="Times and romance"/>
                <a:ea typeface="標楷體"/>
              </a:rPr>
              <a:t>Nmap</a:t>
            </a:r>
            <a:r>
              <a:rPr lang="en-US" altLang="zh-TW" sz="2000" b="1" dirty="0">
                <a:solidFill>
                  <a:schemeClr val="tx1">
                    <a:lumMod val="85000"/>
                    <a:lumOff val="15000"/>
                  </a:schemeClr>
                </a:solidFill>
                <a:latin typeface="Times and romance"/>
                <a:ea typeface="標楷體"/>
              </a:rPr>
              <a:t>』</a:t>
            </a:r>
            <a:r>
              <a:rPr lang="zh-TW" altLang="en-US" sz="2000" dirty="0">
                <a:solidFill>
                  <a:schemeClr val="tx1">
                    <a:lumMod val="85000"/>
                    <a:lumOff val="15000"/>
                  </a:schemeClr>
                </a:solidFill>
                <a:latin typeface="Times and romance"/>
                <a:ea typeface="標楷體"/>
              </a:rPr>
              <a:t>來進行 </a:t>
            </a:r>
            <a:r>
              <a:rPr lang="en-US" altLang="zh-TW" sz="2000" dirty="0">
                <a:solidFill>
                  <a:schemeClr val="tx1">
                    <a:lumMod val="85000"/>
                    <a:lumOff val="15000"/>
                  </a:schemeClr>
                </a:solidFill>
                <a:latin typeface="Times and romance"/>
                <a:ea typeface="標楷體"/>
              </a:rPr>
              <a:t>IP</a:t>
            </a:r>
            <a:r>
              <a:rPr lang="zh-TW" altLang="en-US" sz="2000" dirty="0">
                <a:solidFill>
                  <a:schemeClr val="tx1">
                    <a:lumMod val="85000"/>
                    <a:lumOff val="15000"/>
                  </a:schemeClr>
                </a:solidFill>
                <a:latin typeface="Times and romance"/>
                <a:ea typeface="標楷體"/>
              </a:rPr>
              <a:t> </a:t>
            </a:r>
            <a:r>
              <a:rPr lang="en-US" altLang="zh-TW" sz="2000" dirty="0">
                <a:solidFill>
                  <a:schemeClr val="tx1">
                    <a:lumMod val="85000"/>
                    <a:lumOff val="15000"/>
                  </a:schemeClr>
                </a:solidFill>
                <a:latin typeface="Times and romance"/>
                <a:ea typeface="標楷體"/>
              </a:rPr>
              <a:t>&amp;</a:t>
            </a:r>
            <a:r>
              <a:rPr lang="zh-TW" altLang="en-US" sz="2000" dirty="0">
                <a:solidFill>
                  <a:schemeClr val="tx1">
                    <a:lumMod val="85000"/>
                    <a:lumOff val="15000"/>
                  </a:schemeClr>
                </a:solidFill>
                <a:latin typeface="Times and romance"/>
                <a:ea typeface="標楷體"/>
              </a:rPr>
              <a:t> </a:t>
            </a:r>
            <a:r>
              <a:rPr lang="en-US" altLang="zh-TW" sz="2000" dirty="0">
                <a:solidFill>
                  <a:schemeClr val="tx1">
                    <a:lumMod val="85000"/>
                    <a:lumOff val="15000"/>
                  </a:schemeClr>
                </a:solidFill>
                <a:latin typeface="Times and romance"/>
                <a:ea typeface="標楷體"/>
              </a:rPr>
              <a:t>Port</a:t>
            </a:r>
            <a:r>
              <a:rPr lang="zh-TW" altLang="en-US" sz="2000" dirty="0">
                <a:solidFill>
                  <a:schemeClr val="tx1">
                    <a:lumMod val="85000"/>
                    <a:lumOff val="15000"/>
                  </a:schemeClr>
                </a:solidFill>
                <a:latin typeface="Times and romance"/>
                <a:ea typeface="標楷體"/>
              </a:rPr>
              <a:t> 的掃描</a:t>
            </a:r>
          </a:p>
        </p:txBody>
      </p:sp>
      <p:sp>
        <p:nvSpPr>
          <p:cNvPr id="6" name="文字方塊 5"/>
          <p:cNvSpPr txBox="1"/>
          <p:nvPr/>
        </p:nvSpPr>
        <p:spPr>
          <a:xfrm>
            <a:off x="623518" y="1772816"/>
            <a:ext cx="510061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當軟體需要使用網路進行通訊或是提供 </a:t>
            </a:r>
            <a:r>
              <a:rPr lang="en-US" altLang="zh-TW" sz="2000" dirty="0">
                <a:solidFill>
                  <a:schemeClr val="tx1">
                    <a:lumMod val="85000"/>
                    <a:lumOff val="15000"/>
                  </a:schemeClr>
                </a:solidFill>
                <a:latin typeface="Times and romance"/>
                <a:ea typeface="標楷體"/>
              </a:rPr>
              <a:t>Service</a:t>
            </a:r>
            <a:r>
              <a:rPr lang="zh-TW" altLang="en-US" sz="2000" dirty="0">
                <a:solidFill>
                  <a:schemeClr val="tx1">
                    <a:lumMod val="85000"/>
                    <a:lumOff val="15000"/>
                  </a:schemeClr>
                </a:solidFill>
                <a:latin typeface="Times and romance"/>
                <a:ea typeface="標楷體"/>
              </a:rPr>
              <a:t>，通常會有特定開啟的 </a:t>
            </a:r>
            <a:r>
              <a:rPr lang="en-US" altLang="zh-TW" sz="2000" dirty="0">
                <a:solidFill>
                  <a:schemeClr val="tx1">
                    <a:lumMod val="85000"/>
                    <a:lumOff val="15000"/>
                  </a:schemeClr>
                </a:solidFill>
                <a:latin typeface="Times and romance"/>
                <a:ea typeface="標楷體"/>
              </a:rPr>
              <a:t>Port</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623518" y="2924944"/>
            <a:ext cx="510061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我們要監控的網路電話軟體使用的 </a:t>
            </a:r>
            <a:r>
              <a:rPr lang="en-US" altLang="zh-TW" sz="2000" dirty="0">
                <a:solidFill>
                  <a:schemeClr val="tx1">
                    <a:lumMod val="85000"/>
                    <a:lumOff val="15000"/>
                  </a:schemeClr>
                </a:solidFill>
                <a:latin typeface="Times and romance"/>
                <a:ea typeface="標楷體"/>
              </a:rPr>
              <a:t>SIP</a:t>
            </a:r>
            <a:r>
              <a:rPr lang="zh-TW" altLang="en-US" sz="2000" dirty="0">
                <a:solidFill>
                  <a:schemeClr val="tx1">
                    <a:lumMod val="85000"/>
                    <a:lumOff val="15000"/>
                  </a:schemeClr>
                </a:solidFill>
                <a:latin typeface="Times and romance"/>
                <a:ea typeface="標楷體"/>
              </a:rPr>
              <a:t> 預設開啟了 </a:t>
            </a:r>
            <a:r>
              <a:rPr lang="en-US" altLang="zh-TW" sz="2000" dirty="0">
                <a:solidFill>
                  <a:schemeClr val="tx1">
                    <a:lumMod val="85000"/>
                    <a:lumOff val="15000"/>
                  </a:schemeClr>
                </a:solidFill>
                <a:latin typeface="Times and romance"/>
                <a:ea typeface="標楷體"/>
              </a:rPr>
              <a:t>5060</a:t>
            </a:r>
            <a:r>
              <a:rPr lang="zh-TW" altLang="en-US" sz="2000" dirty="0">
                <a:solidFill>
                  <a:schemeClr val="tx1">
                    <a:lumMod val="85000"/>
                    <a:lumOff val="15000"/>
                  </a:schemeClr>
                </a:solidFill>
                <a:latin typeface="Times and romance"/>
                <a:ea typeface="標楷體"/>
              </a:rPr>
              <a:t> </a:t>
            </a:r>
            <a:r>
              <a:rPr lang="en-US" altLang="zh-TW" sz="2000" dirty="0">
                <a:solidFill>
                  <a:schemeClr val="tx1">
                    <a:lumMod val="85000"/>
                    <a:lumOff val="15000"/>
                  </a:schemeClr>
                </a:solidFill>
                <a:latin typeface="Times and romance"/>
                <a:ea typeface="標楷體"/>
              </a:rPr>
              <a:t>Port</a:t>
            </a:r>
            <a:endParaRPr lang="zh-TW" altLang="en-US" sz="2000" dirty="0">
              <a:solidFill>
                <a:schemeClr val="tx1">
                  <a:lumMod val="85000"/>
                  <a:lumOff val="15000"/>
                </a:schemeClr>
              </a:solidFill>
              <a:latin typeface="Times and romance"/>
              <a:ea typeface="標楷體"/>
            </a:endParaRPr>
          </a:p>
        </p:txBody>
      </p:sp>
      <p:sp>
        <p:nvSpPr>
          <p:cNvPr id="8" name="文字方塊 7"/>
          <p:cNvSpPr txBox="1"/>
          <p:nvPr/>
        </p:nvSpPr>
        <p:spPr>
          <a:xfrm>
            <a:off x="649066" y="5373216"/>
            <a:ext cx="7163293" cy="646331"/>
          </a:xfrm>
          <a:prstGeom prst="rect">
            <a:avLst/>
          </a:prstGeom>
          <a:noFill/>
        </p:spPr>
        <p:txBody>
          <a:bodyPr wrap="square" rtlCol="0">
            <a:spAutoFit/>
          </a:bodyPr>
          <a:lstStyle/>
          <a:p>
            <a:pPr algn="just"/>
            <a:r>
              <a:rPr lang="zh-TW" altLang="en-US" b="1" dirty="0">
                <a:solidFill>
                  <a:schemeClr val="tx1">
                    <a:lumMod val="75000"/>
                    <a:lumOff val="25000"/>
                  </a:schemeClr>
                </a:solidFill>
                <a:latin typeface="Times and romance"/>
                <a:ea typeface="標楷體"/>
              </a:rPr>
              <a:t>註：</a:t>
            </a:r>
            <a:r>
              <a:rPr lang="en-US" altLang="zh-TW" dirty="0" err="1">
                <a:solidFill>
                  <a:schemeClr val="tx1">
                    <a:lumMod val="75000"/>
                    <a:lumOff val="25000"/>
                  </a:schemeClr>
                </a:solidFill>
                <a:latin typeface="Times and romance"/>
                <a:ea typeface="標楷體"/>
              </a:rPr>
              <a:t>Nmap</a:t>
            </a:r>
            <a:r>
              <a:rPr lang="zh-TW" altLang="en-US" dirty="0">
                <a:solidFill>
                  <a:schemeClr val="tx1">
                    <a:lumMod val="75000"/>
                    <a:lumOff val="25000"/>
                  </a:schemeClr>
                </a:solidFill>
                <a:latin typeface="Times and romance"/>
                <a:ea typeface="標楷體"/>
              </a:rPr>
              <a:t> 是一個 </a:t>
            </a:r>
            <a:r>
              <a:rPr lang="en-US" altLang="zh-TW" dirty="0">
                <a:solidFill>
                  <a:schemeClr val="tx1">
                    <a:lumMod val="75000"/>
                    <a:lumOff val="25000"/>
                  </a:schemeClr>
                </a:solidFill>
                <a:latin typeface="Times and romance"/>
                <a:ea typeface="標楷體"/>
              </a:rPr>
              <a:t>Open</a:t>
            </a:r>
            <a:r>
              <a:rPr lang="zh-TW" altLang="en-US" dirty="0">
                <a:solidFill>
                  <a:schemeClr val="tx1">
                    <a:lumMod val="75000"/>
                    <a:lumOff val="25000"/>
                  </a:schemeClr>
                </a:solidFill>
                <a:latin typeface="Times and romance"/>
                <a:ea typeface="標楷體"/>
              </a:rPr>
              <a:t> </a:t>
            </a:r>
            <a:r>
              <a:rPr lang="en-US" altLang="zh-TW" dirty="0">
                <a:solidFill>
                  <a:schemeClr val="tx1">
                    <a:lumMod val="75000"/>
                    <a:lumOff val="25000"/>
                  </a:schemeClr>
                </a:solidFill>
                <a:latin typeface="Times and romance"/>
                <a:ea typeface="標楷體"/>
              </a:rPr>
              <a:t>Source</a:t>
            </a:r>
            <a:r>
              <a:rPr lang="zh-TW" altLang="en-US" dirty="0">
                <a:solidFill>
                  <a:schemeClr val="tx1">
                    <a:lumMod val="75000"/>
                    <a:lumOff val="25000"/>
                  </a:schemeClr>
                </a:solidFill>
                <a:latin typeface="Times and romance"/>
                <a:ea typeface="標楷體"/>
              </a:rPr>
              <a:t> 的網路掃描探測工具，可提供網路管理者掃描整個網域或主機的連接埠</a:t>
            </a: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618" y="4032542"/>
            <a:ext cx="1654972" cy="1285037"/>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311" y="2635093"/>
            <a:ext cx="1287587" cy="1287587"/>
          </a:xfrm>
          <a:prstGeom prst="rect">
            <a:avLst/>
          </a:prstGeom>
        </p:spPr>
      </p:pic>
    </p:spTree>
    <p:extLst>
      <p:ext uri="{BB962C8B-B14F-4D97-AF65-F5344CB8AC3E}">
        <p14:creationId xmlns:p14="http://schemas.microsoft.com/office/powerpoint/2010/main" val="8488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r>
              <a:rPr lang="zh-TW" altLang="en-US" sz="3600" b="1" dirty="0">
                <a:solidFill>
                  <a:schemeClr val="accent2">
                    <a:lumMod val="50000"/>
                  </a:schemeClr>
                </a:solidFill>
                <a:ea typeface="標楷體"/>
              </a:rPr>
              <a:t>監聽通話封包</a:t>
            </a:r>
          </a:p>
        </p:txBody>
      </p:sp>
      <p:sp>
        <p:nvSpPr>
          <p:cNvPr id="4" name="文字方塊 3"/>
          <p:cNvSpPr txBox="1"/>
          <p:nvPr/>
        </p:nvSpPr>
        <p:spPr>
          <a:xfrm>
            <a:off x="539552" y="1772816"/>
            <a:ext cx="3816424" cy="400110"/>
          </a:xfrm>
          <a:prstGeom prst="rect">
            <a:avLst/>
          </a:prstGeom>
          <a:noFill/>
        </p:spPr>
        <p:txBody>
          <a:bodyPr wrap="square" rtlCol="0">
            <a:spAutoFit/>
          </a:bodyPr>
          <a:lstStyle/>
          <a:p>
            <a:pPr marL="342900" indent="-342900" algn="just">
              <a:buFont typeface="Wingdings" pitchFamily="2" charset="2"/>
              <a:buChar char="p"/>
            </a:pPr>
            <a:r>
              <a:rPr lang="en-US" altLang="zh-TW" sz="2000" b="1" dirty="0">
                <a:solidFill>
                  <a:schemeClr val="tx1">
                    <a:lumMod val="85000"/>
                    <a:lumOff val="15000"/>
                  </a:schemeClr>
                </a:solidFill>
                <a:latin typeface="Times and romance"/>
                <a:ea typeface="標楷體"/>
              </a:rPr>
              <a:t>Q</a:t>
            </a:r>
            <a:r>
              <a:rPr lang="zh-TW" altLang="en-US" sz="2000" b="1" dirty="0">
                <a:solidFill>
                  <a:schemeClr val="tx1">
                    <a:lumMod val="85000"/>
                    <a:lumOff val="15000"/>
                  </a:schemeClr>
                </a:solidFill>
                <a:latin typeface="Times and romance"/>
                <a:ea typeface="標楷體"/>
              </a:rPr>
              <a:t>：</a:t>
            </a:r>
            <a:r>
              <a:rPr lang="zh-TW" altLang="en-US" sz="2000" dirty="0">
                <a:solidFill>
                  <a:schemeClr val="tx1">
                    <a:lumMod val="85000"/>
                    <a:lumOff val="15000"/>
                  </a:schemeClr>
                </a:solidFill>
                <a:latin typeface="Times and romance"/>
                <a:ea typeface="標楷體"/>
              </a:rPr>
              <a:t>如何取得通話者的封包？</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27" y="3362067"/>
            <a:ext cx="768084" cy="720079"/>
          </a:xfrm>
          <a:prstGeom prst="rect">
            <a:avLst/>
          </a:prstGeom>
        </p:spPr>
      </p:pic>
      <p:sp>
        <p:nvSpPr>
          <p:cNvPr id="6" name="文字方塊 5"/>
          <p:cNvSpPr txBox="1"/>
          <p:nvPr/>
        </p:nvSpPr>
        <p:spPr>
          <a:xfrm>
            <a:off x="4346848" y="1772816"/>
            <a:ext cx="2385392" cy="400110"/>
          </a:xfrm>
          <a:prstGeom prst="rect">
            <a:avLst/>
          </a:prstGeom>
          <a:noFill/>
        </p:spPr>
        <p:txBody>
          <a:bodyPr wrap="square" rtlCol="0">
            <a:spAutoFit/>
          </a:bodyPr>
          <a:lstStyle/>
          <a:p>
            <a:pPr algn="just"/>
            <a:r>
              <a:rPr lang="en-US" altLang="zh-TW" sz="2000" b="1" dirty="0" err="1">
                <a:solidFill>
                  <a:schemeClr val="tx1">
                    <a:lumMod val="85000"/>
                    <a:lumOff val="15000"/>
                  </a:schemeClr>
                </a:solidFill>
                <a:latin typeface="Times and romance"/>
                <a:ea typeface="標楷體"/>
              </a:rPr>
              <a:t>Ans</a:t>
            </a:r>
            <a:r>
              <a:rPr lang="zh-TW" altLang="en-US" sz="2000" b="1" dirty="0">
                <a:solidFill>
                  <a:schemeClr val="tx1">
                    <a:lumMod val="85000"/>
                    <a:lumOff val="15000"/>
                  </a:schemeClr>
                </a:solidFill>
                <a:latin typeface="Times and romance"/>
                <a:ea typeface="標楷體"/>
              </a:rPr>
              <a:t>：</a:t>
            </a:r>
            <a:r>
              <a:rPr lang="en-US" altLang="zh-TW" sz="2000" dirty="0">
                <a:solidFill>
                  <a:srgbClr val="FF0000"/>
                </a:solidFill>
                <a:latin typeface="Times and romance"/>
                <a:ea typeface="標楷體"/>
              </a:rPr>
              <a:t>ARP</a:t>
            </a:r>
            <a:r>
              <a:rPr lang="zh-TW" altLang="en-US" sz="2000" dirty="0">
                <a:solidFill>
                  <a:srgbClr val="FF0000"/>
                </a:solidFill>
                <a:latin typeface="Times and romance"/>
                <a:ea typeface="標楷體"/>
              </a:rPr>
              <a:t> </a:t>
            </a:r>
            <a:r>
              <a:rPr lang="en-US" altLang="zh-TW" sz="2000" dirty="0">
                <a:solidFill>
                  <a:srgbClr val="FF0000"/>
                </a:solidFill>
                <a:latin typeface="Times and romance"/>
                <a:ea typeface="標楷體"/>
              </a:rPr>
              <a:t>Spoofing</a:t>
            </a:r>
            <a:endParaRPr lang="zh-TW" altLang="en-US" sz="2000" dirty="0">
              <a:solidFill>
                <a:srgbClr val="FF0000"/>
              </a:solidFill>
              <a:latin typeface="Times and romance"/>
              <a:ea typeface="標楷體"/>
            </a:endParaRPr>
          </a:p>
        </p:txBody>
      </p:sp>
      <p:sp>
        <p:nvSpPr>
          <p:cNvPr id="7" name="文字方塊 6"/>
          <p:cNvSpPr txBox="1"/>
          <p:nvPr/>
        </p:nvSpPr>
        <p:spPr>
          <a:xfrm>
            <a:off x="539552" y="2364652"/>
            <a:ext cx="3816424" cy="400110"/>
          </a:xfrm>
          <a:prstGeom prst="rect">
            <a:avLst/>
          </a:prstGeom>
          <a:noFill/>
        </p:spPr>
        <p:txBody>
          <a:bodyPr wrap="square" rtlCol="0">
            <a:spAutoFit/>
          </a:bodyPr>
          <a:lstStyle/>
          <a:p>
            <a:pPr marL="342900" indent="-342900" algn="just">
              <a:buFont typeface="Wingdings" pitchFamily="2" charset="2"/>
              <a:buChar char="p"/>
            </a:pPr>
            <a:r>
              <a:rPr lang="en-US" altLang="zh-TW" sz="2000" dirty="0">
                <a:solidFill>
                  <a:schemeClr val="tx1">
                    <a:lumMod val="85000"/>
                    <a:lumOff val="15000"/>
                  </a:schemeClr>
                </a:solidFill>
                <a:latin typeface="Times and romance"/>
                <a:ea typeface="標楷體"/>
              </a:rPr>
              <a:t>ARP</a:t>
            </a:r>
            <a:r>
              <a:rPr lang="zh-TW" altLang="en-US" sz="2000" dirty="0">
                <a:solidFill>
                  <a:schemeClr val="tx1">
                    <a:lumMod val="85000"/>
                    <a:lumOff val="15000"/>
                  </a:schemeClr>
                </a:solidFill>
                <a:latin typeface="Times and romance"/>
                <a:ea typeface="標楷體"/>
              </a:rPr>
              <a:t> </a:t>
            </a:r>
            <a:r>
              <a:rPr lang="en-US" altLang="zh-TW" sz="2000" dirty="0">
                <a:solidFill>
                  <a:schemeClr val="tx1">
                    <a:lumMod val="85000"/>
                    <a:lumOff val="15000"/>
                  </a:schemeClr>
                </a:solidFill>
                <a:latin typeface="Times and romance"/>
                <a:ea typeface="標楷體"/>
              </a:rPr>
              <a:t>Spoofing</a:t>
            </a:r>
            <a:r>
              <a:rPr lang="zh-TW" altLang="en-US" sz="2000" dirty="0">
                <a:solidFill>
                  <a:schemeClr val="tx1">
                    <a:lumMod val="85000"/>
                    <a:lumOff val="15000"/>
                  </a:schemeClr>
                </a:solidFill>
                <a:latin typeface="Times and romance"/>
                <a:ea typeface="標楷體"/>
              </a:rPr>
              <a:t> 監聽封包</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27" y="4682555"/>
            <a:ext cx="768084" cy="720079"/>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552" y="4221088"/>
            <a:ext cx="1095983" cy="461467"/>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1925" y="3968623"/>
            <a:ext cx="1142282" cy="953028"/>
          </a:xfrm>
          <a:prstGeom prst="rect">
            <a:avLst/>
          </a:prstGeom>
        </p:spPr>
      </p:pic>
      <p:sp>
        <p:nvSpPr>
          <p:cNvPr id="12" name="文字方塊 11"/>
          <p:cNvSpPr txBox="1"/>
          <p:nvPr/>
        </p:nvSpPr>
        <p:spPr>
          <a:xfrm>
            <a:off x="899592" y="2838847"/>
            <a:ext cx="1890261" cy="523220"/>
          </a:xfrm>
          <a:prstGeom prst="rect">
            <a:avLst/>
          </a:prstGeom>
          <a:noFill/>
        </p:spPr>
        <p:txBody>
          <a:bodyPr wrap="none" rtlCol="0">
            <a:spAutoFit/>
          </a:bodyPr>
          <a:lstStyle/>
          <a:p>
            <a:pPr algn="ctr"/>
            <a:r>
              <a:rPr lang="en-US" altLang="zh-TW" sz="1400" b="1" dirty="0">
                <a:latin typeface="Times and romance"/>
              </a:rPr>
              <a:t>IP</a:t>
            </a:r>
            <a:r>
              <a:rPr lang="zh-TW" altLang="en-US" sz="1400" b="1" dirty="0">
                <a:latin typeface="Times and romance"/>
              </a:rPr>
              <a:t>：</a:t>
            </a:r>
            <a:r>
              <a:rPr lang="en-US" altLang="zh-TW" sz="1400" b="1" dirty="0">
                <a:latin typeface="Times and romance"/>
              </a:rPr>
              <a:t>192.168.0.1</a:t>
            </a:r>
          </a:p>
          <a:p>
            <a:pPr algn="ctr"/>
            <a:r>
              <a:rPr lang="en-US" altLang="zh-TW" sz="1400" b="1" dirty="0">
                <a:latin typeface="Times and romance"/>
              </a:rPr>
              <a:t>MAC</a:t>
            </a:r>
            <a:r>
              <a:rPr lang="zh-TW" altLang="en-US" sz="1400" b="1" dirty="0">
                <a:latin typeface="Times and romance"/>
              </a:rPr>
              <a:t>：</a:t>
            </a:r>
            <a:r>
              <a:rPr lang="en-US" altLang="zh-TW" sz="1400" b="1" dirty="0">
                <a:latin typeface="Times and romance"/>
              </a:rPr>
              <a:t>AAAA.AAAA.AAAA</a:t>
            </a:r>
            <a:endParaRPr lang="zh-TW" altLang="en-US" sz="1400" b="1" dirty="0">
              <a:latin typeface="Times and romance"/>
            </a:endParaRPr>
          </a:p>
        </p:txBody>
      </p:sp>
      <p:sp>
        <p:nvSpPr>
          <p:cNvPr id="13" name="文字方塊 12"/>
          <p:cNvSpPr txBox="1"/>
          <p:nvPr/>
        </p:nvSpPr>
        <p:spPr>
          <a:xfrm>
            <a:off x="899589" y="5402634"/>
            <a:ext cx="1890262" cy="523220"/>
          </a:xfrm>
          <a:prstGeom prst="rect">
            <a:avLst/>
          </a:prstGeom>
          <a:noFill/>
        </p:spPr>
        <p:txBody>
          <a:bodyPr wrap="none" rtlCol="0">
            <a:spAutoFit/>
          </a:bodyPr>
          <a:lstStyle/>
          <a:p>
            <a:pPr algn="ctr"/>
            <a:r>
              <a:rPr lang="en-US" altLang="zh-TW" sz="1400" b="1" dirty="0">
                <a:latin typeface="Times and romance"/>
              </a:rPr>
              <a:t>IP</a:t>
            </a:r>
            <a:r>
              <a:rPr lang="zh-TW" altLang="en-US" sz="1400" b="1" dirty="0">
                <a:latin typeface="Times and romance"/>
              </a:rPr>
              <a:t>：</a:t>
            </a:r>
            <a:r>
              <a:rPr lang="en-US" altLang="zh-TW" sz="1400" b="1" dirty="0">
                <a:latin typeface="Times and romance"/>
              </a:rPr>
              <a:t>192.168.0.2</a:t>
            </a:r>
          </a:p>
          <a:p>
            <a:pPr algn="ctr"/>
            <a:r>
              <a:rPr lang="en-US" altLang="zh-TW" sz="1400" b="1" dirty="0">
                <a:latin typeface="Times and romance"/>
              </a:rPr>
              <a:t>MAC</a:t>
            </a:r>
            <a:r>
              <a:rPr lang="zh-TW" altLang="en-US" sz="1400" b="1" dirty="0">
                <a:latin typeface="Times and romance"/>
              </a:rPr>
              <a:t>：</a:t>
            </a:r>
            <a:r>
              <a:rPr lang="en-US" altLang="zh-TW" sz="1400" b="1" dirty="0">
                <a:latin typeface="Times and romance"/>
              </a:rPr>
              <a:t>CCCC.CCCC.CCCC</a:t>
            </a:r>
            <a:endParaRPr lang="zh-TW" altLang="en-US" sz="1400" b="1" dirty="0">
              <a:latin typeface="Times and romance"/>
            </a:endParaRPr>
          </a:p>
        </p:txBody>
      </p:sp>
      <p:pic>
        <p:nvPicPr>
          <p:cNvPr id="14" name="圖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523" y="5447330"/>
            <a:ext cx="980039" cy="836096"/>
          </a:xfrm>
          <a:prstGeom prst="rect">
            <a:avLst/>
          </a:prstGeom>
        </p:spPr>
      </p:pic>
      <p:sp>
        <p:nvSpPr>
          <p:cNvPr id="15" name="文字方塊 14"/>
          <p:cNvSpPr txBox="1"/>
          <p:nvPr/>
        </p:nvSpPr>
        <p:spPr>
          <a:xfrm>
            <a:off x="5752804" y="5834175"/>
            <a:ext cx="1890261" cy="738664"/>
          </a:xfrm>
          <a:prstGeom prst="rect">
            <a:avLst/>
          </a:prstGeom>
          <a:noFill/>
        </p:spPr>
        <p:txBody>
          <a:bodyPr wrap="none" rtlCol="0">
            <a:spAutoFit/>
          </a:bodyPr>
          <a:lstStyle/>
          <a:p>
            <a:pPr algn="ctr"/>
            <a:r>
              <a:rPr lang="zh-TW" altLang="en-US" sz="1400" b="1" dirty="0">
                <a:latin typeface="Times and romance"/>
                <a:ea typeface="標楷體"/>
              </a:rPr>
              <a:t>管理員</a:t>
            </a:r>
            <a:endParaRPr lang="en-US" altLang="zh-TW" sz="1400" b="1" dirty="0">
              <a:latin typeface="Times and romance"/>
              <a:ea typeface="標楷體"/>
            </a:endParaRPr>
          </a:p>
          <a:p>
            <a:pPr algn="ctr"/>
            <a:r>
              <a:rPr lang="en-US" altLang="zh-TW" sz="1400" b="1" dirty="0">
                <a:latin typeface="Times and romance"/>
              </a:rPr>
              <a:t>IP</a:t>
            </a:r>
            <a:r>
              <a:rPr lang="zh-TW" altLang="en-US" sz="1400" b="1" dirty="0">
                <a:latin typeface="Times and romance"/>
              </a:rPr>
              <a:t>：</a:t>
            </a:r>
            <a:r>
              <a:rPr lang="en-US" altLang="zh-TW" sz="1400" b="1" dirty="0">
                <a:latin typeface="Times and romance"/>
              </a:rPr>
              <a:t>192.168.0.3</a:t>
            </a:r>
          </a:p>
          <a:p>
            <a:pPr algn="ctr"/>
            <a:r>
              <a:rPr lang="en-US" altLang="zh-TW" sz="1400" b="1" dirty="0">
                <a:latin typeface="Times and romance"/>
              </a:rPr>
              <a:t>MAC</a:t>
            </a:r>
            <a:r>
              <a:rPr lang="zh-TW" altLang="en-US" sz="1400" b="1" dirty="0">
                <a:latin typeface="Times and romance"/>
              </a:rPr>
              <a:t>：</a:t>
            </a:r>
            <a:r>
              <a:rPr lang="en-US" altLang="zh-TW" sz="1400" b="1" dirty="0">
                <a:latin typeface="Times and romance"/>
              </a:rPr>
              <a:t>BBBB.BBBB.BBBB</a:t>
            </a:r>
            <a:endParaRPr lang="zh-TW" altLang="en-US" sz="1400" b="1" dirty="0">
              <a:latin typeface="Times and romance"/>
            </a:endParaRPr>
          </a:p>
        </p:txBody>
      </p:sp>
      <p:cxnSp>
        <p:nvCxnSpPr>
          <p:cNvPr id="17" name="直線接點 16"/>
          <p:cNvCxnSpPr>
            <a:stCxn id="10" idx="2"/>
            <a:endCxn id="14" idx="0"/>
          </p:cNvCxnSpPr>
          <p:nvPr/>
        </p:nvCxnSpPr>
        <p:spPr>
          <a:xfrm flipH="1">
            <a:off x="5539543" y="4682555"/>
            <a:ext cx="1" cy="764775"/>
          </a:xfrm>
          <a:prstGeom prst="line">
            <a:avLst/>
          </a:prstGeom>
          <a:ln/>
        </p:spPr>
        <p:style>
          <a:lnRef idx="2">
            <a:schemeClr val="dk1"/>
          </a:lnRef>
          <a:fillRef idx="0">
            <a:schemeClr val="dk1"/>
          </a:fillRef>
          <a:effectRef idx="1">
            <a:schemeClr val="dk1"/>
          </a:effectRef>
          <a:fontRef idx="minor">
            <a:schemeClr val="tx1"/>
          </a:fontRef>
        </p:style>
      </p:cxnSp>
      <p:cxnSp>
        <p:nvCxnSpPr>
          <p:cNvPr id="23" name="直線接點 22"/>
          <p:cNvCxnSpPr>
            <a:stCxn id="5" idx="3"/>
            <a:endCxn id="10" idx="1"/>
          </p:cNvCxnSpPr>
          <p:nvPr/>
        </p:nvCxnSpPr>
        <p:spPr>
          <a:xfrm>
            <a:off x="2164911" y="3722107"/>
            <a:ext cx="2826641" cy="729715"/>
          </a:xfrm>
          <a:prstGeom prst="line">
            <a:avLst/>
          </a:prstGeom>
        </p:spPr>
        <p:style>
          <a:lnRef idx="2">
            <a:schemeClr val="dk1"/>
          </a:lnRef>
          <a:fillRef idx="0">
            <a:schemeClr val="dk1"/>
          </a:fillRef>
          <a:effectRef idx="1">
            <a:schemeClr val="dk1"/>
          </a:effectRef>
          <a:fontRef idx="minor">
            <a:schemeClr val="tx1"/>
          </a:fontRef>
        </p:style>
      </p:cxnSp>
      <p:cxnSp>
        <p:nvCxnSpPr>
          <p:cNvPr id="27" name="直線接點 26"/>
          <p:cNvCxnSpPr>
            <a:stCxn id="8" idx="3"/>
            <a:endCxn id="10" idx="1"/>
          </p:cNvCxnSpPr>
          <p:nvPr/>
        </p:nvCxnSpPr>
        <p:spPr>
          <a:xfrm flipV="1">
            <a:off x="2164911" y="4451822"/>
            <a:ext cx="2826641" cy="590773"/>
          </a:xfrm>
          <a:prstGeom prst="line">
            <a:avLst/>
          </a:prstGeom>
        </p:spPr>
        <p:style>
          <a:lnRef idx="2">
            <a:schemeClr val="dk1"/>
          </a:lnRef>
          <a:fillRef idx="0">
            <a:schemeClr val="dk1"/>
          </a:fillRef>
          <a:effectRef idx="1">
            <a:schemeClr val="dk1"/>
          </a:effectRef>
          <a:fontRef idx="minor">
            <a:schemeClr val="tx1"/>
          </a:fontRef>
        </p:style>
      </p:cxnSp>
      <p:cxnSp>
        <p:nvCxnSpPr>
          <p:cNvPr id="35" name="直線接點 34"/>
          <p:cNvCxnSpPr>
            <a:stCxn id="10" idx="3"/>
            <a:endCxn id="11" idx="1"/>
          </p:cNvCxnSpPr>
          <p:nvPr/>
        </p:nvCxnSpPr>
        <p:spPr>
          <a:xfrm flipV="1">
            <a:off x="6087535" y="4445137"/>
            <a:ext cx="984390" cy="6685"/>
          </a:xfrm>
          <a:prstGeom prst="line">
            <a:avLst/>
          </a:prstGeom>
        </p:spPr>
        <p:style>
          <a:lnRef idx="2">
            <a:schemeClr val="dk1"/>
          </a:lnRef>
          <a:fillRef idx="0">
            <a:schemeClr val="dk1"/>
          </a:fillRef>
          <a:effectRef idx="1">
            <a:schemeClr val="dk1"/>
          </a:effectRef>
          <a:fontRef idx="minor">
            <a:schemeClr val="tx1"/>
          </a:fontRef>
        </p:style>
      </p:cxnSp>
      <p:cxnSp>
        <p:nvCxnSpPr>
          <p:cNvPr id="39" name="直線單箭頭接點 38"/>
          <p:cNvCxnSpPr/>
          <p:nvPr/>
        </p:nvCxnSpPr>
        <p:spPr>
          <a:xfrm flipV="1">
            <a:off x="5436096" y="4682555"/>
            <a:ext cx="0" cy="76728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直線單箭頭接點 40"/>
          <p:cNvCxnSpPr/>
          <p:nvPr/>
        </p:nvCxnSpPr>
        <p:spPr>
          <a:xfrm flipH="1">
            <a:off x="2164912" y="4626933"/>
            <a:ext cx="2826640" cy="57606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4" name="直線單箭頭接點 43"/>
          <p:cNvCxnSpPr/>
          <p:nvPr/>
        </p:nvCxnSpPr>
        <p:spPr>
          <a:xfrm flipH="1" flipV="1">
            <a:off x="2164912" y="3573016"/>
            <a:ext cx="2826640" cy="7200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文字方塊 49"/>
          <p:cNvSpPr txBox="1"/>
          <p:nvPr/>
        </p:nvSpPr>
        <p:spPr>
          <a:xfrm>
            <a:off x="3080423" y="4914966"/>
            <a:ext cx="1755613" cy="646331"/>
          </a:xfrm>
          <a:prstGeom prst="rect">
            <a:avLst/>
          </a:prstGeom>
          <a:noFill/>
        </p:spPr>
        <p:txBody>
          <a:bodyPr wrap="square" rtlCol="0">
            <a:spAutoFit/>
          </a:bodyPr>
          <a:lstStyle/>
          <a:p>
            <a:pPr algn="ctr"/>
            <a:r>
              <a:rPr lang="en-US" altLang="zh-TW" sz="1200" b="1" dirty="0">
                <a:latin typeface="Times and romance"/>
              </a:rPr>
              <a:t>192.168.0.1</a:t>
            </a:r>
          </a:p>
          <a:p>
            <a:pPr algn="ctr"/>
            <a:r>
              <a:rPr lang="en-US" altLang="zh-TW" sz="1200" b="1" dirty="0">
                <a:latin typeface="Times and romance"/>
              </a:rPr>
              <a:t>corresponds to</a:t>
            </a:r>
          </a:p>
          <a:p>
            <a:pPr algn="ctr"/>
            <a:r>
              <a:rPr lang="en-US" altLang="zh-TW" sz="1200" b="1" dirty="0">
                <a:latin typeface="Times and romance"/>
              </a:rPr>
              <a:t>BBBB.BBBB.BBBB</a:t>
            </a:r>
            <a:endParaRPr lang="zh-TW" altLang="en-US" sz="1200" b="1" dirty="0">
              <a:latin typeface="Times and romance"/>
            </a:endParaRPr>
          </a:p>
        </p:txBody>
      </p:sp>
      <p:sp>
        <p:nvSpPr>
          <p:cNvPr id="58" name="文字方塊 57"/>
          <p:cNvSpPr txBox="1"/>
          <p:nvPr/>
        </p:nvSpPr>
        <p:spPr>
          <a:xfrm>
            <a:off x="3105947" y="3286725"/>
            <a:ext cx="1755613" cy="646331"/>
          </a:xfrm>
          <a:prstGeom prst="rect">
            <a:avLst/>
          </a:prstGeom>
          <a:noFill/>
        </p:spPr>
        <p:txBody>
          <a:bodyPr wrap="square" rtlCol="0">
            <a:spAutoFit/>
          </a:bodyPr>
          <a:lstStyle/>
          <a:p>
            <a:pPr algn="ctr"/>
            <a:r>
              <a:rPr lang="en-US" altLang="zh-TW" sz="1200" b="1" dirty="0">
                <a:latin typeface="Times and romance"/>
              </a:rPr>
              <a:t>192.168.0.2</a:t>
            </a:r>
          </a:p>
          <a:p>
            <a:pPr algn="ctr"/>
            <a:r>
              <a:rPr lang="en-US" altLang="zh-TW" sz="1200" b="1" dirty="0">
                <a:latin typeface="Times and romance"/>
              </a:rPr>
              <a:t>corresponds to</a:t>
            </a:r>
          </a:p>
          <a:p>
            <a:pPr algn="ctr"/>
            <a:r>
              <a:rPr lang="en-US" altLang="zh-TW" sz="1200" b="1" dirty="0">
                <a:latin typeface="Times and romance"/>
              </a:rPr>
              <a:t>BBBB.BBBB.BBBB</a:t>
            </a:r>
            <a:endParaRPr lang="zh-TW" altLang="en-US" sz="1200" b="1" dirty="0">
              <a:latin typeface="Times and romance"/>
            </a:endParaRPr>
          </a:p>
        </p:txBody>
      </p:sp>
    </p:spTree>
    <p:extLst>
      <p:ext uri="{BB962C8B-B14F-4D97-AF65-F5344CB8AC3E}">
        <p14:creationId xmlns:p14="http://schemas.microsoft.com/office/powerpoint/2010/main" val="4415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10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500"/>
                                        <p:tgtEl>
                                          <p:spTgt spid="41"/>
                                        </p:tgtEl>
                                      </p:cBhvr>
                                    </p:animEffect>
                                  </p:childTnLst>
                                </p:cTn>
                              </p:par>
                              <p:par>
                                <p:cTn id="48" presetID="22" presetClass="entr" presetSubtype="2" fill="hold" nodeType="withEffect">
                                  <p:stCondLst>
                                    <p:cond delay="100"/>
                                  </p:stCondLst>
                                  <p:childTnLst>
                                    <p:set>
                                      <p:cBhvr>
                                        <p:cTn id="49" dur="1" fill="hold">
                                          <p:stCondLst>
                                            <p:cond delay="0"/>
                                          </p:stCondLst>
                                        </p:cTn>
                                        <p:tgtEl>
                                          <p:spTgt spid="44"/>
                                        </p:tgtEl>
                                        <p:attrNameLst>
                                          <p:attrName>style.visibility</p:attrName>
                                        </p:attrNameLst>
                                      </p:cBhvr>
                                      <p:to>
                                        <p:strVal val="visible"/>
                                      </p:to>
                                    </p:set>
                                    <p:animEffect transition="in" filter="wipe(right)">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down)">
                                      <p:cBhvr>
                                        <p:cTn id="55" dur="500"/>
                                        <p:tgtEl>
                                          <p:spTgt spid="5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5" grpId="0"/>
      <p:bldP spid="50"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zh-TW" altLang="en-US" sz="3600" b="1" dirty="0">
                <a:solidFill>
                  <a:schemeClr val="accent2">
                    <a:lumMod val="50000"/>
                  </a:schemeClr>
                </a:solidFill>
                <a:ea typeface="標楷體"/>
              </a:rPr>
              <a:t>封包轉發</a:t>
            </a:r>
          </a:p>
        </p:txBody>
      </p:sp>
      <p:sp>
        <p:nvSpPr>
          <p:cNvPr id="6" name="文字方塊 5"/>
          <p:cNvSpPr txBox="1"/>
          <p:nvPr/>
        </p:nvSpPr>
        <p:spPr>
          <a:xfrm>
            <a:off x="605776" y="1772816"/>
            <a:ext cx="5838431"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一般電腦收到封包後無法進行轉發，需自行開啟系統的</a:t>
            </a:r>
            <a:r>
              <a:rPr lang="zh-TW" altLang="en-US" sz="2000" dirty="0">
                <a:solidFill>
                  <a:srgbClr val="FF0000"/>
                </a:solidFill>
                <a:latin typeface="Times and romance"/>
                <a:ea typeface="標楷體"/>
              </a:rPr>
              <a:t>封包轉發</a:t>
            </a:r>
            <a:r>
              <a:rPr lang="en-US" altLang="zh-TW" sz="2000" dirty="0">
                <a:solidFill>
                  <a:srgbClr val="FF0000"/>
                </a:solidFill>
                <a:latin typeface="Times and romance"/>
                <a:ea typeface="標楷體"/>
              </a:rPr>
              <a:t>(</a:t>
            </a:r>
            <a:r>
              <a:rPr lang="en-US" altLang="zh-TW" sz="2000" dirty="0" err="1">
                <a:solidFill>
                  <a:srgbClr val="FF0000"/>
                </a:solidFill>
                <a:latin typeface="Times and romance"/>
                <a:ea typeface="標楷體"/>
              </a:rPr>
              <a:t>forwoard</a:t>
            </a:r>
            <a:r>
              <a:rPr lang="en-US" altLang="zh-TW" sz="2000" dirty="0">
                <a:solidFill>
                  <a:srgbClr val="FF0000"/>
                </a:solidFill>
                <a:latin typeface="Times and romance"/>
                <a:ea typeface="標楷體"/>
              </a:rPr>
              <a:t>)</a:t>
            </a:r>
            <a:r>
              <a:rPr lang="zh-TW" altLang="en-US" sz="2000" dirty="0">
                <a:solidFill>
                  <a:schemeClr val="tx1">
                    <a:lumMod val="85000"/>
                    <a:lumOff val="15000"/>
                  </a:schemeClr>
                </a:solidFill>
                <a:latin typeface="Times and romance"/>
                <a:ea typeface="標楷體"/>
              </a:rPr>
              <a:t>功能</a:t>
            </a:r>
          </a:p>
        </p:txBody>
      </p:sp>
      <p:sp>
        <p:nvSpPr>
          <p:cNvPr id="7" name="文字方塊 6"/>
          <p:cNvSpPr txBox="1"/>
          <p:nvPr/>
        </p:nvSpPr>
        <p:spPr>
          <a:xfrm>
            <a:off x="605776" y="2924944"/>
            <a:ext cx="5838431"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可透過以下指令開啟 </a:t>
            </a:r>
            <a:r>
              <a:rPr lang="en-US" altLang="zh-TW" sz="2000" dirty="0">
                <a:solidFill>
                  <a:schemeClr val="tx1">
                    <a:lumMod val="85000"/>
                    <a:lumOff val="15000"/>
                  </a:schemeClr>
                </a:solidFill>
                <a:latin typeface="Times and romance"/>
                <a:ea typeface="標楷體"/>
              </a:rPr>
              <a:t>Linux</a:t>
            </a:r>
            <a:r>
              <a:rPr lang="zh-TW" altLang="en-US" sz="2000" dirty="0">
                <a:solidFill>
                  <a:schemeClr val="tx1">
                    <a:lumMod val="85000"/>
                    <a:lumOff val="15000"/>
                  </a:schemeClr>
                </a:solidFill>
                <a:latin typeface="Times and romance"/>
                <a:ea typeface="標楷體"/>
              </a:rPr>
              <a:t> 的 </a:t>
            </a:r>
            <a:r>
              <a:rPr lang="en-US" altLang="zh-TW" sz="2000" dirty="0">
                <a:solidFill>
                  <a:schemeClr val="tx1">
                    <a:lumMod val="85000"/>
                    <a:lumOff val="15000"/>
                  </a:schemeClr>
                </a:solidFill>
                <a:latin typeface="Times and romance"/>
                <a:ea typeface="標楷體"/>
              </a:rPr>
              <a:t>IP</a:t>
            </a:r>
            <a:r>
              <a:rPr lang="zh-TW" altLang="en-US" sz="2000" dirty="0">
                <a:solidFill>
                  <a:schemeClr val="tx1">
                    <a:lumMod val="85000"/>
                    <a:lumOff val="15000"/>
                  </a:schemeClr>
                </a:solidFill>
                <a:latin typeface="Times and romance"/>
                <a:ea typeface="標楷體"/>
              </a:rPr>
              <a:t> </a:t>
            </a:r>
            <a:r>
              <a:rPr lang="en-US" altLang="zh-TW" sz="2000" dirty="0">
                <a:solidFill>
                  <a:schemeClr val="tx1">
                    <a:lumMod val="85000"/>
                    <a:lumOff val="15000"/>
                  </a:schemeClr>
                </a:solidFill>
                <a:latin typeface="Times and romance"/>
                <a:ea typeface="標楷體"/>
              </a:rPr>
              <a:t>forward</a:t>
            </a:r>
            <a:r>
              <a:rPr lang="zh-TW" altLang="en-US" sz="2000" dirty="0">
                <a:solidFill>
                  <a:schemeClr val="tx1">
                    <a:lumMod val="85000"/>
                    <a:lumOff val="15000"/>
                  </a:schemeClr>
                </a:solidFill>
                <a:latin typeface="Times and romance"/>
                <a:ea typeface="標楷體"/>
              </a:rPr>
              <a:t>：</a:t>
            </a:r>
          </a:p>
        </p:txBody>
      </p:sp>
      <p:sp>
        <p:nvSpPr>
          <p:cNvPr id="8" name="文字方塊 7"/>
          <p:cNvSpPr txBox="1"/>
          <p:nvPr/>
        </p:nvSpPr>
        <p:spPr>
          <a:xfrm>
            <a:off x="1619672" y="4221088"/>
            <a:ext cx="5838431" cy="400110"/>
          </a:xfrm>
          <a:prstGeom prst="rect">
            <a:avLst/>
          </a:prstGeom>
          <a:noFill/>
        </p:spPr>
        <p:txBody>
          <a:bodyPr wrap="square" rtlCol="0">
            <a:spAutoFit/>
          </a:bodyPr>
          <a:lstStyle/>
          <a:p>
            <a:pPr algn="just"/>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1979713" y="4021033"/>
            <a:ext cx="5040560"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altLang="zh-TW" sz="2000" dirty="0">
                <a:latin typeface="Times and romance"/>
              </a:rPr>
              <a:t>echo 1 &gt; /</a:t>
            </a:r>
            <a:r>
              <a:rPr lang="en-US" altLang="zh-TW" sz="2000" dirty="0" err="1">
                <a:latin typeface="Times and romance"/>
              </a:rPr>
              <a:t>proc</a:t>
            </a:r>
            <a:r>
              <a:rPr lang="en-US" altLang="zh-TW" sz="2000" dirty="0">
                <a:latin typeface="Times and romance"/>
              </a:rPr>
              <a:t>/sys/net/ipv4/</a:t>
            </a:r>
            <a:r>
              <a:rPr lang="en-US" altLang="zh-TW" sz="2000" dirty="0" err="1">
                <a:latin typeface="Times and romance"/>
              </a:rPr>
              <a:t>ip_forward</a:t>
            </a:r>
            <a:endParaRPr lang="zh-TW" altLang="en-US" sz="2000" dirty="0">
              <a:latin typeface="Times and romance"/>
            </a:endParaRPr>
          </a:p>
        </p:txBody>
      </p:sp>
    </p:spTree>
    <p:extLst>
      <p:ext uri="{BB962C8B-B14F-4D97-AF65-F5344CB8AC3E}">
        <p14:creationId xmlns:p14="http://schemas.microsoft.com/office/powerpoint/2010/main" val="316437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12648" y="228600"/>
            <a:ext cx="3383288" cy="990600"/>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vert="horz" anchor="ctr">
            <a:normAutofit/>
          </a:bodyPr>
          <a:lstStyle>
            <a:lvl1pPr algn="l" rtl="0" eaLnBrk="1" latinLnBrk="0" hangingPunct="1">
              <a:spcBef>
                <a:spcPct val="0"/>
              </a:spcBef>
              <a:buNone/>
              <a:defRPr kumimoji="0"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TW" altLang="en-US" sz="3600" b="1" dirty="0">
                <a:solidFill>
                  <a:schemeClr val="accent2">
                    <a:lumMod val="50000"/>
                  </a:schemeClr>
                </a:solidFill>
                <a:ea typeface="標楷體"/>
              </a:rPr>
              <a:t>擷取並儲存封包</a:t>
            </a:r>
          </a:p>
        </p:txBody>
      </p:sp>
      <p:sp>
        <p:nvSpPr>
          <p:cNvPr id="8" name="文字方塊 7"/>
          <p:cNvSpPr txBox="1"/>
          <p:nvPr/>
        </p:nvSpPr>
        <p:spPr>
          <a:xfrm>
            <a:off x="605776" y="1772816"/>
            <a:ext cx="5838431"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使用</a:t>
            </a:r>
            <a:r>
              <a:rPr lang="en-US" altLang="zh-TW" sz="2000" dirty="0">
                <a:solidFill>
                  <a:schemeClr val="tx1">
                    <a:lumMod val="85000"/>
                    <a:lumOff val="15000"/>
                  </a:schemeClr>
                </a:solidFill>
                <a:latin typeface="Times and romance"/>
                <a:ea typeface="標楷體"/>
              </a:rPr>
              <a:t>『</a:t>
            </a:r>
            <a:r>
              <a:rPr lang="en-US" altLang="zh-TW" sz="2000" b="1" dirty="0" err="1">
                <a:solidFill>
                  <a:schemeClr val="tx1">
                    <a:lumMod val="85000"/>
                    <a:lumOff val="15000"/>
                  </a:schemeClr>
                </a:solidFill>
                <a:latin typeface="Times and romance"/>
                <a:ea typeface="標楷體"/>
              </a:rPr>
              <a:t>tshark</a:t>
            </a:r>
            <a:r>
              <a:rPr lang="en-US" altLang="zh-TW" sz="2000" dirty="0">
                <a:solidFill>
                  <a:schemeClr val="tx1">
                    <a:lumMod val="85000"/>
                    <a:lumOff val="15000"/>
                  </a:schemeClr>
                </a:solidFill>
                <a:latin typeface="Times and romance"/>
                <a:ea typeface="標楷體"/>
              </a:rPr>
              <a:t>』</a:t>
            </a:r>
            <a:r>
              <a:rPr lang="zh-TW" altLang="en-US" sz="2000" dirty="0">
                <a:solidFill>
                  <a:schemeClr val="tx1">
                    <a:lumMod val="85000"/>
                    <a:lumOff val="15000"/>
                  </a:schemeClr>
                </a:solidFill>
                <a:latin typeface="Times and romance"/>
                <a:ea typeface="標楷體"/>
              </a:rPr>
              <a:t>和</a:t>
            </a:r>
            <a:r>
              <a:rPr lang="en-US" altLang="zh-TW" sz="2000" dirty="0">
                <a:solidFill>
                  <a:schemeClr val="tx1">
                    <a:lumMod val="85000"/>
                    <a:lumOff val="15000"/>
                  </a:schemeClr>
                </a:solidFill>
                <a:latin typeface="Times and romance"/>
                <a:ea typeface="標楷體"/>
              </a:rPr>
              <a:t>『</a:t>
            </a:r>
            <a:r>
              <a:rPr lang="en-US" altLang="zh-TW" sz="2000" b="1" dirty="0" err="1">
                <a:solidFill>
                  <a:schemeClr val="tx1">
                    <a:lumMod val="85000"/>
                    <a:lumOff val="15000"/>
                  </a:schemeClr>
                </a:solidFill>
                <a:latin typeface="Times and romance"/>
                <a:ea typeface="標楷體"/>
              </a:rPr>
              <a:t>tcpdump</a:t>
            </a:r>
            <a:r>
              <a:rPr lang="en-US" altLang="zh-TW" sz="2000" dirty="0">
                <a:solidFill>
                  <a:schemeClr val="tx1">
                    <a:lumMod val="85000"/>
                    <a:lumOff val="15000"/>
                  </a:schemeClr>
                </a:solidFill>
                <a:latin typeface="Times and romance"/>
                <a:ea typeface="標楷體"/>
              </a:rPr>
              <a:t>』</a:t>
            </a:r>
            <a:r>
              <a:rPr lang="zh-TW" altLang="en-US" sz="2000" dirty="0">
                <a:solidFill>
                  <a:schemeClr val="tx1">
                    <a:lumMod val="85000"/>
                    <a:lumOff val="15000"/>
                  </a:schemeClr>
                </a:solidFill>
                <a:latin typeface="Times and romance"/>
                <a:ea typeface="標楷體"/>
              </a:rPr>
              <a:t>來擷取通話封包</a:t>
            </a: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636912"/>
            <a:ext cx="936104" cy="936104"/>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501454"/>
            <a:ext cx="1071562" cy="1071562"/>
          </a:xfrm>
          <a:prstGeom prst="rect">
            <a:avLst/>
          </a:prstGeom>
        </p:spPr>
      </p:pic>
      <p:sp>
        <p:nvSpPr>
          <p:cNvPr id="11" name="向下箭號 10"/>
          <p:cNvSpPr/>
          <p:nvPr/>
        </p:nvSpPr>
        <p:spPr>
          <a:xfrm>
            <a:off x="2159732" y="2172926"/>
            <a:ext cx="144016" cy="40032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向下箭號 11"/>
          <p:cNvSpPr/>
          <p:nvPr/>
        </p:nvSpPr>
        <p:spPr>
          <a:xfrm>
            <a:off x="3739629" y="2172926"/>
            <a:ext cx="144016" cy="6080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3" name="文字方塊 12"/>
          <p:cNvSpPr txBox="1"/>
          <p:nvPr/>
        </p:nvSpPr>
        <p:spPr>
          <a:xfrm>
            <a:off x="605774" y="3861048"/>
            <a:ext cx="648650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TW" b="1" dirty="0" err="1">
                <a:solidFill>
                  <a:schemeClr val="tx1">
                    <a:lumMod val="85000"/>
                    <a:lumOff val="15000"/>
                  </a:schemeClr>
                </a:solidFill>
                <a:latin typeface="Times and romance"/>
                <a:ea typeface="標楷體"/>
              </a:rPr>
              <a:t>Tshark</a:t>
            </a:r>
            <a:r>
              <a:rPr lang="zh-TW" altLang="en-US" b="1" dirty="0">
                <a:solidFill>
                  <a:schemeClr val="tx1">
                    <a:lumMod val="85000"/>
                    <a:lumOff val="15000"/>
                  </a:schemeClr>
                </a:solidFill>
                <a:latin typeface="Times and romance"/>
                <a:ea typeface="標楷體"/>
              </a:rPr>
              <a:t>：</a:t>
            </a:r>
            <a:r>
              <a:rPr lang="zh-TW" altLang="en-US" dirty="0">
                <a:solidFill>
                  <a:schemeClr val="tx1">
                    <a:lumMod val="85000"/>
                    <a:lumOff val="15000"/>
                  </a:schemeClr>
                </a:solidFill>
                <a:latin typeface="Times and romance"/>
                <a:ea typeface="標楷體"/>
              </a:rPr>
              <a:t>是一款 </a:t>
            </a:r>
            <a:r>
              <a:rPr lang="en-US" altLang="zh-TW" dirty="0">
                <a:solidFill>
                  <a:schemeClr val="tx1">
                    <a:lumMod val="85000"/>
                    <a:lumOff val="15000"/>
                  </a:schemeClr>
                </a:solidFill>
                <a:latin typeface="Times and romance"/>
                <a:ea typeface="標楷體"/>
              </a:rPr>
              <a:t>Open Source</a:t>
            </a:r>
            <a:r>
              <a:rPr lang="zh-TW" altLang="en-US" dirty="0">
                <a:solidFill>
                  <a:schemeClr val="tx1">
                    <a:lumMod val="85000"/>
                    <a:lumOff val="15000"/>
                  </a:schemeClr>
                </a:solidFill>
                <a:latin typeface="Times and romance"/>
                <a:ea typeface="標楷體"/>
              </a:rPr>
              <a:t> 的封包</a:t>
            </a:r>
            <a:r>
              <a:rPr lang="zh-TW" altLang="en-US" dirty="0">
                <a:solidFill>
                  <a:srgbClr val="FF0000"/>
                </a:solidFill>
                <a:latin typeface="Times and romance"/>
                <a:ea typeface="標楷體"/>
              </a:rPr>
              <a:t>擷取與分析</a:t>
            </a:r>
            <a:r>
              <a:rPr lang="zh-TW" altLang="en-US" dirty="0">
                <a:solidFill>
                  <a:schemeClr val="tx1">
                    <a:lumMod val="85000"/>
                    <a:lumOff val="15000"/>
                  </a:schemeClr>
                </a:solidFill>
                <a:latin typeface="Times and romance"/>
                <a:ea typeface="標楷體"/>
              </a:rPr>
              <a:t>軟體包，優點是可以運行於 </a:t>
            </a:r>
            <a:r>
              <a:rPr lang="en-US" altLang="zh-TW" dirty="0">
                <a:solidFill>
                  <a:schemeClr val="tx1">
                    <a:lumMod val="85000"/>
                    <a:lumOff val="15000"/>
                  </a:schemeClr>
                </a:solidFill>
                <a:latin typeface="Times and romance"/>
                <a:ea typeface="標楷體"/>
              </a:rPr>
              <a:t>Shell Script</a:t>
            </a:r>
            <a:r>
              <a:rPr lang="zh-TW" altLang="en-US" dirty="0">
                <a:solidFill>
                  <a:schemeClr val="tx1">
                    <a:lumMod val="85000"/>
                    <a:lumOff val="15000"/>
                  </a:schemeClr>
                </a:solidFill>
                <a:latin typeface="Times and romance"/>
                <a:ea typeface="標楷體"/>
              </a:rPr>
              <a:t>，方便進行系統整合</a:t>
            </a:r>
          </a:p>
        </p:txBody>
      </p:sp>
      <p:sp>
        <p:nvSpPr>
          <p:cNvPr id="14" name="文字方塊 13"/>
          <p:cNvSpPr txBox="1"/>
          <p:nvPr/>
        </p:nvSpPr>
        <p:spPr>
          <a:xfrm>
            <a:off x="612648" y="4941168"/>
            <a:ext cx="6479632"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TW" b="1" dirty="0" err="1">
                <a:solidFill>
                  <a:schemeClr val="tx1">
                    <a:lumMod val="85000"/>
                    <a:lumOff val="15000"/>
                  </a:schemeClr>
                </a:solidFill>
                <a:latin typeface="Times and romance"/>
                <a:ea typeface="標楷體"/>
              </a:rPr>
              <a:t>Tcpdump</a:t>
            </a:r>
            <a:r>
              <a:rPr lang="zh-TW" altLang="en-US" b="1" dirty="0">
                <a:solidFill>
                  <a:schemeClr val="tx1">
                    <a:lumMod val="85000"/>
                    <a:lumOff val="15000"/>
                  </a:schemeClr>
                </a:solidFill>
                <a:latin typeface="Times and romance"/>
                <a:ea typeface="標楷體"/>
              </a:rPr>
              <a:t>：</a:t>
            </a:r>
            <a:r>
              <a:rPr lang="en-US" altLang="zh-TW" dirty="0">
                <a:solidFill>
                  <a:schemeClr val="tx1">
                    <a:lumMod val="85000"/>
                    <a:lumOff val="15000"/>
                  </a:schemeClr>
                </a:solidFill>
                <a:latin typeface="Times and romance"/>
                <a:ea typeface="標楷體"/>
              </a:rPr>
              <a:t>Open Source</a:t>
            </a:r>
            <a:r>
              <a:rPr lang="zh-TW" altLang="en-US" dirty="0">
                <a:solidFill>
                  <a:schemeClr val="tx1">
                    <a:lumMod val="85000"/>
                    <a:lumOff val="15000"/>
                  </a:schemeClr>
                </a:solidFill>
                <a:latin typeface="Times and romance"/>
                <a:ea typeface="標楷體"/>
              </a:rPr>
              <a:t> 軟體，可快速的</a:t>
            </a:r>
            <a:r>
              <a:rPr lang="zh-TW" altLang="en-US" dirty="0">
                <a:solidFill>
                  <a:srgbClr val="FF0000"/>
                </a:solidFill>
                <a:latin typeface="Times and romance"/>
                <a:ea typeface="標楷體"/>
              </a:rPr>
              <a:t>過濾出 </a:t>
            </a:r>
            <a:r>
              <a:rPr lang="en-US" altLang="zh-TW" dirty="0" err="1">
                <a:solidFill>
                  <a:srgbClr val="FF0000"/>
                </a:solidFill>
                <a:latin typeface="Times and romance"/>
                <a:ea typeface="標楷體"/>
              </a:rPr>
              <a:t>pcap</a:t>
            </a:r>
            <a:r>
              <a:rPr lang="zh-TW" altLang="en-US" dirty="0">
                <a:solidFill>
                  <a:srgbClr val="FF0000"/>
                </a:solidFill>
                <a:latin typeface="Times and romance"/>
                <a:ea typeface="標楷體"/>
              </a:rPr>
              <a:t> 數據包</a:t>
            </a:r>
            <a:r>
              <a:rPr lang="zh-TW" altLang="en-US" dirty="0">
                <a:solidFill>
                  <a:schemeClr val="tx1">
                    <a:lumMod val="85000"/>
                    <a:lumOff val="15000"/>
                  </a:schemeClr>
                </a:solidFill>
                <a:latin typeface="Times and romance"/>
                <a:ea typeface="標楷體"/>
              </a:rPr>
              <a:t>，可用於分析與修改封包</a:t>
            </a:r>
          </a:p>
        </p:txBody>
      </p:sp>
    </p:spTree>
    <p:extLst>
      <p:ext uri="{BB962C8B-B14F-4D97-AF65-F5344CB8AC3E}">
        <p14:creationId xmlns:p14="http://schemas.microsoft.com/office/powerpoint/2010/main" val="50634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4"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自訂 6">
      <a:dk1>
        <a:srgbClr val="000000"/>
      </a:dk1>
      <a:lt1>
        <a:srgbClr val="FFFFFF"/>
      </a:lt1>
      <a:dk2>
        <a:srgbClr val="D4D4D6"/>
      </a:dk2>
      <a:lt2>
        <a:srgbClr val="F5CEB9"/>
      </a:lt2>
      <a:accent1>
        <a:srgbClr val="A6D3A7"/>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2621</TotalTime>
  <Words>789</Words>
  <Application>Microsoft Office PowerPoint</Application>
  <PresentationFormat>如螢幕大小 (4:3)</PresentationFormat>
  <Paragraphs>114</Paragraphs>
  <Slides>21</Slides>
  <Notes>1</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中庸</vt:lpstr>
      <vt:lpstr>適用於任意架構的 Voip 網路電話監控管理平台</vt:lpstr>
      <vt:lpstr>摘要</vt:lpstr>
      <vt:lpstr>何謂 VoIP</vt:lpstr>
      <vt:lpstr>基本架構</vt:lpstr>
      <vt:lpstr>監控管理機制</vt:lpstr>
      <vt:lpstr>掃描設備</vt:lpstr>
      <vt:lpstr>監聽通話封包</vt:lpstr>
      <vt:lpstr>封包轉發</vt:lpstr>
      <vt:lpstr>PowerPoint 簡報</vt:lpstr>
      <vt:lpstr>解析音訊封包並還原(1/3)</vt:lpstr>
      <vt:lpstr>解析音訊封包並還原(2/3)</vt:lpstr>
      <vt:lpstr>解析音訊封包並還原(3/3)</vt:lpstr>
      <vt:lpstr>語音辨識</vt:lpstr>
      <vt:lpstr>資料庫系統</vt:lpstr>
      <vt:lpstr>PowerPoint 簡報</vt:lpstr>
      <vt:lpstr>通過驗證並登入</vt:lpstr>
      <vt:lpstr>電話監控平台</vt:lpstr>
      <vt:lpstr>資料庫平台</vt:lpstr>
      <vt:lpstr>PowerPoint 簡報</vt:lpstr>
      <vt:lpstr>未來研究</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dc:creator>
  <cp:lastModifiedBy>WenYuan</cp:lastModifiedBy>
  <cp:revision>104</cp:revision>
  <dcterms:created xsi:type="dcterms:W3CDTF">2017-12-16T08:59:54Z</dcterms:created>
  <dcterms:modified xsi:type="dcterms:W3CDTF">2017-12-19T11:12:32Z</dcterms:modified>
</cp:coreProperties>
</file>