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57" r:id="rId6"/>
    <p:sldId id="298" r:id="rId7"/>
    <p:sldId id="28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20" r:id="rId24"/>
    <p:sldId id="321" r:id="rId25"/>
    <p:sldId id="313" r:id="rId26"/>
    <p:sldId id="314" r:id="rId27"/>
    <p:sldId id="316" r:id="rId28"/>
    <p:sldId id="317" r:id="rId29"/>
    <p:sldId id="318" r:id="rId30"/>
    <p:sldId id="296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DEBA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6079D-C7BB-4B05-F0E0-118FAC70C56F}" v="392" dt="2025-05-15T05:51:36.069"/>
    <p1510:client id="{6A5310A2-D4DF-8B58-DDA4-6F028DAED34C}" v="148" dt="2025-05-15T15:05:45.34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F0A31-F208-4CEE-AD2F-B21C6CF80143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82F25E0D-3194-4AEA-B9C4-BFD74255005D}">
      <dgm:prSet phldrT="[Text]" phldr="0"/>
      <dgm:spPr/>
      <dgm:t>
        <a:bodyPr/>
        <a:lstStyle/>
        <a:p>
          <a:r>
            <a:rPr lang="en-US" dirty="0">
              <a:latin typeface="Tenorite"/>
            </a:rPr>
            <a:t>Introduction</a:t>
          </a:r>
          <a:endParaRPr lang="en-US" dirty="0"/>
        </a:p>
      </dgm:t>
    </dgm:pt>
    <dgm:pt modelId="{701718A0-E128-4C82-BC8E-8AC6D2507E37}" type="parTrans" cxnId="{9316351B-5D3C-46B1-AF20-35992144B104}">
      <dgm:prSet/>
      <dgm:spPr/>
    </dgm:pt>
    <dgm:pt modelId="{7C180E5A-6B1E-4EEC-A919-4AAC681A25EB}" type="sibTrans" cxnId="{9316351B-5D3C-46B1-AF20-35992144B104}">
      <dgm:prSet/>
      <dgm:spPr/>
    </dgm:pt>
    <dgm:pt modelId="{6642D38C-8E2C-4B7E-BC71-604799F3FD1A}">
      <dgm:prSet phldrT="[Text]" phldr="0"/>
      <dgm:spPr/>
      <dgm:t>
        <a:bodyPr/>
        <a:lstStyle/>
        <a:p>
          <a:pPr rtl="0"/>
          <a:r>
            <a:rPr lang="en-US" dirty="0"/>
            <a:t>Data Collection, Exploration, and Preprocessing</a:t>
          </a:r>
        </a:p>
      </dgm:t>
    </dgm:pt>
    <dgm:pt modelId="{961BFFBE-D415-4564-8211-58D5AC90169A}" type="parTrans" cxnId="{1E65E755-189F-4C27-BF85-E52F42760BF9}">
      <dgm:prSet/>
      <dgm:spPr/>
    </dgm:pt>
    <dgm:pt modelId="{45027398-00D1-42A7-8538-5E5CBE2033DA}" type="sibTrans" cxnId="{1E65E755-189F-4C27-BF85-E52F42760BF9}">
      <dgm:prSet/>
      <dgm:spPr/>
    </dgm:pt>
    <dgm:pt modelId="{0CB9323F-0CA0-4405-8D63-D21AB2AF46AB}">
      <dgm:prSet phldrT="[Text]" phldr="0"/>
      <dgm:spPr/>
      <dgm:t>
        <a:bodyPr/>
        <a:lstStyle/>
        <a:p>
          <a:pPr rtl="0"/>
          <a:r>
            <a:rPr lang="en-US" dirty="0"/>
            <a:t>Advanced Data Analysis and Feature Engineering</a:t>
          </a:r>
        </a:p>
      </dgm:t>
    </dgm:pt>
    <dgm:pt modelId="{59D1063F-F4E4-4112-B801-E5E00AF92951}" type="parTrans" cxnId="{093C896E-6F5A-4C1F-8464-0FB9DCB4F932}">
      <dgm:prSet/>
      <dgm:spPr/>
    </dgm:pt>
    <dgm:pt modelId="{C703712C-3B4D-4D01-98DB-B6C0B8AE4390}" type="sibTrans" cxnId="{093C896E-6F5A-4C1F-8464-0FB9DCB4F932}">
      <dgm:prSet/>
      <dgm:spPr/>
    </dgm:pt>
    <dgm:pt modelId="{25259132-A303-421A-B60C-2A7588D9D138}">
      <dgm:prSet phldr="0"/>
      <dgm:spPr/>
      <dgm:t>
        <a:bodyPr/>
        <a:lstStyle/>
        <a:p>
          <a:pPr rtl="0"/>
          <a:r>
            <a:rPr lang="en-US" dirty="0"/>
            <a:t>Machine Learning Model Development and Optimization</a:t>
          </a:r>
        </a:p>
      </dgm:t>
    </dgm:pt>
    <dgm:pt modelId="{E77388F4-9004-4B48-9B2F-B8B8B4EA4AC2}" type="parTrans" cxnId="{D390627C-D278-49BB-9608-B9F9ACEC05D6}">
      <dgm:prSet/>
      <dgm:spPr/>
    </dgm:pt>
    <dgm:pt modelId="{EEA93CF1-6AE7-4D6D-AD23-5AC2A9DA2B59}" type="sibTrans" cxnId="{D390627C-D278-49BB-9608-B9F9ACEC05D6}">
      <dgm:prSet/>
      <dgm:spPr/>
    </dgm:pt>
    <dgm:pt modelId="{FE141DCA-7BCA-4D73-A660-228A745A4376}">
      <dgm:prSet phldr="0"/>
      <dgm:spPr/>
      <dgm:t>
        <a:bodyPr/>
        <a:lstStyle/>
        <a:p>
          <a:pPr rtl="0"/>
          <a:r>
            <a:rPr lang="en-US" dirty="0"/>
            <a:t>Model Deployment</a:t>
          </a:r>
        </a:p>
      </dgm:t>
    </dgm:pt>
    <dgm:pt modelId="{9AEC8B2A-68D2-4BC4-B02B-4F0087394DE6}" type="parTrans" cxnId="{276C8726-0587-4B72-ACB4-DA4F4A6E94D5}">
      <dgm:prSet/>
      <dgm:spPr/>
    </dgm:pt>
    <dgm:pt modelId="{56E22D26-B9A5-433F-A0B9-4C26FD2DDF79}" type="sibTrans" cxnId="{276C8726-0587-4B72-ACB4-DA4F4A6E94D5}">
      <dgm:prSet/>
      <dgm:spPr/>
    </dgm:pt>
    <dgm:pt modelId="{3081A6BA-AFBE-45E2-A382-D51D90928386}">
      <dgm:prSet phldr="0"/>
      <dgm:spPr/>
      <dgm:t>
        <a:bodyPr/>
        <a:lstStyle/>
        <a:p>
          <a:r>
            <a:rPr lang="en-US" dirty="0">
              <a:latin typeface="Tenorite"/>
            </a:rPr>
            <a:t>Conclusion</a:t>
          </a:r>
        </a:p>
      </dgm:t>
    </dgm:pt>
    <dgm:pt modelId="{9EF8D087-A6E0-4BE9-86BB-319BC46E757E}" type="parTrans" cxnId="{247358FA-C800-490E-9A2E-AC07DC4EA58F}">
      <dgm:prSet/>
      <dgm:spPr/>
    </dgm:pt>
    <dgm:pt modelId="{776FF433-278F-41A7-9B84-4B55E6B8F569}" type="sibTrans" cxnId="{247358FA-C800-490E-9A2E-AC07DC4EA58F}">
      <dgm:prSet/>
      <dgm:spPr/>
    </dgm:pt>
    <dgm:pt modelId="{BFDF1689-340C-4026-937F-47D97BA300C3}" type="pres">
      <dgm:prSet presAssocID="{231F0A31-F208-4CEE-AD2F-B21C6CF80143}" presName="Name0" presStyleCnt="0">
        <dgm:presLayoutVars>
          <dgm:dir/>
          <dgm:animLvl val="lvl"/>
          <dgm:resizeHandles val="exact"/>
        </dgm:presLayoutVars>
      </dgm:prSet>
      <dgm:spPr/>
    </dgm:pt>
    <dgm:pt modelId="{5791FFE4-E4A0-4F12-A6FC-E8576B8D9F6C}" type="pres">
      <dgm:prSet presAssocID="{82F25E0D-3194-4AEA-B9C4-BFD74255005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528D4DD-B5A8-4B97-A852-967D58C3436D}" type="pres">
      <dgm:prSet presAssocID="{7C180E5A-6B1E-4EEC-A919-4AAC681A25EB}" presName="parTxOnlySpace" presStyleCnt="0"/>
      <dgm:spPr/>
    </dgm:pt>
    <dgm:pt modelId="{D81A11DE-BE9A-4F2B-9254-EA51F27025AE}" type="pres">
      <dgm:prSet presAssocID="{6642D38C-8E2C-4B7E-BC71-604799F3FD1A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FCAD54-E5B1-41E9-A896-80D89045EA3B}" type="pres">
      <dgm:prSet presAssocID="{45027398-00D1-42A7-8538-5E5CBE2033DA}" presName="parTxOnlySpace" presStyleCnt="0"/>
      <dgm:spPr/>
    </dgm:pt>
    <dgm:pt modelId="{3D82664E-C14F-483B-9C39-35364496AC59}" type="pres">
      <dgm:prSet presAssocID="{0CB9323F-0CA0-4405-8D63-D21AB2AF46AB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6B11CD5-BBC5-47CD-B208-230CB5E448CC}" type="pres">
      <dgm:prSet presAssocID="{C703712C-3B4D-4D01-98DB-B6C0B8AE4390}" presName="parTxOnlySpace" presStyleCnt="0"/>
      <dgm:spPr/>
    </dgm:pt>
    <dgm:pt modelId="{3E5410D6-DFEA-43AA-A814-42CE827CE9D1}" type="pres">
      <dgm:prSet presAssocID="{25259132-A303-421A-B60C-2A7588D9D13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9E575E55-930A-4110-ADC3-D9FEECEF1D5F}" type="pres">
      <dgm:prSet presAssocID="{EEA93CF1-6AE7-4D6D-AD23-5AC2A9DA2B59}" presName="parTxOnlySpace" presStyleCnt="0"/>
      <dgm:spPr/>
    </dgm:pt>
    <dgm:pt modelId="{A10AC245-B8E8-4B9B-A015-6ABAFE89664E}" type="pres">
      <dgm:prSet presAssocID="{FE141DCA-7BCA-4D73-A660-228A745A437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F9C4456-BC9D-47BD-ADE1-B539174A0688}" type="pres">
      <dgm:prSet presAssocID="{56E22D26-B9A5-433F-A0B9-4C26FD2DDF79}" presName="parTxOnlySpace" presStyleCnt="0"/>
      <dgm:spPr/>
    </dgm:pt>
    <dgm:pt modelId="{D2780507-5AEF-4160-8F29-A2020610A2D0}" type="pres">
      <dgm:prSet presAssocID="{3081A6BA-AFBE-45E2-A382-D51D90928386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316351B-5D3C-46B1-AF20-35992144B104}" srcId="{231F0A31-F208-4CEE-AD2F-B21C6CF80143}" destId="{82F25E0D-3194-4AEA-B9C4-BFD74255005D}" srcOrd="0" destOrd="0" parTransId="{701718A0-E128-4C82-BC8E-8AC6D2507E37}" sibTransId="{7C180E5A-6B1E-4EEC-A919-4AAC681A25EB}"/>
    <dgm:cxn modelId="{276C8726-0587-4B72-ACB4-DA4F4A6E94D5}" srcId="{231F0A31-F208-4CEE-AD2F-B21C6CF80143}" destId="{FE141DCA-7BCA-4D73-A660-228A745A4376}" srcOrd="4" destOrd="0" parTransId="{9AEC8B2A-68D2-4BC4-B02B-4F0087394DE6}" sibTransId="{56E22D26-B9A5-433F-A0B9-4C26FD2DDF79}"/>
    <dgm:cxn modelId="{11D6524B-79BA-4BFF-B5FF-126A659BA93A}" type="presOf" srcId="{0CB9323F-0CA0-4405-8D63-D21AB2AF46AB}" destId="{3D82664E-C14F-483B-9C39-35364496AC59}" srcOrd="0" destOrd="0" presId="urn:microsoft.com/office/officeart/2005/8/layout/chevron1"/>
    <dgm:cxn modelId="{093C896E-6F5A-4C1F-8464-0FB9DCB4F932}" srcId="{231F0A31-F208-4CEE-AD2F-B21C6CF80143}" destId="{0CB9323F-0CA0-4405-8D63-D21AB2AF46AB}" srcOrd="2" destOrd="0" parTransId="{59D1063F-F4E4-4112-B801-E5E00AF92951}" sibTransId="{C703712C-3B4D-4D01-98DB-B6C0B8AE4390}"/>
    <dgm:cxn modelId="{1E65E755-189F-4C27-BF85-E52F42760BF9}" srcId="{231F0A31-F208-4CEE-AD2F-B21C6CF80143}" destId="{6642D38C-8E2C-4B7E-BC71-604799F3FD1A}" srcOrd="1" destOrd="0" parTransId="{961BFFBE-D415-4564-8211-58D5AC90169A}" sibTransId="{45027398-00D1-42A7-8538-5E5CBE2033DA}"/>
    <dgm:cxn modelId="{D390627C-D278-49BB-9608-B9F9ACEC05D6}" srcId="{231F0A31-F208-4CEE-AD2F-B21C6CF80143}" destId="{25259132-A303-421A-B60C-2A7588D9D138}" srcOrd="3" destOrd="0" parTransId="{E77388F4-9004-4B48-9B2F-B8B8B4EA4AC2}" sibTransId="{EEA93CF1-6AE7-4D6D-AD23-5AC2A9DA2B59}"/>
    <dgm:cxn modelId="{3519539A-278E-423D-9449-53576C81EC56}" type="presOf" srcId="{3081A6BA-AFBE-45E2-A382-D51D90928386}" destId="{D2780507-5AEF-4160-8F29-A2020610A2D0}" srcOrd="0" destOrd="0" presId="urn:microsoft.com/office/officeart/2005/8/layout/chevron1"/>
    <dgm:cxn modelId="{407B21A2-0EDA-46E2-B11E-0571663D5EA7}" type="presOf" srcId="{82F25E0D-3194-4AEA-B9C4-BFD74255005D}" destId="{5791FFE4-E4A0-4F12-A6FC-E8576B8D9F6C}" srcOrd="0" destOrd="0" presId="urn:microsoft.com/office/officeart/2005/8/layout/chevron1"/>
    <dgm:cxn modelId="{2E2CBACA-1477-41BE-865F-668255C825DD}" type="presOf" srcId="{6642D38C-8E2C-4B7E-BC71-604799F3FD1A}" destId="{D81A11DE-BE9A-4F2B-9254-EA51F27025AE}" srcOrd="0" destOrd="0" presId="urn:microsoft.com/office/officeart/2005/8/layout/chevron1"/>
    <dgm:cxn modelId="{0FA727E6-C75C-47FF-923D-18A9477D3D4D}" type="presOf" srcId="{FE141DCA-7BCA-4D73-A660-228A745A4376}" destId="{A10AC245-B8E8-4B9B-A015-6ABAFE89664E}" srcOrd="0" destOrd="0" presId="urn:microsoft.com/office/officeart/2005/8/layout/chevron1"/>
    <dgm:cxn modelId="{12EC3DE7-52CF-4A8A-862D-75972AC89FA0}" type="presOf" srcId="{231F0A31-F208-4CEE-AD2F-B21C6CF80143}" destId="{BFDF1689-340C-4026-937F-47D97BA300C3}" srcOrd="0" destOrd="0" presId="urn:microsoft.com/office/officeart/2005/8/layout/chevron1"/>
    <dgm:cxn modelId="{247358FA-C800-490E-9A2E-AC07DC4EA58F}" srcId="{231F0A31-F208-4CEE-AD2F-B21C6CF80143}" destId="{3081A6BA-AFBE-45E2-A382-D51D90928386}" srcOrd="5" destOrd="0" parTransId="{9EF8D087-A6E0-4BE9-86BB-319BC46E757E}" sibTransId="{776FF433-278F-41A7-9B84-4B55E6B8F569}"/>
    <dgm:cxn modelId="{210031FE-00EF-4C47-AA76-719C6008EE46}" type="presOf" srcId="{25259132-A303-421A-B60C-2A7588D9D138}" destId="{3E5410D6-DFEA-43AA-A814-42CE827CE9D1}" srcOrd="0" destOrd="0" presId="urn:microsoft.com/office/officeart/2005/8/layout/chevron1"/>
    <dgm:cxn modelId="{969ED3C7-B041-4BAB-A744-7FE50CF9B261}" type="presParOf" srcId="{BFDF1689-340C-4026-937F-47D97BA300C3}" destId="{5791FFE4-E4A0-4F12-A6FC-E8576B8D9F6C}" srcOrd="0" destOrd="0" presId="urn:microsoft.com/office/officeart/2005/8/layout/chevron1"/>
    <dgm:cxn modelId="{10C01564-6DD8-467B-900D-87411E49C3CC}" type="presParOf" srcId="{BFDF1689-340C-4026-937F-47D97BA300C3}" destId="{B528D4DD-B5A8-4B97-A852-967D58C3436D}" srcOrd="1" destOrd="0" presId="urn:microsoft.com/office/officeart/2005/8/layout/chevron1"/>
    <dgm:cxn modelId="{EE705323-3BA6-42D9-8008-BF76F73BD51B}" type="presParOf" srcId="{BFDF1689-340C-4026-937F-47D97BA300C3}" destId="{D81A11DE-BE9A-4F2B-9254-EA51F27025AE}" srcOrd="2" destOrd="0" presId="urn:microsoft.com/office/officeart/2005/8/layout/chevron1"/>
    <dgm:cxn modelId="{6AD2AABB-9642-48EF-88E6-88FB98D83F1F}" type="presParOf" srcId="{BFDF1689-340C-4026-937F-47D97BA300C3}" destId="{5FFCAD54-E5B1-41E9-A896-80D89045EA3B}" srcOrd="3" destOrd="0" presId="urn:microsoft.com/office/officeart/2005/8/layout/chevron1"/>
    <dgm:cxn modelId="{0313483B-0D04-4FCA-A2F1-D5E450754378}" type="presParOf" srcId="{BFDF1689-340C-4026-937F-47D97BA300C3}" destId="{3D82664E-C14F-483B-9C39-35364496AC59}" srcOrd="4" destOrd="0" presId="urn:microsoft.com/office/officeart/2005/8/layout/chevron1"/>
    <dgm:cxn modelId="{32B66C7F-70B0-439D-AD45-DA536127EE96}" type="presParOf" srcId="{BFDF1689-340C-4026-937F-47D97BA300C3}" destId="{06B11CD5-BBC5-47CD-B208-230CB5E448CC}" srcOrd="5" destOrd="0" presId="urn:microsoft.com/office/officeart/2005/8/layout/chevron1"/>
    <dgm:cxn modelId="{BF0EE306-A9C0-4BA9-A154-C56B43ECECE4}" type="presParOf" srcId="{BFDF1689-340C-4026-937F-47D97BA300C3}" destId="{3E5410D6-DFEA-43AA-A814-42CE827CE9D1}" srcOrd="6" destOrd="0" presId="urn:microsoft.com/office/officeart/2005/8/layout/chevron1"/>
    <dgm:cxn modelId="{9445E638-658B-4C4E-A3F7-E730FBF2B698}" type="presParOf" srcId="{BFDF1689-340C-4026-937F-47D97BA300C3}" destId="{9E575E55-930A-4110-ADC3-D9FEECEF1D5F}" srcOrd="7" destOrd="0" presId="urn:microsoft.com/office/officeart/2005/8/layout/chevron1"/>
    <dgm:cxn modelId="{B90711DA-BBB5-4D3E-9E10-896405C5D40A}" type="presParOf" srcId="{BFDF1689-340C-4026-937F-47D97BA300C3}" destId="{A10AC245-B8E8-4B9B-A015-6ABAFE89664E}" srcOrd="8" destOrd="0" presId="urn:microsoft.com/office/officeart/2005/8/layout/chevron1"/>
    <dgm:cxn modelId="{EB8B3FEA-C9BC-4879-B842-A592F48764F5}" type="presParOf" srcId="{BFDF1689-340C-4026-937F-47D97BA300C3}" destId="{1F9C4456-BC9D-47BD-ADE1-B539174A0688}" srcOrd="9" destOrd="0" presId="urn:microsoft.com/office/officeart/2005/8/layout/chevron1"/>
    <dgm:cxn modelId="{BBB3F771-3515-43BE-9060-1984D363F27F}" type="presParOf" srcId="{BFDF1689-340C-4026-937F-47D97BA300C3}" destId="{D2780507-5AEF-4160-8F29-A2020610A2D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67E7A2-B7F8-41FB-82B3-3E100BFAA92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C88392-AD21-4187-B746-A76C9D2DA493}">
      <dgm:prSet phldrT="[Text]" phldr="0"/>
      <dgm:spPr/>
      <dgm:t>
        <a:bodyPr/>
        <a:lstStyle/>
        <a:p>
          <a:pPr rtl="0"/>
          <a:r>
            <a:rPr lang="en-US" b="1" dirty="0">
              <a:latin typeface="Tenorite"/>
            </a:rPr>
            <a:t>Bivariate Analysis</a:t>
          </a:r>
          <a:endParaRPr lang="en-US" dirty="0"/>
        </a:p>
      </dgm:t>
    </dgm:pt>
    <dgm:pt modelId="{94F3B23C-066D-43CB-AEAA-C2D6AA0B6527}" type="parTrans" cxnId="{CA60D4AA-AEA6-44C4-830B-3B4854452BD1}">
      <dgm:prSet/>
      <dgm:spPr/>
      <dgm:t>
        <a:bodyPr/>
        <a:lstStyle/>
        <a:p>
          <a:endParaRPr lang="en-US"/>
        </a:p>
      </dgm:t>
    </dgm:pt>
    <dgm:pt modelId="{3DB132CE-4BA0-4111-B236-ACE48350F407}" type="sibTrans" cxnId="{CA60D4AA-AEA6-44C4-830B-3B4854452BD1}">
      <dgm:prSet/>
      <dgm:spPr/>
      <dgm:t>
        <a:bodyPr/>
        <a:lstStyle/>
        <a:p>
          <a:endParaRPr lang="en-US"/>
        </a:p>
      </dgm:t>
    </dgm:pt>
    <dgm:pt modelId="{7D2655BC-D651-41B1-A38D-CF4597EF3859}">
      <dgm:prSet phldrT="[Text]" phldr="0"/>
      <dgm:spPr/>
      <dgm:t>
        <a:bodyPr/>
        <a:lstStyle/>
        <a:p>
          <a:pPr rtl="0"/>
          <a:r>
            <a:rPr lang="en-US" dirty="0"/>
            <a:t>Compared features against </a:t>
          </a:r>
          <a:r>
            <a:rPr lang="en-US" b="1" dirty="0">
              <a:latin typeface="Consolas"/>
            </a:rPr>
            <a:t>Churn</a:t>
          </a:r>
          <a:endParaRPr lang="en-US" b="1" dirty="0"/>
        </a:p>
      </dgm:t>
    </dgm:pt>
    <dgm:pt modelId="{7F691470-0B96-40D4-B556-CC59636F9885}" type="parTrans" cxnId="{B3C89CC1-544F-45EE-BAA7-C8EFF34C58BA}">
      <dgm:prSet/>
      <dgm:spPr/>
      <dgm:t>
        <a:bodyPr/>
        <a:lstStyle/>
        <a:p>
          <a:endParaRPr lang="en-US"/>
        </a:p>
      </dgm:t>
    </dgm:pt>
    <dgm:pt modelId="{5AE70F70-C9FD-4C8C-83BE-508B58F80D64}" type="sibTrans" cxnId="{B3C89CC1-544F-45EE-BAA7-C8EFF34C58BA}">
      <dgm:prSet/>
      <dgm:spPr/>
      <dgm:t>
        <a:bodyPr/>
        <a:lstStyle/>
        <a:p>
          <a:endParaRPr lang="en-US"/>
        </a:p>
      </dgm:t>
    </dgm:pt>
    <dgm:pt modelId="{C43BB412-8768-44BF-B788-953ADC514335}">
      <dgm:prSet phldrT="[Text]" phldr="0"/>
      <dgm:spPr/>
      <dgm:t>
        <a:bodyPr/>
        <a:lstStyle/>
        <a:p>
          <a:pPr rtl="0"/>
          <a:r>
            <a:rPr lang="en-US" b="1" dirty="0">
              <a:latin typeface="Consolas"/>
            </a:rPr>
            <a:t>Contract</a:t>
          </a:r>
          <a:r>
            <a:rPr lang="en-US" dirty="0"/>
            <a:t> vs </a:t>
          </a:r>
          <a:r>
            <a:rPr lang="en-US" b="1" dirty="0">
              <a:latin typeface="Consolas"/>
            </a:rPr>
            <a:t>Churn</a:t>
          </a:r>
          <a:endParaRPr lang="en-US" b="1" dirty="0"/>
        </a:p>
      </dgm:t>
    </dgm:pt>
    <dgm:pt modelId="{9527EF76-9B5F-4F50-96FA-A14367E0AD31}" type="parTrans" cxnId="{47088BB6-FE2D-432A-A141-57757EC9000E}">
      <dgm:prSet/>
      <dgm:spPr/>
      <dgm:t>
        <a:bodyPr/>
        <a:lstStyle/>
        <a:p>
          <a:endParaRPr lang="en-US"/>
        </a:p>
      </dgm:t>
    </dgm:pt>
    <dgm:pt modelId="{A0738C46-A81F-416E-802A-D48C8BB63A2C}" type="sibTrans" cxnId="{47088BB6-FE2D-432A-A141-57757EC9000E}">
      <dgm:prSet/>
      <dgm:spPr/>
      <dgm:t>
        <a:bodyPr/>
        <a:lstStyle/>
        <a:p>
          <a:endParaRPr lang="en-US"/>
        </a:p>
      </dgm:t>
    </dgm:pt>
    <dgm:pt modelId="{A9D33A0B-2973-42A9-8B1F-A0FA1CFE1208}">
      <dgm:prSet phldrT="[Text]" phldr="0"/>
      <dgm:spPr/>
      <dgm:t>
        <a:bodyPr/>
        <a:lstStyle/>
        <a:p>
          <a:pPr rtl="0"/>
          <a:r>
            <a:rPr lang="en-US" b="1" dirty="0" err="1">
              <a:latin typeface="Consolas"/>
            </a:rPr>
            <a:t>MonthlyCharges</a:t>
          </a:r>
          <a:r>
            <a:rPr lang="en-US" dirty="0"/>
            <a:t> vs </a:t>
          </a:r>
          <a:r>
            <a:rPr lang="en-US" b="1" dirty="0">
              <a:latin typeface="Consolas"/>
            </a:rPr>
            <a:t>Churn</a:t>
          </a:r>
          <a:endParaRPr lang="en-US" b="1" dirty="0"/>
        </a:p>
      </dgm:t>
    </dgm:pt>
    <dgm:pt modelId="{0BAEC587-C79C-4060-A4FF-811FA1C42638}" type="parTrans" cxnId="{96115EB3-CECD-4604-81B3-BC95D3C4C93C}">
      <dgm:prSet/>
      <dgm:spPr/>
      <dgm:t>
        <a:bodyPr/>
        <a:lstStyle/>
        <a:p>
          <a:endParaRPr lang="en-US"/>
        </a:p>
      </dgm:t>
    </dgm:pt>
    <dgm:pt modelId="{6127BCAF-C902-4B5C-88BA-E33255EEDD38}" type="sibTrans" cxnId="{96115EB3-CECD-4604-81B3-BC95D3C4C93C}">
      <dgm:prSet/>
      <dgm:spPr/>
      <dgm:t>
        <a:bodyPr/>
        <a:lstStyle/>
        <a:p>
          <a:endParaRPr lang="en-US"/>
        </a:p>
      </dgm:t>
    </dgm:pt>
    <dgm:pt modelId="{E64B1367-779C-4626-9963-21B4D013F571}">
      <dgm:prSet phldrT="[Text]" phldr="0"/>
      <dgm:spPr/>
      <dgm:t>
        <a:bodyPr/>
        <a:lstStyle/>
        <a:p>
          <a:pPr rtl="0"/>
          <a:r>
            <a:rPr lang="en-US" dirty="0"/>
            <a:t>Identified churn trends</a:t>
          </a:r>
        </a:p>
      </dgm:t>
    </dgm:pt>
    <dgm:pt modelId="{F9F33BD8-C96F-4359-A00E-57ABB3AE8018}" type="parTrans" cxnId="{48C703E8-D1D0-48F1-8C10-9DBE7B64834C}">
      <dgm:prSet/>
      <dgm:spPr/>
      <dgm:t>
        <a:bodyPr/>
        <a:lstStyle/>
        <a:p>
          <a:endParaRPr lang="en-US"/>
        </a:p>
      </dgm:t>
    </dgm:pt>
    <dgm:pt modelId="{71E47FD0-5097-4750-BE30-06312F1F1D3D}" type="sibTrans" cxnId="{48C703E8-D1D0-48F1-8C10-9DBE7B64834C}">
      <dgm:prSet/>
      <dgm:spPr/>
      <dgm:t>
        <a:bodyPr/>
        <a:lstStyle/>
        <a:p>
          <a:endParaRPr lang="en-US"/>
        </a:p>
      </dgm:t>
    </dgm:pt>
    <dgm:pt modelId="{E3501372-86EE-46D6-8AA4-574C89C316D7}">
      <dgm:prSet phldrT="[Text]" phldr="0"/>
      <dgm:spPr/>
      <dgm:t>
        <a:bodyPr/>
        <a:lstStyle/>
        <a:p>
          <a:pPr rtl="0"/>
          <a:r>
            <a:rPr lang="en-US" dirty="0"/>
            <a:t>Higher churn for </a:t>
          </a:r>
          <a:r>
            <a:rPr lang="en-US" dirty="0">
              <a:latin typeface="Consolas"/>
            </a:rPr>
            <a:t>Month-to-month</a:t>
          </a:r>
          <a:r>
            <a:rPr lang="en-US" dirty="0"/>
            <a:t> contracts</a:t>
          </a:r>
        </a:p>
      </dgm:t>
    </dgm:pt>
    <dgm:pt modelId="{747A1FC8-6384-4871-BE8B-9B116157B4B8}" type="parTrans" cxnId="{11C21AD2-9466-446D-BB57-A5A3E7222DD7}">
      <dgm:prSet/>
      <dgm:spPr/>
      <dgm:t>
        <a:bodyPr/>
        <a:lstStyle/>
        <a:p>
          <a:endParaRPr lang="en-US"/>
        </a:p>
      </dgm:t>
    </dgm:pt>
    <dgm:pt modelId="{78567263-7887-470E-AF9A-84A754216B0C}" type="sibTrans" cxnId="{11C21AD2-9466-446D-BB57-A5A3E7222DD7}">
      <dgm:prSet/>
      <dgm:spPr/>
      <dgm:t>
        <a:bodyPr/>
        <a:lstStyle/>
        <a:p>
          <a:endParaRPr lang="en-US"/>
        </a:p>
      </dgm:t>
    </dgm:pt>
    <dgm:pt modelId="{37557390-2DC3-4A16-BB97-E63A947A6811}">
      <dgm:prSet phldr="0"/>
      <dgm:spPr/>
      <dgm:t>
        <a:bodyPr/>
        <a:lstStyle/>
        <a:p>
          <a:pPr rtl="0"/>
          <a:r>
            <a:rPr lang="en-US" dirty="0"/>
            <a:t>Lower churn for long-term customers</a:t>
          </a:r>
          <a:endParaRPr lang="en-US" dirty="0">
            <a:latin typeface="Tenorite"/>
          </a:endParaRPr>
        </a:p>
      </dgm:t>
    </dgm:pt>
    <dgm:pt modelId="{75B22135-673C-4810-9366-0FD26D58FB71}" type="parTrans" cxnId="{D71C27F2-EA60-4ED6-9BA9-BDC8BE203C51}">
      <dgm:prSet/>
      <dgm:spPr/>
    </dgm:pt>
    <dgm:pt modelId="{DF18D9ED-E73A-47EA-8C85-FAE4493BC7CA}" type="sibTrans" cxnId="{D71C27F2-EA60-4ED6-9BA9-BDC8BE203C51}">
      <dgm:prSet/>
      <dgm:spPr/>
    </dgm:pt>
    <dgm:pt modelId="{FCC870F9-EFF2-44C8-9E1C-004B84081C39}" type="pres">
      <dgm:prSet presAssocID="{4967E7A2-B7F8-41FB-82B3-3E100BFAA9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E27C1E-D3D2-4606-B036-DA55158A2F6B}" type="pres">
      <dgm:prSet presAssocID="{DCC88392-AD21-4187-B746-A76C9D2DA493}" presName="hierRoot1" presStyleCnt="0"/>
      <dgm:spPr/>
    </dgm:pt>
    <dgm:pt modelId="{2F9BED5C-5882-448F-BE4B-5B5A55CAD221}" type="pres">
      <dgm:prSet presAssocID="{DCC88392-AD21-4187-B746-A76C9D2DA493}" presName="composite" presStyleCnt="0"/>
      <dgm:spPr/>
    </dgm:pt>
    <dgm:pt modelId="{12059ADA-5D78-41C8-B0E7-618FAA47A2B7}" type="pres">
      <dgm:prSet presAssocID="{DCC88392-AD21-4187-B746-A76C9D2DA493}" presName="background" presStyleLbl="node0" presStyleIdx="0" presStyleCnt="1"/>
      <dgm:spPr/>
    </dgm:pt>
    <dgm:pt modelId="{865565E2-FF4D-4FE7-B565-F307A06D52D0}" type="pres">
      <dgm:prSet presAssocID="{DCC88392-AD21-4187-B746-A76C9D2DA493}" presName="text" presStyleLbl="fgAcc0" presStyleIdx="0" presStyleCnt="1">
        <dgm:presLayoutVars>
          <dgm:chPref val="3"/>
        </dgm:presLayoutVars>
      </dgm:prSet>
      <dgm:spPr/>
    </dgm:pt>
    <dgm:pt modelId="{D9EDCD2B-D256-447D-BF29-21F70D3F0C0C}" type="pres">
      <dgm:prSet presAssocID="{DCC88392-AD21-4187-B746-A76C9D2DA493}" presName="hierChild2" presStyleCnt="0"/>
      <dgm:spPr/>
    </dgm:pt>
    <dgm:pt modelId="{9208D838-7A4D-4BF7-87D1-A01FFE839076}" type="pres">
      <dgm:prSet presAssocID="{7F691470-0B96-40D4-B556-CC59636F9885}" presName="Name10" presStyleLbl="parChTrans1D2" presStyleIdx="0" presStyleCnt="2"/>
      <dgm:spPr/>
    </dgm:pt>
    <dgm:pt modelId="{9F71E78D-BBF5-493D-9535-605689A52F16}" type="pres">
      <dgm:prSet presAssocID="{7D2655BC-D651-41B1-A38D-CF4597EF3859}" presName="hierRoot2" presStyleCnt="0"/>
      <dgm:spPr/>
    </dgm:pt>
    <dgm:pt modelId="{FD273E42-0965-44A8-8372-6E770439EE99}" type="pres">
      <dgm:prSet presAssocID="{7D2655BC-D651-41B1-A38D-CF4597EF3859}" presName="composite2" presStyleCnt="0"/>
      <dgm:spPr/>
    </dgm:pt>
    <dgm:pt modelId="{30D63B4B-B17D-4C3E-91D5-8E26B7E736D4}" type="pres">
      <dgm:prSet presAssocID="{7D2655BC-D651-41B1-A38D-CF4597EF3859}" presName="background2" presStyleLbl="node2" presStyleIdx="0" presStyleCnt="2"/>
      <dgm:spPr/>
    </dgm:pt>
    <dgm:pt modelId="{95D24CAB-801A-455A-A5A4-B9B577726F66}" type="pres">
      <dgm:prSet presAssocID="{7D2655BC-D651-41B1-A38D-CF4597EF3859}" presName="text2" presStyleLbl="fgAcc2" presStyleIdx="0" presStyleCnt="2">
        <dgm:presLayoutVars>
          <dgm:chPref val="3"/>
        </dgm:presLayoutVars>
      </dgm:prSet>
      <dgm:spPr/>
    </dgm:pt>
    <dgm:pt modelId="{1DAB8185-F6AB-47FB-8C1C-3BBBBC00A62E}" type="pres">
      <dgm:prSet presAssocID="{7D2655BC-D651-41B1-A38D-CF4597EF3859}" presName="hierChild3" presStyleCnt="0"/>
      <dgm:spPr/>
    </dgm:pt>
    <dgm:pt modelId="{9E258BD2-948E-415D-AEBA-7042F5C975D9}" type="pres">
      <dgm:prSet presAssocID="{9527EF76-9B5F-4F50-96FA-A14367E0AD31}" presName="Name17" presStyleLbl="parChTrans1D3" presStyleIdx="0" presStyleCnt="4"/>
      <dgm:spPr/>
    </dgm:pt>
    <dgm:pt modelId="{7E3DF4A4-9A61-41E3-A869-6F039034F819}" type="pres">
      <dgm:prSet presAssocID="{C43BB412-8768-44BF-B788-953ADC514335}" presName="hierRoot3" presStyleCnt="0"/>
      <dgm:spPr/>
    </dgm:pt>
    <dgm:pt modelId="{FBD5A033-579D-4499-B3AD-294F191A920D}" type="pres">
      <dgm:prSet presAssocID="{C43BB412-8768-44BF-B788-953ADC514335}" presName="composite3" presStyleCnt="0"/>
      <dgm:spPr/>
    </dgm:pt>
    <dgm:pt modelId="{37A5C859-3B36-438A-8099-6C0F9B9C5CF2}" type="pres">
      <dgm:prSet presAssocID="{C43BB412-8768-44BF-B788-953ADC514335}" presName="background3" presStyleLbl="node3" presStyleIdx="0" presStyleCnt="4"/>
      <dgm:spPr/>
    </dgm:pt>
    <dgm:pt modelId="{F42D8A45-EFB8-46ED-94BC-98295B96DFE8}" type="pres">
      <dgm:prSet presAssocID="{C43BB412-8768-44BF-B788-953ADC514335}" presName="text3" presStyleLbl="fgAcc3" presStyleIdx="0" presStyleCnt="4">
        <dgm:presLayoutVars>
          <dgm:chPref val="3"/>
        </dgm:presLayoutVars>
      </dgm:prSet>
      <dgm:spPr/>
    </dgm:pt>
    <dgm:pt modelId="{4666D78D-8027-484F-96B8-975D7D74CD9E}" type="pres">
      <dgm:prSet presAssocID="{C43BB412-8768-44BF-B788-953ADC514335}" presName="hierChild4" presStyleCnt="0"/>
      <dgm:spPr/>
    </dgm:pt>
    <dgm:pt modelId="{B947B713-301D-4F05-B7CA-E2170B60C8A3}" type="pres">
      <dgm:prSet presAssocID="{0BAEC587-C79C-4060-A4FF-811FA1C42638}" presName="Name17" presStyleLbl="parChTrans1D3" presStyleIdx="1" presStyleCnt="4"/>
      <dgm:spPr/>
    </dgm:pt>
    <dgm:pt modelId="{38EDBC14-DE99-4551-ADF8-811CFE7B9ADB}" type="pres">
      <dgm:prSet presAssocID="{A9D33A0B-2973-42A9-8B1F-A0FA1CFE1208}" presName="hierRoot3" presStyleCnt="0"/>
      <dgm:spPr/>
    </dgm:pt>
    <dgm:pt modelId="{8DF87673-BDD6-4815-8AAA-C4E840707761}" type="pres">
      <dgm:prSet presAssocID="{A9D33A0B-2973-42A9-8B1F-A0FA1CFE1208}" presName="composite3" presStyleCnt="0"/>
      <dgm:spPr/>
    </dgm:pt>
    <dgm:pt modelId="{9175D6AF-1BC7-4658-B3FA-40B4EE1B8C4F}" type="pres">
      <dgm:prSet presAssocID="{A9D33A0B-2973-42A9-8B1F-A0FA1CFE1208}" presName="background3" presStyleLbl="node3" presStyleIdx="1" presStyleCnt="4"/>
      <dgm:spPr/>
    </dgm:pt>
    <dgm:pt modelId="{A344DAA2-0242-4B17-88DA-960B30291510}" type="pres">
      <dgm:prSet presAssocID="{A9D33A0B-2973-42A9-8B1F-A0FA1CFE1208}" presName="text3" presStyleLbl="fgAcc3" presStyleIdx="1" presStyleCnt="4">
        <dgm:presLayoutVars>
          <dgm:chPref val="3"/>
        </dgm:presLayoutVars>
      </dgm:prSet>
      <dgm:spPr/>
    </dgm:pt>
    <dgm:pt modelId="{4F8F59BF-159E-481E-9343-A2DF88217B23}" type="pres">
      <dgm:prSet presAssocID="{A9D33A0B-2973-42A9-8B1F-A0FA1CFE1208}" presName="hierChild4" presStyleCnt="0"/>
      <dgm:spPr/>
    </dgm:pt>
    <dgm:pt modelId="{C62A8D26-FD06-4886-8E20-02DE67786604}" type="pres">
      <dgm:prSet presAssocID="{F9F33BD8-C96F-4359-A00E-57ABB3AE8018}" presName="Name10" presStyleLbl="parChTrans1D2" presStyleIdx="1" presStyleCnt="2"/>
      <dgm:spPr/>
    </dgm:pt>
    <dgm:pt modelId="{1748C6FB-6FD9-4D14-ADC5-5732D96FEE42}" type="pres">
      <dgm:prSet presAssocID="{E64B1367-779C-4626-9963-21B4D013F571}" presName="hierRoot2" presStyleCnt="0"/>
      <dgm:spPr/>
    </dgm:pt>
    <dgm:pt modelId="{F7EF9113-BE20-4893-AD37-FD125B99B26A}" type="pres">
      <dgm:prSet presAssocID="{E64B1367-779C-4626-9963-21B4D013F571}" presName="composite2" presStyleCnt="0"/>
      <dgm:spPr/>
    </dgm:pt>
    <dgm:pt modelId="{1EA2FB43-DF63-449C-A1D7-362CFCA5D776}" type="pres">
      <dgm:prSet presAssocID="{E64B1367-779C-4626-9963-21B4D013F571}" presName="background2" presStyleLbl="node2" presStyleIdx="1" presStyleCnt="2"/>
      <dgm:spPr/>
    </dgm:pt>
    <dgm:pt modelId="{B6CB55F2-8EEA-4F00-8FD8-66986A493EAD}" type="pres">
      <dgm:prSet presAssocID="{E64B1367-779C-4626-9963-21B4D013F571}" presName="text2" presStyleLbl="fgAcc2" presStyleIdx="1" presStyleCnt="2">
        <dgm:presLayoutVars>
          <dgm:chPref val="3"/>
        </dgm:presLayoutVars>
      </dgm:prSet>
      <dgm:spPr/>
    </dgm:pt>
    <dgm:pt modelId="{ECC62D7E-4548-4029-9F3E-D96D83E8EE8A}" type="pres">
      <dgm:prSet presAssocID="{E64B1367-779C-4626-9963-21B4D013F571}" presName="hierChild3" presStyleCnt="0"/>
      <dgm:spPr/>
    </dgm:pt>
    <dgm:pt modelId="{14730D4A-2E10-494E-8674-81DC90E14016}" type="pres">
      <dgm:prSet presAssocID="{747A1FC8-6384-4871-BE8B-9B116157B4B8}" presName="Name17" presStyleLbl="parChTrans1D3" presStyleIdx="2" presStyleCnt="4"/>
      <dgm:spPr/>
    </dgm:pt>
    <dgm:pt modelId="{B0987D37-6F3D-426D-8C5D-E4A0144764B6}" type="pres">
      <dgm:prSet presAssocID="{E3501372-86EE-46D6-8AA4-574C89C316D7}" presName="hierRoot3" presStyleCnt="0"/>
      <dgm:spPr/>
    </dgm:pt>
    <dgm:pt modelId="{AC6781DC-C3F3-4C39-B934-C13908442A85}" type="pres">
      <dgm:prSet presAssocID="{E3501372-86EE-46D6-8AA4-574C89C316D7}" presName="composite3" presStyleCnt="0"/>
      <dgm:spPr/>
    </dgm:pt>
    <dgm:pt modelId="{06D8B74B-1219-4CDB-9338-CB0591614CFB}" type="pres">
      <dgm:prSet presAssocID="{E3501372-86EE-46D6-8AA4-574C89C316D7}" presName="background3" presStyleLbl="node3" presStyleIdx="2" presStyleCnt="4"/>
      <dgm:spPr/>
    </dgm:pt>
    <dgm:pt modelId="{4994745C-8B89-44B4-9830-1A6F1CCD812B}" type="pres">
      <dgm:prSet presAssocID="{E3501372-86EE-46D6-8AA4-574C89C316D7}" presName="text3" presStyleLbl="fgAcc3" presStyleIdx="2" presStyleCnt="4">
        <dgm:presLayoutVars>
          <dgm:chPref val="3"/>
        </dgm:presLayoutVars>
      </dgm:prSet>
      <dgm:spPr/>
    </dgm:pt>
    <dgm:pt modelId="{1D066472-27B4-4C54-A3FB-9043F6AA2840}" type="pres">
      <dgm:prSet presAssocID="{E3501372-86EE-46D6-8AA4-574C89C316D7}" presName="hierChild4" presStyleCnt="0"/>
      <dgm:spPr/>
    </dgm:pt>
    <dgm:pt modelId="{D138EFB0-57C1-4B58-AFA3-840458CD6536}" type="pres">
      <dgm:prSet presAssocID="{75B22135-673C-4810-9366-0FD26D58FB71}" presName="Name17" presStyleLbl="parChTrans1D3" presStyleIdx="3" presStyleCnt="4"/>
      <dgm:spPr/>
    </dgm:pt>
    <dgm:pt modelId="{550EC3F5-0191-421C-839D-E89678FFD1A3}" type="pres">
      <dgm:prSet presAssocID="{37557390-2DC3-4A16-BB97-E63A947A6811}" presName="hierRoot3" presStyleCnt="0"/>
      <dgm:spPr/>
    </dgm:pt>
    <dgm:pt modelId="{3FD5DD2D-B799-44D9-9C41-FD46A52FE3B1}" type="pres">
      <dgm:prSet presAssocID="{37557390-2DC3-4A16-BB97-E63A947A6811}" presName="composite3" presStyleCnt="0"/>
      <dgm:spPr/>
    </dgm:pt>
    <dgm:pt modelId="{0C440BF7-6AE6-4822-A42C-078E0C1ADA2E}" type="pres">
      <dgm:prSet presAssocID="{37557390-2DC3-4A16-BB97-E63A947A6811}" presName="background3" presStyleLbl="node3" presStyleIdx="3" presStyleCnt="4"/>
      <dgm:spPr/>
    </dgm:pt>
    <dgm:pt modelId="{ED397CC3-9BA3-43BC-BC7E-11C85F67D3F8}" type="pres">
      <dgm:prSet presAssocID="{37557390-2DC3-4A16-BB97-E63A947A6811}" presName="text3" presStyleLbl="fgAcc3" presStyleIdx="3" presStyleCnt="4">
        <dgm:presLayoutVars>
          <dgm:chPref val="3"/>
        </dgm:presLayoutVars>
      </dgm:prSet>
      <dgm:spPr/>
    </dgm:pt>
    <dgm:pt modelId="{1EDFC348-3662-4FAE-B430-25B44AB06267}" type="pres">
      <dgm:prSet presAssocID="{37557390-2DC3-4A16-BB97-E63A947A6811}" presName="hierChild4" presStyleCnt="0"/>
      <dgm:spPr/>
    </dgm:pt>
  </dgm:ptLst>
  <dgm:cxnLst>
    <dgm:cxn modelId="{984E4102-6665-4886-883C-15253346DC4C}" type="presOf" srcId="{4967E7A2-B7F8-41FB-82B3-3E100BFAA929}" destId="{FCC870F9-EFF2-44C8-9E1C-004B84081C39}" srcOrd="0" destOrd="0" presId="urn:microsoft.com/office/officeart/2005/8/layout/hierarchy1"/>
    <dgm:cxn modelId="{CDB8A512-FB3A-4CFF-A0BB-399A22B1DC14}" type="presOf" srcId="{F9F33BD8-C96F-4359-A00E-57ABB3AE8018}" destId="{C62A8D26-FD06-4886-8E20-02DE67786604}" srcOrd="0" destOrd="0" presId="urn:microsoft.com/office/officeart/2005/8/layout/hierarchy1"/>
    <dgm:cxn modelId="{C2446017-F4C9-436C-9C4B-6A90801CE843}" type="presOf" srcId="{37557390-2DC3-4A16-BB97-E63A947A6811}" destId="{ED397CC3-9BA3-43BC-BC7E-11C85F67D3F8}" srcOrd="0" destOrd="0" presId="urn:microsoft.com/office/officeart/2005/8/layout/hierarchy1"/>
    <dgm:cxn modelId="{33E9C42D-4996-4A9A-B49E-F71BAD9CEFC9}" type="presOf" srcId="{7D2655BC-D651-41B1-A38D-CF4597EF3859}" destId="{95D24CAB-801A-455A-A5A4-B9B577726F66}" srcOrd="0" destOrd="0" presId="urn:microsoft.com/office/officeart/2005/8/layout/hierarchy1"/>
    <dgm:cxn modelId="{D0946D31-A2C5-4DBF-A91A-6A9941D001D4}" type="presOf" srcId="{E64B1367-779C-4626-9963-21B4D013F571}" destId="{B6CB55F2-8EEA-4F00-8FD8-66986A493EAD}" srcOrd="0" destOrd="0" presId="urn:microsoft.com/office/officeart/2005/8/layout/hierarchy1"/>
    <dgm:cxn modelId="{B1B6E234-5AAD-46BB-A55B-82DEA4D8F4D4}" type="presOf" srcId="{9527EF76-9B5F-4F50-96FA-A14367E0AD31}" destId="{9E258BD2-948E-415D-AEBA-7042F5C975D9}" srcOrd="0" destOrd="0" presId="urn:microsoft.com/office/officeart/2005/8/layout/hierarchy1"/>
    <dgm:cxn modelId="{9699E939-0961-4962-A133-D5E2D16ACC23}" type="presOf" srcId="{75B22135-673C-4810-9366-0FD26D58FB71}" destId="{D138EFB0-57C1-4B58-AFA3-840458CD6536}" srcOrd="0" destOrd="0" presId="urn:microsoft.com/office/officeart/2005/8/layout/hierarchy1"/>
    <dgm:cxn modelId="{014B7465-9B3F-4294-ABDF-F963FCD4FE9A}" type="presOf" srcId="{DCC88392-AD21-4187-B746-A76C9D2DA493}" destId="{865565E2-FF4D-4FE7-B565-F307A06D52D0}" srcOrd="0" destOrd="0" presId="urn:microsoft.com/office/officeart/2005/8/layout/hierarchy1"/>
    <dgm:cxn modelId="{E9EE277D-A6C5-488B-BD0A-F651FE5E2AE3}" type="presOf" srcId="{0BAEC587-C79C-4060-A4FF-811FA1C42638}" destId="{B947B713-301D-4F05-B7CA-E2170B60C8A3}" srcOrd="0" destOrd="0" presId="urn:microsoft.com/office/officeart/2005/8/layout/hierarchy1"/>
    <dgm:cxn modelId="{48DDDC7F-BECE-4FC1-A16D-DF963FE0E33E}" type="presOf" srcId="{E3501372-86EE-46D6-8AA4-574C89C316D7}" destId="{4994745C-8B89-44B4-9830-1A6F1CCD812B}" srcOrd="0" destOrd="0" presId="urn:microsoft.com/office/officeart/2005/8/layout/hierarchy1"/>
    <dgm:cxn modelId="{DF5D6685-257D-40E2-8218-68813E22397E}" type="presOf" srcId="{747A1FC8-6384-4871-BE8B-9B116157B4B8}" destId="{14730D4A-2E10-494E-8674-81DC90E14016}" srcOrd="0" destOrd="0" presId="urn:microsoft.com/office/officeart/2005/8/layout/hierarchy1"/>
    <dgm:cxn modelId="{CA60D4AA-AEA6-44C4-830B-3B4854452BD1}" srcId="{4967E7A2-B7F8-41FB-82B3-3E100BFAA929}" destId="{DCC88392-AD21-4187-B746-A76C9D2DA493}" srcOrd="0" destOrd="0" parTransId="{94F3B23C-066D-43CB-AEAA-C2D6AA0B6527}" sibTransId="{3DB132CE-4BA0-4111-B236-ACE48350F407}"/>
    <dgm:cxn modelId="{96115EB3-CECD-4604-81B3-BC95D3C4C93C}" srcId="{7D2655BC-D651-41B1-A38D-CF4597EF3859}" destId="{A9D33A0B-2973-42A9-8B1F-A0FA1CFE1208}" srcOrd="1" destOrd="0" parTransId="{0BAEC587-C79C-4060-A4FF-811FA1C42638}" sibTransId="{6127BCAF-C902-4B5C-88BA-E33255EEDD38}"/>
    <dgm:cxn modelId="{47088BB6-FE2D-432A-A141-57757EC9000E}" srcId="{7D2655BC-D651-41B1-A38D-CF4597EF3859}" destId="{C43BB412-8768-44BF-B788-953ADC514335}" srcOrd="0" destOrd="0" parTransId="{9527EF76-9B5F-4F50-96FA-A14367E0AD31}" sibTransId="{A0738C46-A81F-416E-802A-D48C8BB63A2C}"/>
    <dgm:cxn modelId="{B7AE8FBD-FB28-4EAE-94CE-C68139BB6035}" type="presOf" srcId="{A9D33A0B-2973-42A9-8B1F-A0FA1CFE1208}" destId="{A344DAA2-0242-4B17-88DA-960B30291510}" srcOrd="0" destOrd="0" presId="urn:microsoft.com/office/officeart/2005/8/layout/hierarchy1"/>
    <dgm:cxn modelId="{B3C89CC1-544F-45EE-BAA7-C8EFF34C58BA}" srcId="{DCC88392-AD21-4187-B746-A76C9D2DA493}" destId="{7D2655BC-D651-41B1-A38D-CF4597EF3859}" srcOrd="0" destOrd="0" parTransId="{7F691470-0B96-40D4-B556-CC59636F9885}" sibTransId="{5AE70F70-C9FD-4C8C-83BE-508B58F80D64}"/>
    <dgm:cxn modelId="{11C21AD2-9466-446D-BB57-A5A3E7222DD7}" srcId="{E64B1367-779C-4626-9963-21B4D013F571}" destId="{E3501372-86EE-46D6-8AA4-574C89C316D7}" srcOrd="0" destOrd="0" parTransId="{747A1FC8-6384-4871-BE8B-9B116157B4B8}" sibTransId="{78567263-7887-470E-AF9A-84A754216B0C}"/>
    <dgm:cxn modelId="{B337B3E5-FDD8-4E8E-8A6A-343A04A24326}" type="presOf" srcId="{7F691470-0B96-40D4-B556-CC59636F9885}" destId="{9208D838-7A4D-4BF7-87D1-A01FFE839076}" srcOrd="0" destOrd="0" presId="urn:microsoft.com/office/officeart/2005/8/layout/hierarchy1"/>
    <dgm:cxn modelId="{48C703E8-D1D0-48F1-8C10-9DBE7B64834C}" srcId="{DCC88392-AD21-4187-B746-A76C9D2DA493}" destId="{E64B1367-779C-4626-9963-21B4D013F571}" srcOrd="1" destOrd="0" parTransId="{F9F33BD8-C96F-4359-A00E-57ABB3AE8018}" sibTransId="{71E47FD0-5097-4750-BE30-06312F1F1D3D}"/>
    <dgm:cxn modelId="{AE1AC6F1-4E4E-4498-9EA9-5532572C6C18}" type="presOf" srcId="{C43BB412-8768-44BF-B788-953ADC514335}" destId="{F42D8A45-EFB8-46ED-94BC-98295B96DFE8}" srcOrd="0" destOrd="0" presId="urn:microsoft.com/office/officeart/2005/8/layout/hierarchy1"/>
    <dgm:cxn modelId="{D71C27F2-EA60-4ED6-9BA9-BDC8BE203C51}" srcId="{E64B1367-779C-4626-9963-21B4D013F571}" destId="{37557390-2DC3-4A16-BB97-E63A947A6811}" srcOrd="1" destOrd="0" parTransId="{75B22135-673C-4810-9366-0FD26D58FB71}" sibTransId="{DF18D9ED-E73A-47EA-8C85-FAE4493BC7CA}"/>
    <dgm:cxn modelId="{A414BB89-3567-43F8-BEA1-CB8EECB066FA}" type="presParOf" srcId="{FCC870F9-EFF2-44C8-9E1C-004B84081C39}" destId="{70E27C1E-D3D2-4606-B036-DA55158A2F6B}" srcOrd="0" destOrd="0" presId="urn:microsoft.com/office/officeart/2005/8/layout/hierarchy1"/>
    <dgm:cxn modelId="{C317D9B4-C714-46DE-98C8-8504131ED035}" type="presParOf" srcId="{70E27C1E-D3D2-4606-B036-DA55158A2F6B}" destId="{2F9BED5C-5882-448F-BE4B-5B5A55CAD221}" srcOrd="0" destOrd="0" presId="urn:microsoft.com/office/officeart/2005/8/layout/hierarchy1"/>
    <dgm:cxn modelId="{D47999EB-69E1-48AA-95D8-B23051101EFA}" type="presParOf" srcId="{2F9BED5C-5882-448F-BE4B-5B5A55CAD221}" destId="{12059ADA-5D78-41C8-B0E7-618FAA47A2B7}" srcOrd="0" destOrd="0" presId="urn:microsoft.com/office/officeart/2005/8/layout/hierarchy1"/>
    <dgm:cxn modelId="{6ECD1C97-AC52-40D1-9026-598081F8E76C}" type="presParOf" srcId="{2F9BED5C-5882-448F-BE4B-5B5A55CAD221}" destId="{865565E2-FF4D-4FE7-B565-F307A06D52D0}" srcOrd="1" destOrd="0" presId="urn:microsoft.com/office/officeart/2005/8/layout/hierarchy1"/>
    <dgm:cxn modelId="{FB64E261-E29C-462B-B9C6-7A8E55F07B1F}" type="presParOf" srcId="{70E27C1E-D3D2-4606-B036-DA55158A2F6B}" destId="{D9EDCD2B-D256-447D-BF29-21F70D3F0C0C}" srcOrd="1" destOrd="0" presId="urn:microsoft.com/office/officeart/2005/8/layout/hierarchy1"/>
    <dgm:cxn modelId="{729330ED-29EF-49EB-9609-6C831EC5E627}" type="presParOf" srcId="{D9EDCD2B-D256-447D-BF29-21F70D3F0C0C}" destId="{9208D838-7A4D-4BF7-87D1-A01FFE839076}" srcOrd="0" destOrd="0" presId="urn:microsoft.com/office/officeart/2005/8/layout/hierarchy1"/>
    <dgm:cxn modelId="{113C5D0A-C8A3-4249-999B-D6AD449C8D91}" type="presParOf" srcId="{D9EDCD2B-D256-447D-BF29-21F70D3F0C0C}" destId="{9F71E78D-BBF5-493D-9535-605689A52F16}" srcOrd="1" destOrd="0" presId="urn:microsoft.com/office/officeart/2005/8/layout/hierarchy1"/>
    <dgm:cxn modelId="{5B098259-967F-414A-96BE-CE4D39E79CBD}" type="presParOf" srcId="{9F71E78D-BBF5-493D-9535-605689A52F16}" destId="{FD273E42-0965-44A8-8372-6E770439EE99}" srcOrd="0" destOrd="0" presId="urn:microsoft.com/office/officeart/2005/8/layout/hierarchy1"/>
    <dgm:cxn modelId="{3D7C03C3-4A3D-45B4-9FC9-47DBE4608E4B}" type="presParOf" srcId="{FD273E42-0965-44A8-8372-6E770439EE99}" destId="{30D63B4B-B17D-4C3E-91D5-8E26B7E736D4}" srcOrd="0" destOrd="0" presId="urn:microsoft.com/office/officeart/2005/8/layout/hierarchy1"/>
    <dgm:cxn modelId="{93AA5348-7AAC-4B32-9105-6629ED1D6B1E}" type="presParOf" srcId="{FD273E42-0965-44A8-8372-6E770439EE99}" destId="{95D24CAB-801A-455A-A5A4-B9B577726F66}" srcOrd="1" destOrd="0" presId="urn:microsoft.com/office/officeart/2005/8/layout/hierarchy1"/>
    <dgm:cxn modelId="{C52248AB-2E91-471F-ADC7-D1337F2BB429}" type="presParOf" srcId="{9F71E78D-BBF5-493D-9535-605689A52F16}" destId="{1DAB8185-F6AB-47FB-8C1C-3BBBBC00A62E}" srcOrd="1" destOrd="0" presId="urn:microsoft.com/office/officeart/2005/8/layout/hierarchy1"/>
    <dgm:cxn modelId="{DB5CD860-794E-442B-9AB3-B3A02B2DDA24}" type="presParOf" srcId="{1DAB8185-F6AB-47FB-8C1C-3BBBBC00A62E}" destId="{9E258BD2-948E-415D-AEBA-7042F5C975D9}" srcOrd="0" destOrd="0" presId="urn:microsoft.com/office/officeart/2005/8/layout/hierarchy1"/>
    <dgm:cxn modelId="{3CF4E0D5-151F-4DDE-97C7-4ADA7B05F331}" type="presParOf" srcId="{1DAB8185-F6AB-47FB-8C1C-3BBBBC00A62E}" destId="{7E3DF4A4-9A61-41E3-A869-6F039034F819}" srcOrd="1" destOrd="0" presId="urn:microsoft.com/office/officeart/2005/8/layout/hierarchy1"/>
    <dgm:cxn modelId="{2EB794DA-B9EB-46A5-B90D-24ACCF5063ED}" type="presParOf" srcId="{7E3DF4A4-9A61-41E3-A869-6F039034F819}" destId="{FBD5A033-579D-4499-B3AD-294F191A920D}" srcOrd="0" destOrd="0" presId="urn:microsoft.com/office/officeart/2005/8/layout/hierarchy1"/>
    <dgm:cxn modelId="{D8242C2E-C8ED-4079-AFB3-D14DB8AAB389}" type="presParOf" srcId="{FBD5A033-579D-4499-B3AD-294F191A920D}" destId="{37A5C859-3B36-438A-8099-6C0F9B9C5CF2}" srcOrd="0" destOrd="0" presId="urn:microsoft.com/office/officeart/2005/8/layout/hierarchy1"/>
    <dgm:cxn modelId="{15E53516-68A6-4FBD-ABE3-BE0A9DCFCAED}" type="presParOf" srcId="{FBD5A033-579D-4499-B3AD-294F191A920D}" destId="{F42D8A45-EFB8-46ED-94BC-98295B96DFE8}" srcOrd="1" destOrd="0" presId="urn:microsoft.com/office/officeart/2005/8/layout/hierarchy1"/>
    <dgm:cxn modelId="{230CEC06-2267-4B37-AB79-FD6686B2D1DC}" type="presParOf" srcId="{7E3DF4A4-9A61-41E3-A869-6F039034F819}" destId="{4666D78D-8027-484F-96B8-975D7D74CD9E}" srcOrd="1" destOrd="0" presId="urn:microsoft.com/office/officeart/2005/8/layout/hierarchy1"/>
    <dgm:cxn modelId="{9DBC02D6-0F84-420C-B083-A398867219E2}" type="presParOf" srcId="{1DAB8185-F6AB-47FB-8C1C-3BBBBC00A62E}" destId="{B947B713-301D-4F05-B7CA-E2170B60C8A3}" srcOrd="2" destOrd="0" presId="urn:microsoft.com/office/officeart/2005/8/layout/hierarchy1"/>
    <dgm:cxn modelId="{B211C1C9-2813-4864-AF0E-FDFD5AA348EB}" type="presParOf" srcId="{1DAB8185-F6AB-47FB-8C1C-3BBBBC00A62E}" destId="{38EDBC14-DE99-4551-ADF8-811CFE7B9ADB}" srcOrd="3" destOrd="0" presId="urn:microsoft.com/office/officeart/2005/8/layout/hierarchy1"/>
    <dgm:cxn modelId="{8EA0940F-4B56-49AE-8491-8FEFA0F23C59}" type="presParOf" srcId="{38EDBC14-DE99-4551-ADF8-811CFE7B9ADB}" destId="{8DF87673-BDD6-4815-8AAA-C4E840707761}" srcOrd="0" destOrd="0" presId="urn:microsoft.com/office/officeart/2005/8/layout/hierarchy1"/>
    <dgm:cxn modelId="{10EE1F76-9532-4DFA-93FA-149A832BFCB8}" type="presParOf" srcId="{8DF87673-BDD6-4815-8AAA-C4E840707761}" destId="{9175D6AF-1BC7-4658-B3FA-40B4EE1B8C4F}" srcOrd="0" destOrd="0" presId="urn:microsoft.com/office/officeart/2005/8/layout/hierarchy1"/>
    <dgm:cxn modelId="{557EE586-DD23-49BA-83FF-0F9585E00C27}" type="presParOf" srcId="{8DF87673-BDD6-4815-8AAA-C4E840707761}" destId="{A344DAA2-0242-4B17-88DA-960B30291510}" srcOrd="1" destOrd="0" presId="urn:microsoft.com/office/officeart/2005/8/layout/hierarchy1"/>
    <dgm:cxn modelId="{40B6BA42-17CC-4C27-B4E1-03C86CE131F0}" type="presParOf" srcId="{38EDBC14-DE99-4551-ADF8-811CFE7B9ADB}" destId="{4F8F59BF-159E-481E-9343-A2DF88217B23}" srcOrd="1" destOrd="0" presId="urn:microsoft.com/office/officeart/2005/8/layout/hierarchy1"/>
    <dgm:cxn modelId="{F646ED63-73B3-4845-B641-F1A9EAA7B706}" type="presParOf" srcId="{D9EDCD2B-D256-447D-BF29-21F70D3F0C0C}" destId="{C62A8D26-FD06-4886-8E20-02DE67786604}" srcOrd="2" destOrd="0" presId="urn:microsoft.com/office/officeart/2005/8/layout/hierarchy1"/>
    <dgm:cxn modelId="{978D6C06-73DF-4ACB-ADBF-C4933ECF4BC1}" type="presParOf" srcId="{D9EDCD2B-D256-447D-BF29-21F70D3F0C0C}" destId="{1748C6FB-6FD9-4D14-ADC5-5732D96FEE42}" srcOrd="3" destOrd="0" presId="urn:microsoft.com/office/officeart/2005/8/layout/hierarchy1"/>
    <dgm:cxn modelId="{C3969DDC-D756-4270-9B32-906C48EA71F8}" type="presParOf" srcId="{1748C6FB-6FD9-4D14-ADC5-5732D96FEE42}" destId="{F7EF9113-BE20-4893-AD37-FD125B99B26A}" srcOrd="0" destOrd="0" presId="urn:microsoft.com/office/officeart/2005/8/layout/hierarchy1"/>
    <dgm:cxn modelId="{7CB2BD2E-37CE-45E9-A573-799F871A243A}" type="presParOf" srcId="{F7EF9113-BE20-4893-AD37-FD125B99B26A}" destId="{1EA2FB43-DF63-449C-A1D7-362CFCA5D776}" srcOrd="0" destOrd="0" presId="urn:microsoft.com/office/officeart/2005/8/layout/hierarchy1"/>
    <dgm:cxn modelId="{263F66FE-BF00-4D59-85D7-221AC7884F95}" type="presParOf" srcId="{F7EF9113-BE20-4893-AD37-FD125B99B26A}" destId="{B6CB55F2-8EEA-4F00-8FD8-66986A493EAD}" srcOrd="1" destOrd="0" presId="urn:microsoft.com/office/officeart/2005/8/layout/hierarchy1"/>
    <dgm:cxn modelId="{A17E6A3A-127F-4ED9-B6EC-3E99E3863FA6}" type="presParOf" srcId="{1748C6FB-6FD9-4D14-ADC5-5732D96FEE42}" destId="{ECC62D7E-4548-4029-9F3E-D96D83E8EE8A}" srcOrd="1" destOrd="0" presId="urn:microsoft.com/office/officeart/2005/8/layout/hierarchy1"/>
    <dgm:cxn modelId="{3BD9D638-8891-49E5-AA4C-C4A60A16C167}" type="presParOf" srcId="{ECC62D7E-4548-4029-9F3E-D96D83E8EE8A}" destId="{14730D4A-2E10-494E-8674-81DC90E14016}" srcOrd="0" destOrd="0" presId="urn:microsoft.com/office/officeart/2005/8/layout/hierarchy1"/>
    <dgm:cxn modelId="{8A4EA667-34CF-4719-84AE-4503CA6A174C}" type="presParOf" srcId="{ECC62D7E-4548-4029-9F3E-D96D83E8EE8A}" destId="{B0987D37-6F3D-426D-8C5D-E4A0144764B6}" srcOrd="1" destOrd="0" presId="urn:microsoft.com/office/officeart/2005/8/layout/hierarchy1"/>
    <dgm:cxn modelId="{8750B9FB-EB3E-4E8A-88EE-952CD73F5CE7}" type="presParOf" srcId="{B0987D37-6F3D-426D-8C5D-E4A0144764B6}" destId="{AC6781DC-C3F3-4C39-B934-C13908442A85}" srcOrd="0" destOrd="0" presId="urn:microsoft.com/office/officeart/2005/8/layout/hierarchy1"/>
    <dgm:cxn modelId="{26BA8D98-7542-4EF3-9203-1E9D8BCC6BC0}" type="presParOf" srcId="{AC6781DC-C3F3-4C39-B934-C13908442A85}" destId="{06D8B74B-1219-4CDB-9338-CB0591614CFB}" srcOrd="0" destOrd="0" presId="urn:microsoft.com/office/officeart/2005/8/layout/hierarchy1"/>
    <dgm:cxn modelId="{FED21894-4843-449F-B393-8443B141B25A}" type="presParOf" srcId="{AC6781DC-C3F3-4C39-B934-C13908442A85}" destId="{4994745C-8B89-44B4-9830-1A6F1CCD812B}" srcOrd="1" destOrd="0" presId="urn:microsoft.com/office/officeart/2005/8/layout/hierarchy1"/>
    <dgm:cxn modelId="{7DF0DAA6-421E-439E-8D48-468B1B557B8B}" type="presParOf" srcId="{B0987D37-6F3D-426D-8C5D-E4A0144764B6}" destId="{1D066472-27B4-4C54-A3FB-9043F6AA2840}" srcOrd="1" destOrd="0" presId="urn:microsoft.com/office/officeart/2005/8/layout/hierarchy1"/>
    <dgm:cxn modelId="{1256A3D6-5BD4-49A7-905E-5817A0871C6D}" type="presParOf" srcId="{ECC62D7E-4548-4029-9F3E-D96D83E8EE8A}" destId="{D138EFB0-57C1-4B58-AFA3-840458CD6536}" srcOrd="2" destOrd="0" presId="urn:microsoft.com/office/officeart/2005/8/layout/hierarchy1"/>
    <dgm:cxn modelId="{265AAC75-A011-4BCB-9210-E2ED589A0E40}" type="presParOf" srcId="{ECC62D7E-4548-4029-9F3E-D96D83E8EE8A}" destId="{550EC3F5-0191-421C-839D-E89678FFD1A3}" srcOrd="3" destOrd="0" presId="urn:microsoft.com/office/officeart/2005/8/layout/hierarchy1"/>
    <dgm:cxn modelId="{554E5207-4E05-4314-9AC1-5EAC4E142F4B}" type="presParOf" srcId="{550EC3F5-0191-421C-839D-E89678FFD1A3}" destId="{3FD5DD2D-B799-44D9-9C41-FD46A52FE3B1}" srcOrd="0" destOrd="0" presId="urn:microsoft.com/office/officeart/2005/8/layout/hierarchy1"/>
    <dgm:cxn modelId="{3468FF1E-4B70-4316-B8E1-90B4DC6FE61E}" type="presParOf" srcId="{3FD5DD2D-B799-44D9-9C41-FD46A52FE3B1}" destId="{0C440BF7-6AE6-4822-A42C-078E0C1ADA2E}" srcOrd="0" destOrd="0" presId="urn:microsoft.com/office/officeart/2005/8/layout/hierarchy1"/>
    <dgm:cxn modelId="{323A2490-0EB7-4B70-A880-2BC436362248}" type="presParOf" srcId="{3FD5DD2D-B799-44D9-9C41-FD46A52FE3B1}" destId="{ED397CC3-9BA3-43BC-BC7E-11C85F67D3F8}" srcOrd="1" destOrd="0" presId="urn:microsoft.com/office/officeart/2005/8/layout/hierarchy1"/>
    <dgm:cxn modelId="{3D03603F-D801-463E-87C1-B81142166CD6}" type="presParOf" srcId="{550EC3F5-0191-421C-839D-E89678FFD1A3}" destId="{1EDFC348-3662-4FAE-B430-25B44AB062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3888A7-293D-4AA2-97B0-6A8667A0532C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5" csCatId="colorful" phldr="1"/>
      <dgm:spPr/>
    </dgm:pt>
    <dgm:pt modelId="{217181A3-47DD-43A6-BBEA-C128B645600F}">
      <dgm:prSet phldrT="[Text]" phldr="0"/>
      <dgm:spPr/>
      <dgm:t>
        <a:bodyPr/>
        <a:lstStyle/>
        <a:p>
          <a:pPr rtl="0"/>
          <a:r>
            <a:rPr lang="en-US" dirty="0"/>
            <a:t>Calculated correlation matrix</a:t>
          </a:r>
        </a:p>
      </dgm:t>
    </dgm:pt>
    <dgm:pt modelId="{9CA607A0-F7E3-46FE-874A-621C4ABBC542}" type="parTrans" cxnId="{BAF721B6-6380-4763-B4A2-162E1E4075BF}">
      <dgm:prSet/>
      <dgm:spPr/>
    </dgm:pt>
    <dgm:pt modelId="{5BFDBCA4-18DC-4485-81B2-FB80B8F384BD}" type="sibTrans" cxnId="{BAF721B6-6380-4763-B4A2-162E1E4075BF}">
      <dgm:prSet/>
      <dgm:spPr/>
      <dgm:t>
        <a:bodyPr/>
        <a:lstStyle/>
        <a:p>
          <a:endParaRPr lang="en-US"/>
        </a:p>
      </dgm:t>
    </dgm:pt>
    <dgm:pt modelId="{33D08DDE-5203-429D-95C2-5912ABD37128}">
      <dgm:prSet phldrT="[Text]" phldr="0"/>
      <dgm:spPr/>
      <dgm:t>
        <a:bodyPr/>
        <a:lstStyle/>
        <a:p>
          <a:pPr rtl="0"/>
          <a:r>
            <a:rPr lang="en-US" dirty="0"/>
            <a:t>Visualized using a heatmap</a:t>
          </a:r>
        </a:p>
      </dgm:t>
    </dgm:pt>
    <dgm:pt modelId="{E2053808-82EA-4011-90A5-214FD94928E3}" type="parTrans" cxnId="{C2E3A5AA-0756-4D52-B010-74C38E27C796}">
      <dgm:prSet/>
      <dgm:spPr/>
    </dgm:pt>
    <dgm:pt modelId="{6D356581-4EB8-49F2-BE1E-CF13DFFEC4CC}" type="sibTrans" cxnId="{C2E3A5AA-0756-4D52-B010-74C38E27C796}">
      <dgm:prSet/>
      <dgm:spPr/>
      <dgm:t>
        <a:bodyPr/>
        <a:lstStyle/>
        <a:p>
          <a:endParaRPr lang="en-US"/>
        </a:p>
      </dgm:t>
    </dgm:pt>
    <dgm:pt modelId="{90521DD7-7ACD-4169-8AD6-D96EBD6A55CB}">
      <dgm:prSet phldrT="[Text]" phldr="0"/>
      <dgm:spPr/>
      <dgm:t>
        <a:bodyPr/>
        <a:lstStyle/>
        <a:p>
          <a:r>
            <a:rPr lang="en-US"/>
            <a:t>Found:</a:t>
          </a:r>
        </a:p>
      </dgm:t>
    </dgm:pt>
    <dgm:pt modelId="{A324A2DB-13AF-4006-9B2F-10C5959CDCB3}" type="parTrans" cxnId="{4369820E-177A-4AFC-9E62-C34A55C02770}">
      <dgm:prSet/>
      <dgm:spPr/>
    </dgm:pt>
    <dgm:pt modelId="{406BC52C-43DF-4ADB-9ABF-34366FCDF5B8}" type="sibTrans" cxnId="{4369820E-177A-4AFC-9E62-C34A55C02770}">
      <dgm:prSet/>
      <dgm:spPr/>
      <dgm:t>
        <a:bodyPr/>
        <a:lstStyle/>
        <a:p>
          <a:endParaRPr lang="en-US"/>
        </a:p>
      </dgm:t>
    </dgm:pt>
    <dgm:pt modelId="{F3A1D658-B1FB-4A7C-AC2E-B26991A28364}">
      <dgm:prSet phldr="0"/>
      <dgm:spPr/>
      <dgm:t>
        <a:bodyPr/>
        <a:lstStyle/>
        <a:p>
          <a:pPr rtl="0"/>
          <a:r>
            <a:rPr lang="en-US" dirty="0"/>
            <a:t>Positive correlation between </a:t>
          </a:r>
          <a:r>
            <a:rPr lang="en-US" b="1" dirty="0">
              <a:latin typeface="Consolas"/>
            </a:rPr>
            <a:t>MonthlyCharges</a:t>
          </a:r>
          <a:r>
            <a:rPr lang="en-US" dirty="0"/>
            <a:t> and </a:t>
          </a:r>
          <a:r>
            <a:rPr lang="en-US" b="1" dirty="0">
              <a:latin typeface="Consolas"/>
            </a:rPr>
            <a:t>Churn</a:t>
          </a:r>
          <a:endParaRPr lang="en-US" b="1" dirty="0">
            <a:latin typeface="Tenorite"/>
          </a:endParaRPr>
        </a:p>
      </dgm:t>
    </dgm:pt>
    <dgm:pt modelId="{A031227B-4EDB-4DDA-A77D-297380042D8A}" type="parTrans" cxnId="{64A96447-7FCB-42FD-B4DD-6A08BD63FD76}">
      <dgm:prSet/>
      <dgm:spPr/>
    </dgm:pt>
    <dgm:pt modelId="{438932FE-E4F9-46EC-983F-B57E0164E02B}" type="sibTrans" cxnId="{64A96447-7FCB-42FD-B4DD-6A08BD63FD76}">
      <dgm:prSet/>
      <dgm:spPr/>
    </dgm:pt>
    <dgm:pt modelId="{B0AD4266-841A-4626-ABFC-9E9C7B489649}">
      <dgm:prSet phldr="0"/>
      <dgm:spPr/>
      <dgm:t>
        <a:bodyPr/>
        <a:lstStyle/>
        <a:p>
          <a:pPr rtl="0"/>
          <a:r>
            <a:rPr lang="en-US" b="0" dirty="0"/>
            <a:t>Negative correlation between </a:t>
          </a:r>
          <a:r>
            <a:rPr lang="en-US" b="1" dirty="0">
              <a:latin typeface="Consolas"/>
            </a:rPr>
            <a:t>tenure</a:t>
          </a:r>
          <a:r>
            <a:rPr lang="en-US" b="0" dirty="0"/>
            <a:t> and </a:t>
          </a:r>
          <a:r>
            <a:rPr lang="en-US" b="1" dirty="0">
              <a:latin typeface="Consolas"/>
            </a:rPr>
            <a:t>Churn</a:t>
          </a:r>
        </a:p>
      </dgm:t>
    </dgm:pt>
    <dgm:pt modelId="{6DAB0358-DD17-4376-A3B1-9DE67FF33A45}" type="parTrans" cxnId="{1D27DD1B-51A3-486C-86B7-E4347C150617}">
      <dgm:prSet/>
      <dgm:spPr/>
    </dgm:pt>
    <dgm:pt modelId="{5877ECBF-D26B-4FEF-A496-58585B153D33}" type="sibTrans" cxnId="{1D27DD1B-51A3-486C-86B7-E4347C150617}">
      <dgm:prSet/>
      <dgm:spPr/>
    </dgm:pt>
    <dgm:pt modelId="{3163DA9D-80AA-472A-A45A-1B7D96CF15D4}" type="pres">
      <dgm:prSet presAssocID="{A03888A7-293D-4AA2-97B0-6A8667A0532C}" presName="Name0" presStyleCnt="0">
        <dgm:presLayoutVars>
          <dgm:dir/>
          <dgm:resizeHandles val="exact"/>
        </dgm:presLayoutVars>
      </dgm:prSet>
      <dgm:spPr/>
    </dgm:pt>
    <dgm:pt modelId="{F7492AE0-6464-47B3-A672-936055005DD9}" type="pres">
      <dgm:prSet presAssocID="{A03888A7-293D-4AA2-97B0-6A8667A0532C}" presName="vNodes" presStyleCnt="0"/>
      <dgm:spPr/>
    </dgm:pt>
    <dgm:pt modelId="{8E966337-0484-454B-88EB-815BE54FA83E}" type="pres">
      <dgm:prSet presAssocID="{217181A3-47DD-43A6-BBEA-C128B645600F}" presName="node" presStyleLbl="node1" presStyleIdx="0" presStyleCnt="3">
        <dgm:presLayoutVars>
          <dgm:bulletEnabled val="1"/>
        </dgm:presLayoutVars>
      </dgm:prSet>
      <dgm:spPr/>
    </dgm:pt>
    <dgm:pt modelId="{A3029D84-DD9C-47ED-8329-EF29C6F7BF3C}" type="pres">
      <dgm:prSet presAssocID="{5BFDBCA4-18DC-4485-81B2-FB80B8F384BD}" presName="spacerT" presStyleCnt="0"/>
      <dgm:spPr/>
    </dgm:pt>
    <dgm:pt modelId="{EA8BDCB5-B51C-4905-A5CC-51637AB8974D}" type="pres">
      <dgm:prSet presAssocID="{5BFDBCA4-18DC-4485-81B2-FB80B8F384BD}" presName="sibTrans" presStyleLbl="sibTrans2D1" presStyleIdx="0" presStyleCnt="2"/>
      <dgm:spPr/>
    </dgm:pt>
    <dgm:pt modelId="{CF251525-4361-4977-A83E-4040E12B0F19}" type="pres">
      <dgm:prSet presAssocID="{5BFDBCA4-18DC-4485-81B2-FB80B8F384BD}" presName="spacerB" presStyleCnt="0"/>
      <dgm:spPr/>
    </dgm:pt>
    <dgm:pt modelId="{74896FE3-76FD-4BFE-9AAD-ED21F86F8AC0}" type="pres">
      <dgm:prSet presAssocID="{33D08DDE-5203-429D-95C2-5912ABD37128}" presName="node" presStyleLbl="node1" presStyleIdx="1" presStyleCnt="3">
        <dgm:presLayoutVars>
          <dgm:bulletEnabled val="1"/>
        </dgm:presLayoutVars>
      </dgm:prSet>
      <dgm:spPr/>
    </dgm:pt>
    <dgm:pt modelId="{693B6815-BE6A-4798-BABE-D65D9FEE8C62}" type="pres">
      <dgm:prSet presAssocID="{A03888A7-293D-4AA2-97B0-6A8667A0532C}" presName="sibTransLast" presStyleLbl="sibTrans2D1" presStyleIdx="1" presStyleCnt="2"/>
      <dgm:spPr/>
    </dgm:pt>
    <dgm:pt modelId="{B322CB09-9FBE-48A8-83F7-2A3690BB171B}" type="pres">
      <dgm:prSet presAssocID="{A03888A7-293D-4AA2-97B0-6A8667A0532C}" presName="connectorText" presStyleLbl="sibTrans2D1" presStyleIdx="1" presStyleCnt="2"/>
      <dgm:spPr/>
    </dgm:pt>
    <dgm:pt modelId="{95845EF4-A22F-46BD-9107-B8E0083C18D9}" type="pres">
      <dgm:prSet presAssocID="{A03888A7-293D-4AA2-97B0-6A8667A0532C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EDB04704-07F3-4216-977F-EEDA62C905FF}" type="presOf" srcId="{F3A1D658-B1FB-4A7C-AC2E-B26991A28364}" destId="{95845EF4-A22F-46BD-9107-B8E0083C18D9}" srcOrd="0" destOrd="1" presId="urn:microsoft.com/office/officeart/2005/8/layout/equation2"/>
    <dgm:cxn modelId="{4B830106-1FBB-4224-AFEF-4A8D127DD907}" type="presOf" srcId="{90521DD7-7ACD-4169-8AD6-D96EBD6A55CB}" destId="{95845EF4-A22F-46BD-9107-B8E0083C18D9}" srcOrd="0" destOrd="0" presId="urn:microsoft.com/office/officeart/2005/8/layout/equation2"/>
    <dgm:cxn modelId="{4369820E-177A-4AFC-9E62-C34A55C02770}" srcId="{A03888A7-293D-4AA2-97B0-6A8667A0532C}" destId="{90521DD7-7ACD-4169-8AD6-D96EBD6A55CB}" srcOrd="2" destOrd="0" parTransId="{A324A2DB-13AF-4006-9B2F-10C5959CDCB3}" sibTransId="{406BC52C-43DF-4ADB-9ABF-34366FCDF5B8}"/>
    <dgm:cxn modelId="{2D0D3114-CF9B-4DBE-B7DC-7718BCC1B6A6}" type="presOf" srcId="{6D356581-4EB8-49F2-BE1E-CF13DFFEC4CC}" destId="{693B6815-BE6A-4798-BABE-D65D9FEE8C62}" srcOrd="0" destOrd="0" presId="urn:microsoft.com/office/officeart/2005/8/layout/equation2"/>
    <dgm:cxn modelId="{1D27DD1B-51A3-486C-86B7-E4347C150617}" srcId="{90521DD7-7ACD-4169-8AD6-D96EBD6A55CB}" destId="{B0AD4266-841A-4626-ABFC-9E9C7B489649}" srcOrd="1" destOrd="0" parTransId="{6DAB0358-DD17-4376-A3B1-9DE67FF33A45}" sibTransId="{5877ECBF-D26B-4FEF-A496-58585B153D33}"/>
    <dgm:cxn modelId="{64A96447-7FCB-42FD-B4DD-6A08BD63FD76}" srcId="{90521DD7-7ACD-4169-8AD6-D96EBD6A55CB}" destId="{F3A1D658-B1FB-4A7C-AC2E-B26991A28364}" srcOrd="0" destOrd="0" parTransId="{A031227B-4EDB-4DDA-A77D-297380042D8A}" sibTransId="{438932FE-E4F9-46EC-983F-B57E0164E02B}"/>
    <dgm:cxn modelId="{53101F4D-5153-427E-8B22-8F05DB283A4D}" type="presOf" srcId="{33D08DDE-5203-429D-95C2-5912ABD37128}" destId="{74896FE3-76FD-4BFE-9AAD-ED21F86F8AC0}" srcOrd="0" destOrd="0" presId="urn:microsoft.com/office/officeart/2005/8/layout/equation2"/>
    <dgm:cxn modelId="{E34B216E-1EF5-42EF-BA50-F9EC5AF3E09C}" type="presOf" srcId="{6D356581-4EB8-49F2-BE1E-CF13DFFEC4CC}" destId="{B322CB09-9FBE-48A8-83F7-2A3690BB171B}" srcOrd="1" destOrd="0" presId="urn:microsoft.com/office/officeart/2005/8/layout/equation2"/>
    <dgm:cxn modelId="{4E22B284-946F-4AF6-BBEB-933CD37D2A3E}" type="presOf" srcId="{5BFDBCA4-18DC-4485-81B2-FB80B8F384BD}" destId="{EA8BDCB5-B51C-4905-A5CC-51637AB8974D}" srcOrd="0" destOrd="0" presId="urn:microsoft.com/office/officeart/2005/8/layout/equation2"/>
    <dgm:cxn modelId="{7E51C78B-7B05-497D-863A-B5C88F50D81E}" type="presOf" srcId="{B0AD4266-841A-4626-ABFC-9E9C7B489649}" destId="{95845EF4-A22F-46BD-9107-B8E0083C18D9}" srcOrd="0" destOrd="2" presId="urn:microsoft.com/office/officeart/2005/8/layout/equation2"/>
    <dgm:cxn modelId="{C2E3A5AA-0756-4D52-B010-74C38E27C796}" srcId="{A03888A7-293D-4AA2-97B0-6A8667A0532C}" destId="{33D08DDE-5203-429D-95C2-5912ABD37128}" srcOrd="1" destOrd="0" parTransId="{E2053808-82EA-4011-90A5-214FD94928E3}" sibTransId="{6D356581-4EB8-49F2-BE1E-CF13DFFEC4CC}"/>
    <dgm:cxn modelId="{BAF721B6-6380-4763-B4A2-162E1E4075BF}" srcId="{A03888A7-293D-4AA2-97B0-6A8667A0532C}" destId="{217181A3-47DD-43A6-BBEA-C128B645600F}" srcOrd="0" destOrd="0" parTransId="{9CA607A0-F7E3-46FE-874A-621C4ABBC542}" sibTransId="{5BFDBCA4-18DC-4485-81B2-FB80B8F384BD}"/>
    <dgm:cxn modelId="{DA7F35B6-C419-4C93-9FF4-B5DDF7CDAC87}" type="presOf" srcId="{A03888A7-293D-4AA2-97B0-6A8667A0532C}" destId="{3163DA9D-80AA-472A-A45A-1B7D96CF15D4}" srcOrd="0" destOrd="0" presId="urn:microsoft.com/office/officeart/2005/8/layout/equation2"/>
    <dgm:cxn modelId="{F3B3C2C3-FF44-47B3-874C-518603616862}" type="presOf" srcId="{217181A3-47DD-43A6-BBEA-C128B645600F}" destId="{8E966337-0484-454B-88EB-815BE54FA83E}" srcOrd="0" destOrd="0" presId="urn:microsoft.com/office/officeart/2005/8/layout/equation2"/>
    <dgm:cxn modelId="{EBE5C823-D315-4EFF-B460-4F0325CB3409}" type="presParOf" srcId="{3163DA9D-80AA-472A-A45A-1B7D96CF15D4}" destId="{F7492AE0-6464-47B3-A672-936055005DD9}" srcOrd="0" destOrd="0" presId="urn:microsoft.com/office/officeart/2005/8/layout/equation2"/>
    <dgm:cxn modelId="{97523FAE-727A-46BC-9222-15A71B1DA9A8}" type="presParOf" srcId="{F7492AE0-6464-47B3-A672-936055005DD9}" destId="{8E966337-0484-454B-88EB-815BE54FA83E}" srcOrd="0" destOrd="0" presId="urn:microsoft.com/office/officeart/2005/8/layout/equation2"/>
    <dgm:cxn modelId="{88D7CB57-01FD-40C9-B921-5EAF510DB7E0}" type="presParOf" srcId="{F7492AE0-6464-47B3-A672-936055005DD9}" destId="{A3029D84-DD9C-47ED-8329-EF29C6F7BF3C}" srcOrd="1" destOrd="0" presId="urn:microsoft.com/office/officeart/2005/8/layout/equation2"/>
    <dgm:cxn modelId="{E7DE9002-B739-4285-874B-A3128D99D671}" type="presParOf" srcId="{F7492AE0-6464-47B3-A672-936055005DD9}" destId="{EA8BDCB5-B51C-4905-A5CC-51637AB8974D}" srcOrd="2" destOrd="0" presId="urn:microsoft.com/office/officeart/2005/8/layout/equation2"/>
    <dgm:cxn modelId="{204079E6-2567-4089-91BC-545115FBE4CE}" type="presParOf" srcId="{F7492AE0-6464-47B3-A672-936055005DD9}" destId="{CF251525-4361-4977-A83E-4040E12B0F19}" srcOrd="3" destOrd="0" presId="urn:microsoft.com/office/officeart/2005/8/layout/equation2"/>
    <dgm:cxn modelId="{920C1D27-E182-4BCE-BDDE-2D8342C3B7D0}" type="presParOf" srcId="{F7492AE0-6464-47B3-A672-936055005DD9}" destId="{74896FE3-76FD-4BFE-9AAD-ED21F86F8AC0}" srcOrd="4" destOrd="0" presId="urn:microsoft.com/office/officeart/2005/8/layout/equation2"/>
    <dgm:cxn modelId="{2B10B335-B453-462B-8CE2-6A760899820F}" type="presParOf" srcId="{3163DA9D-80AA-472A-A45A-1B7D96CF15D4}" destId="{693B6815-BE6A-4798-BABE-D65D9FEE8C62}" srcOrd="1" destOrd="0" presId="urn:microsoft.com/office/officeart/2005/8/layout/equation2"/>
    <dgm:cxn modelId="{08C90DB8-3356-438B-9944-C8C0C72C2565}" type="presParOf" srcId="{693B6815-BE6A-4798-BABE-D65D9FEE8C62}" destId="{B322CB09-9FBE-48A8-83F7-2A3690BB171B}" srcOrd="0" destOrd="0" presId="urn:microsoft.com/office/officeart/2005/8/layout/equation2"/>
    <dgm:cxn modelId="{0B15B624-C7CC-4D61-B873-F9CADCBFFCC7}" type="presParOf" srcId="{3163DA9D-80AA-472A-A45A-1B7D96CF15D4}" destId="{95845EF4-A22F-46BD-9107-B8E0083C18D9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D41FDC-3A0A-4E0B-A3B7-9E0E2EEB518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AAE8DB-0EB1-4A89-AABF-D51F0FE13B74}">
      <dgm:prSet phldrT="[Text]" phldr="0"/>
      <dgm:spPr/>
      <dgm:t>
        <a:bodyPr/>
        <a:lstStyle/>
        <a:p>
          <a:pPr rtl="0"/>
          <a:r>
            <a:rPr lang="en-US" dirty="0"/>
            <a:t>Key Insights</a:t>
          </a:r>
        </a:p>
      </dgm:t>
    </dgm:pt>
    <dgm:pt modelId="{EF31BBF5-8118-44E3-8E49-503D475A6CFC}" type="parTrans" cxnId="{3DC91E96-B7A5-41B0-8230-A1CAD005C134}">
      <dgm:prSet/>
      <dgm:spPr/>
      <dgm:t>
        <a:bodyPr/>
        <a:lstStyle/>
        <a:p>
          <a:endParaRPr lang="en-US"/>
        </a:p>
      </dgm:t>
    </dgm:pt>
    <dgm:pt modelId="{F2BC96D8-6FE1-41F3-8558-B16D1B262EDB}" type="sibTrans" cxnId="{3DC91E96-B7A5-41B0-8230-A1CAD005C134}">
      <dgm:prSet/>
      <dgm:spPr/>
      <dgm:t>
        <a:bodyPr/>
        <a:lstStyle/>
        <a:p>
          <a:endParaRPr lang="en-US"/>
        </a:p>
      </dgm:t>
    </dgm:pt>
    <dgm:pt modelId="{EBB7409D-787F-41D8-A5B2-620DC00B50B4}">
      <dgm:prSet phldrT="[Text]" phldr="0"/>
      <dgm:spPr/>
      <dgm:t>
        <a:bodyPr/>
        <a:lstStyle/>
        <a:p>
          <a:pPr rtl="0"/>
          <a:r>
            <a:rPr lang="en-US" dirty="0"/>
            <a:t>Short tenure = higher churn </a:t>
          </a:r>
          <a:r>
            <a:rPr lang="en-US" dirty="0">
              <a:latin typeface="Tenorite"/>
            </a:rPr>
            <a:t>risk</a:t>
          </a:r>
          <a:endParaRPr lang="en-US" dirty="0"/>
        </a:p>
      </dgm:t>
    </dgm:pt>
    <dgm:pt modelId="{B44FA0DE-4340-499E-90EE-67BC9DD5989D}" type="parTrans" cxnId="{63D96BE2-9353-4EA6-966C-A6F94FE21535}">
      <dgm:prSet/>
      <dgm:spPr/>
      <dgm:t>
        <a:bodyPr/>
        <a:lstStyle/>
        <a:p>
          <a:endParaRPr lang="en-US"/>
        </a:p>
      </dgm:t>
    </dgm:pt>
    <dgm:pt modelId="{17C03FD0-EDCC-49CE-A48C-47016D10E1C9}" type="sibTrans" cxnId="{63D96BE2-9353-4EA6-966C-A6F94FE21535}">
      <dgm:prSet/>
      <dgm:spPr/>
      <dgm:t>
        <a:bodyPr/>
        <a:lstStyle/>
        <a:p>
          <a:endParaRPr lang="en-US"/>
        </a:p>
      </dgm:t>
    </dgm:pt>
    <dgm:pt modelId="{C838350E-DF15-4FFF-8F3D-DE6029D53C48}">
      <dgm:prSet phldrT="[Text]" phldr="0"/>
      <dgm:spPr/>
      <dgm:t>
        <a:bodyPr/>
        <a:lstStyle/>
        <a:p>
          <a:pPr rtl="0"/>
          <a:r>
            <a:rPr lang="en-US" dirty="0"/>
            <a:t>Month-to-month contracts have highest churn</a:t>
          </a:r>
        </a:p>
      </dgm:t>
    </dgm:pt>
    <dgm:pt modelId="{C561AFB9-F025-431A-923E-C8B881E1147E}" type="parTrans" cxnId="{C220B898-BD72-455D-9EA3-0949D5D4C8CD}">
      <dgm:prSet/>
      <dgm:spPr/>
      <dgm:t>
        <a:bodyPr/>
        <a:lstStyle/>
        <a:p>
          <a:endParaRPr lang="en-US"/>
        </a:p>
      </dgm:t>
    </dgm:pt>
    <dgm:pt modelId="{756322CC-6D69-4469-9EF4-06B970A1229C}" type="sibTrans" cxnId="{C220B898-BD72-455D-9EA3-0949D5D4C8CD}">
      <dgm:prSet/>
      <dgm:spPr/>
      <dgm:t>
        <a:bodyPr/>
        <a:lstStyle/>
        <a:p>
          <a:endParaRPr lang="en-US"/>
        </a:p>
      </dgm:t>
    </dgm:pt>
    <dgm:pt modelId="{A9E0441B-CB4C-41C9-8D3D-B3FE09BC7EA0}">
      <dgm:prSet phldrT="[Text]" phldr="0"/>
      <dgm:spPr/>
      <dgm:t>
        <a:bodyPr/>
        <a:lstStyle/>
        <a:p>
          <a:pPr rtl="0"/>
          <a:r>
            <a:rPr lang="en-US" dirty="0"/>
            <a:t>High monthly charges linked to churn</a:t>
          </a:r>
        </a:p>
      </dgm:t>
    </dgm:pt>
    <dgm:pt modelId="{BC1694DB-9C40-4F09-A617-B53DD8628E8B}" type="parTrans" cxnId="{55DAE16D-7902-4F10-BA76-F69728FDCF53}">
      <dgm:prSet/>
      <dgm:spPr/>
      <dgm:t>
        <a:bodyPr/>
        <a:lstStyle/>
        <a:p>
          <a:endParaRPr lang="en-US"/>
        </a:p>
      </dgm:t>
    </dgm:pt>
    <dgm:pt modelId="{95BC8223-B007-4336-9CC0-89C537F9FEC9}" type="sibTrans" cxnId="{55DAE16D-7902-4F10-BA76-F69728FDCF53}">
      <dgm:prSet/>
      <dgm:spPr/>
      <dgm:t>
        <a:bodyPr/>
        <a:lstStyle/>
        <a:p>
          <a:endParaRPr lang="en-US"/>
        </a:p>
      </dgm:t>
    </dgm:pt>
    <dgm:pt modelId="{6E599469-5228-4977-91C6-3827C3E9D3A7}">
      <dgm:prSet phldr="0"/>
      <dgm:spPr/>
      <dgm:t>
        <a:bodyPr/>
        <a:lstStyle/>
        <a:p>
          <a:pPr rtl="0"/>
          <a:r>
            <a:rPr lang="en-US" dirty="0"/>
            <a:t>Additional services like tech support improve retention</a:t>
          </a:r>
          <a:endParaRPr lang="en-US" dirty="0">
            <a:latin typeface="Tenorite"/>
          </a:endParaRPr>
        </a:p>
      </dgm:t>
    </dgm:pt>
    <dgm:pt modelId="{89C8991D-BC01-4FFA-A646-52694013702A}" type="parTrans" cxnId="{885C85C0-CCFF-4FFD-B40C-E8757587C023}">
      <dgm:prSet/>
      <dgm:spPr/>
      <dgm:t>
        <a:bodyPr/>
        <a:lstStyle/>
        <a:p>
          <a:endParaRPr lang="en-US"/>
        </a:p>
      </dgm:t>
    </dgm:pt>
    <dgm:pt modelId="{52815FDF-4F28-4300-AA08-01EC2E9DD3E9}" type="sibTrans" cxnId="{885C85C0-CCFF-4FFD-B40C-E8757587C023}">
      <dgm:prSet/>
      <dgm:spPr/>
    </dgm:pt>
    <dgm:pt modelId="{48FA7F58-4C1C-4BBE-AA7B-0D1BA0CFC88D}" type="pres">
      <dgm:prSet presAssocID="{16D41FDC-3A0A-4E0B-A3B7-9E0E2EEB518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E13BAA-41D3-4A6A-80CC-E12E9B428025}" type="pres">
      <dgm:prSet presAssocID="{15AAE8DB-0EB1-4A89-AABF-D51F0FE13B74}" presName="root1" presStyleCnt="0"/>
      <dgm:spPr/>
    </dgm:pt>
    <dgm:pt modelId="{E5616FE2-7969-4084-84AB-8D45C9CA938A}" type="pres">
      <dgm:prSet presAssocID="{15AAE8DB-0EB1-4A89-AABF-D51F0FE13B74}" presName="LevelOneTextNode" presStyleLbl="node0" presStyleIdx="0" presStyleCnt="1">
        <dgm:presLayoutVars>
          <dgm:chPref val="3"/>
        </dgm:presLayoutVars>
      </dgm:prSet>
      <dgm:spPr/>
    </dgm:pt>
    <dgm:pt modelId="{E8868B72-27EC-4229-92BD-19B70296F340}" type="pres">
      <dgm:prSet presAssocID="{15AAE8DB-0EB1-4A89-AABF-D51F0FE13B74}" presName="level2hierChild" presStyleCnt="0"/>
      <dgm:spPr/>
    </dgm:pt>
    <dgm:pt modelId="{8943627C-8AA8-464A-968C-90A0E8F18343}" type="pres">
      <dgm:prSet presAssocID="{B44FA0DE-4340-499E-90EE-67BC9DD5989D}" presName="conn2-1" presStyleLbl="parChTrans1D2" presStyleIdx="0" presStyleCnt="4"/>
      <dgm:spPr/>
    </dgm:pt>
    <dgm:pt modelId="{3E3FB8F1-9E4A-4084-90D1-7338FC929C44}" type="pres">
      <dgm:prSet presAssocID="{B44FA0DE-4340-499E-90EE-67BC9DD5989D}" presName="connTx" presStyleLbl="parChTrans1D2" presStyleIdx="0" presStyleCnt="4"/>
      <dgm:spPr/>
    </dgm:pt>
    <dgm:pt modelId="{C8CEBC31-C89D-4233-8663-04F2D53B34A6}" type="pres">
      <dgm:prSet presAssocID="{EBB7409D-787F-41D8-A5B2-620DC00B50B4}" presName="root2" presStyleCnt="0"/>
      <dgm:spPr/>
    </dgm:pt>
    <dgm:pt modelId="{4894C170-1C26-4350-9BEB-030BA1BDACFE}" type="pres">
      <dgm:prSet presAssocID="{EBB7409D-787F-41D8-A5B2-620DC00B50B4}" presName="LevelTwoTextNode" presStyleLbl="node2" presStyleIdx="0" presStyleCnt="4">
        <dgm:presLayoutVars>
          <dgm:chPref val="3"/>
        </dgm:presLayoutVars>
      </dgm:prSet>
      <dgm:spPr/>
    </dgm:pt>
    <dgm:pt modelId="{DAA14F3D-FFF7-4C97-90D5-F257FF60AB0D}" type="pres">
      <dgm:prSet presAssocID="{EBB7409D-787F-41D8-A5B2-620DC00B50B4}" presName="level3hierChild" presStyleCnt="0"/>
      <dgm:spPr/>
    </dgm:pt>
    <dgm:pt modelId="{DB27619E-3503-47CF-9157-6FF49DD38678}" type="pres">
      <dgm:prSet presAssocID="{C561AFB9-F025-431A-923E-C8B881E1147E}" presName="conn2-1" presStyleLbl="parChTrans1D2" presStyleIdx="1" presStyleCnt="4"/>
      <dgm:spPr/>
    </dgm:pt>
    <dgm:pt modelId="{8F5C692E-76A7-4BEA-ACE9-17965A6BD19E}" type="pres">
      <dgm:prSet presAssocID="{C561AFB9-F025-431A-923E-C8B881E1147E}" presName="connTx" presStyleLbl="parChTrans1D2" presStyleIdx="1" presStyleCnt="4"/>
      <dgm:spPr/>
    </dgm:pt>
    <dgm:pt modelId="{009DC96E-D17A-466F-BC79-A2CED5060015}" type="pres">
      <dgm:prSet presAssocID="{C838350E-DF15-4FFF-8F3D-DE6029D53C48}" presName="root2" presStyleCnt="0"/>
      <dgm:spPr/>
    </dgm:pt>
    <dgm:pt modelId="{E8EDC6F0-11B2-4F27-8857-BF1B3366ABE2}" type="pres">
      <dgm:prSet presAssocID="{C838350E-DF15-4FFF-8F3D-DE6029D53C48}" presName="LevelTwoTextNode" presStyleLbl="node2" presStyleIdx="1" presStyleCnt="4">
        <dgm:presLayoutVars>
          <dgm:chPref val="3"/>
        </dgm:presLayoutVars>
      </dgm:prSet>
      <dgm:spPr/>
    </dgm:pt>
    <dgm:pt modelId="{3D3F851E-1891-46A8-AF1B-0D02ED091FD9}" type="pres">
      <dgm:prSet presAssocID="{C838350E-DF15-4FFF-8F3D-DE6029D53C48}" presName="level3hierChild" presStyleCnt="0"/>
      <dgm:spPr/>
    </dgm:pt>
    <dgm:pt modelId="{C5531074-5275-4AE8-9647-3111C90BB4E9}" type="pres">
      <dgm:prSet presAssocID="{BC1694DB-9C40-4F09-A617-B53DD8628E8B}" presName="conn2-1" presStyleLbl="parChTrans1D2" presStyleIdx="2" presStyleCnt="4"/>
      <dgm:spPr/>
    </dgm:pt>
    <dgm:pt modelId="{2E1D24B5-D896-4D05-A5B1-1E3A2208056B}" type="pres">
      <dgm:prSet presAssocID="{BC1694DB-9C40-4F09-A617-B53DD8628E8B}" presName="connTx" presStyleLbl="parChTrans1D2" presStyleIdx="2" presStyleCnt="4"/>
      <dgm:spPr/>
    </dgm:pt>
    <dgm:pt modelId="{10B5C384-D990-4E87-A4A7-45ACF0ED5825}" type="pres">
      <dgm:prSet presAssocID="{A9E0441B-CB4C-41C9-8D3D-B3FE09BC7EA0}" presName="root2" presStyleCnt="0"/>
      <dgm:spPr/>
    </dgm:pt>
    <dgm:pt modelId="{BB1EC8EF-E1FA-4F77-BB72-EA8F72691C1E}" type="pres">
      <dgm:prSet presAssocID="{A9E0441B-CB4C-41C9-8D3D-B3FE09BC7EA0}" presName="LevelTwoTextNode" presStyleLbl="node2" presStyleIdx="2" presStyleCnt="4">
        <dgm:presLayoutVars>
          <dgm:chPref val="3"/>
        </dgm:presLayoutVars>
      </dgm:prSet>
      <dgm:spPr/>
    </dgm:pt>
    <dgm:pt modelId="{6818D977-7BB5-4036-BE35-9464995761E6}" type="pres">
      <dgm:prSet presAssocID="{A9E0441B-CB4C-41C9-8D3D-B3FE09BC7EA0}" presName="level3hierChild" presStyleCnt="0"/>
      <dgm:spPr/>
    </dgm:pt>
    <dgm:pt modelId="{5D1F7FFC-5A31-484E-97E5-D42335C401BF}" type="pres">
      <dgm:prSet presAssocID="{89C8991D-BC01-4FFA-A646-52694013702A}" presName="conn2-1" presStyleLbl="parChTrans1D2" presStyleIdx="3" presStyleCnt="4"/>
      <dgm:spPr/>
    </dgm:pt>
    <dgm:pt modelId="{118892D4-F337-49A1-A947-C419390D9FEA}" type="pres">
      <dgm:prSet presAssocID="{89C8991D-BC01-4FFA-A646-52694013702A}" presName="connTx" presStyleLbl="parChTrans1D2" presStyleIdx="3" presStyleCnt="4"/>
      <dgm:spPr/>
    </dgm:pt>
    <dgm:pt modelId="{737CC016-68FE-4A40-ADEC-3AB7FBDDF7E3}" type="pres">
      <dgm:prSet presAssocID="{6E599469-5228-4977-91C6-3827C3E9D3A7}" presName="root2" presStyleCnt="0"/>
      <dgm:spPr/>
    </dgm:pt>
    <dgm:pt modelId="{E301A05D-D680-45AE-AACA-0EA7ABCF60A7}" type="pres">
      <dgm:prSet presAssocID="{6E599469-5228-4977-91C6-3827C3E9D3A7}" presName="LevelTwoTextNode" presStyleLbl="node2" presStyleIdx="3" presStyleCnt="4">
        <dgm:presLayoutVars>
          <dgm:chPref val="3"/>
        </dgm:presLayoutVars>
      </dgm:prSet>
      <dgm:spPr/>
    </dgm:pt>
    <dgm:pt modelId="{0BC5D48E-D255-4D7E-8B20-24BD2D99F673}" type="pres">
      <dgm:prSet presAssocID="{6E599469-5228-4977-91C6-3827C3E9D3A7}" presName="level3hierChild" presStyleCnt="0"/>
      <dgm:spPr/>
    </dgm:pt>
  </dgm:ptLst>
  <dgm:cxnLst>
    <dgm:cxn modelId="{6896AE0A-773A-4D4C-B09D-6D54BC9A70AB}" type="presOf" srcId="{B44FA0DE-4340-499E-90EE-67BC9DD5989D}" destId="{3E3FB8F1-9E4A-4084-90D1-7338FC929C44}" srcOrd="1" destOrd="0" presId="urn:microsoft.com/office/officeart/2005/8/layout/hierarchy2"/>
    <dgm:cxn modelId="{2640EF0B-5CF2-491F-84CC-3AC892C564AF}" type="presOf" srcId="{BC1694DB-9C40-4F09-A617-B53DD8628E8B}" destId="{2E1D24B5-D896-4D05-A5B1-1E3A2208056B}" srcOrd="1" destOrd="0" presId="urn:microsoft.com/office/officeart/2005/8/layout/hierarchy2"/>
    <dgm:cxn modelId="{F0F00E0C-720A-4EBF-8861-0D6EE250321F}" type="presOf" srcId="{89C8991D-BC01-4FFA-A646-52694013702A}" destId="{5D1F7FFC-5A31-484E-97E5-D42335C401BF}" srcOrd="0" destOrd="0" presId="urn:microsoft.com/office/officeart/2005/8/layout/hierarchy2"/>
    <dgm:cxn modelId="{55DAE16D-7902-4F10-BA76-F69728FDCF53}" srcId="{15AAE8DB-0EB1-4A89-AABF-D51F0FE13B74}" destId="{A9E0441B-CB4C-41C9-8D3D-B3FE09BC7EA0}" srcOrd="2" destOrd="0" parTransId="{BC1694DB-9C40-4F09-A617-B53DD8628E8B}" sibTransId="{95BC8223-B007-4336-9CC0-89C537F9FEC9}"/>
    <dgm:cxn modelId="{AC698070-AB0B-42ED-9697-F23989B386BF}" type="presOf" srcId="{C838350E-DF15-4FFF-8F3D-DE6029D53C48}" destId="{E8EDC6F0-11B2-4F27-8857-BF1B3366ABE2}" srcOrd="0" destOrd="0" presId="urn:microsoft.com/office/officeart/2005/8/layout/hierarchy2"/>
    <dgm:cxn modelId="{317D5B8D-AE31-4D2B-9BEC-DD86906683A8}" type="presOf" srcId="{B44FA0DE-4340-499E-90EE-67BC9DD5989D}" destId="{8943627C-8AA8-464A-968C-90A0E8F18343}" srcOrd="0" destOrd="0" presId="urn:microsoft.com/office/officeart/2005/8/layout/hierarchy2"/>
    <dgm:cxn modelId="{3DC91E96-B7A5-41B0-8230-A1CAD005C134}" srcId="{16D41FDC-3A0A-4E0B-A3B7-9E0E2EEB5185}" destId="{15AAE8DB-0EB1-4A89-AABF-D51F0FE13B74}" srcOrd="0" destOrd="0" parTransId="{EF31BBF5-8118-44E3-8E49-503D475A6CFC}" sibTransId="{F2BC96D8-6FE1-41F3-8558-B16D1B262EDB}"/>
    <dgm:cxn modelId="{C220B898-BD72-455D-9EA3-0949D5D4C8CD}" srcId="{15AAE8DB-0EB1-4A89-AABF-D51F0FE13B74}" destId="{C838350E-DF15-4FFF-8F3D-DE6029D53C48}" srcOrd="1" destOrd="0" parTransId="{C561AFB9-F025-431A-923E-C8B881E1147E}" sibTransId="{756322CC-6D69-4469-9EF4-06B970A1229C}"/>
    <dgm:cxn modelId="{5D0A3AA7-0A29-4433-9EC4-BC1C490B1297}" type="presOf" srcId="{EBB7409D-787F-41D8-A5B2-620DC00B50B4}" destId="{4894C170-1C26-4350-9BEB-030BA1BDACFE}" srcOrd="0" destOrd="0" presId="urn:microsoft.com/office/officeart/2005/8/layout/hierarchy2"/>
    <dgm:cxn modelId="{3AF426B0-D79B-4E87-961E-8046E7B67F9B}" type="presOf" srcId="{15AAE8DB-0EB1-4A89-AABF-D51F0FE13B74}" destId="{E5616FE2-7969-4084-84AB-8D45C9CA938A}" srcOrd="0" destOrd="0" presId="urn:microsoft.com/office/officeart/2005/8/layout/hierarchy2"/>
    <dgm:cxn modelId="{04C44EB3-AC1A-438C-827F-C3C5FA0C72EF}" type="presOf" srcId="{A9E0441B-CB4C-41C9-8D3D-B3FE09BC7EA0}" destId="{BB1EC8EF-E1FA-4F77-BB72-EA8F72691C1E}" srcOrd="0" destOrd="0" presId="urn:microsoft.com/office/officeart/2005/8/layout/hierarchy2"/>
    <dgm:cxn modelId="{885C85C0-CCFF-4FFD-B40C-E8757587C023}" srcId="{15AAE8DB-0EB1-4A89-AABF-D51F0FE13B74}" destId="{6E599469-5228-4977-91C6-3827C3E9D3A7}" srcOrd="3" destOrd="0" parTransId="{89C8991D-BC01-4FFA-A646-52694013702A}" sibTransId="{52815FDF-4F28-4300-AA08-01EC2E9DD3E9}"/>
    <dgm:cxn modelId="{B003E9C2-5C97-4D09-A999-08D4E19F193A}" type="presOf" srcId="{6E599469-5228-4977-91C6-3827C3E9D3A7}" destId="{E301A05D-D680-45AE-AACA-0EA7ABCF60A7}" srcOrd="0" destOrd="0" presId="urn:microsoft.com/office/officeart/2005/8/layout/hierarchy2"/>
    <dgm:cxn modelId="{6DCCAEC9-9A35-4655-A483-F16191153104}" type="presOf" srcId="{C561AFB9-F025-431A-923E-C8B881E1147E}" destId="{DB27619E-3503-47CF-9157-6FF49DD38678}" srcOrd="0" destOrd="0" presId="urn:microsoft.com/office/officeart/2005/8/layout/hierarchy2"/>
    <dgm:cxn modelId="{152701CA-10E8-4BE9-9E68-3B4ABA3BD4B3}" type="presOf" srcId="{16D41FDC-3A0A-4E0B-A3B7-9E0E2EEB5185}" destId="{48FA7F58-4C1C-4BBE-AA7B-0D1BA0CFC88D}" srcOrd="0" destOrd="0" presId="urn:microsoft.com/office/officeart/2005/8/layout/hierarchy2"/>
    <dgm:cxn modelId="{6E50CED4-3343-4F07-960C-890A7DCFD5C2}" type="presOf" srcId="{89C8991D-BC01-4FFA-A646-52694013702A}" destId="{118892D4-F337-49A1-A947-C419390D9FEA}" srcOrd="1" destOrd="0" presId="urn:microsoft.com/office/officeart/2005/8/layout/hierarchy2"/>
    <dgm:cxn modelId="{63D96BE2-9353-4EA6-966C-A6F94FE21535}" srcId="{15AAE8DB-0EB1-4A89-AABF-D51F0FE13B74}" destId="{EBB7409D-787F-41D8-A5B2-620DC00B50B4}" srcOrd="0" destOrd="0" parTransId="{B44FA0DE-4340-499E-90EE-67BC9DD5989D}" sibTransId="{17C03FD0-EDCC-49CE-A48C-47016D10E1C9}"/>
    <dgm:cxn modelId="{C416D1E2-A8EC-4B09-BED6-8E51BAF758BA}" type="presOf" srcId="{C561AFB9-F025-431A-923E-C8B881E1147E}" destId="{8F5C692E-76A7-4BEA-ACE9-17965A6BD19E}" srcOrd="1" destOrd="0" presId="urn:microsoft.com/office/officeart/2005/8/layout/hierarchy2"/>
    <dgm:cxn modelId="{39E105F0-A175-418C-B1D0-38B760FA6E2C}" type="presOf" srcId="{BC1694DB-9C40-4F09-A617-B53DD8628E8B}" destId="{C5531074-5275-4AE8-9647-3111C90BB4E9}" srcOrd="0" destOrd="0" presId="urn:microsoft.com/office/officeart/2005/8/layout/hierarchy2"/>
    <dgm:cxn modelId="{BFD430FC-03EC-416D-A234-11847DB9EB07}" type="presParOf" srcId="{48FA7F58-4C1C-4BBE-AA7B-0D1BA0CFC88D}" destId="{8EE13BAA-41D3-4A6A-80CC-E12E9B428025}" srcOrd="0" destOrd="0" presId="urn:microsoft.com/office/officeart/2005/8/layout/hierarchy2"/>
    <dgm:cxn modelId="{1BE0A106-72F0-4A7A-9DAE-B9C43D7A90F5}" type="presParOf" srcId="{8EE13BAA-41D3-4A6A-80CC-E12E9B428025}" destId="{E5616FE2-7969-4084-84AB-8D45C9CA938A}" srcOrd="0" destOrd="0" presId="urn:microsoft.com/office/officeart/2005/8/layout/hierarchy2"/>
    <dgm:cxn modelId="{EE8F652D-D90A-4DC6-B599-724325103A3A}" type="presParOf" srcId="{8EE13BAA-41D3-4A6A-80CC-E12E9B428025}" destId="{E8868B72-27EC-4229-92BD-19B70296F340}" srcOrd="1" destOrd="0" presId="urn:microsoft.com/office/officeart/2005/8/layout/hierarchy2"/>
    <dgm:cxn modelId="{A521C092-DE37-4182-AFC4-4D67BFEC8A34}" type="presParOf" srcId="{E8868B72-27EC-4229-92BD-19B70296F340}" destId="{8943627C-8AA8-464A-968C-90A0E8F18343}" srcOrd="0" destOrd="0" presId="urn:microsoft.com/office/officeart/2005/8/layout/hierarchy2"/>
    <dgm:cxn modelId="{DE87560A-76AE-45DF-8058-5F4FF4938A8F}" type="presParOf" srcId="{8943627C-8AA8-464A-968C-90A0E8F18343}" destId="{3E3FB8F1-9E4A-4084-90D1-7338FC929C44}" srcOrd="0" destOrd="0" presId="urn:microsoft.com/office/officeart/2005/8/layout/hierarchy2"/>
    <dgm:cxn modelId="{ED468AAA-3EC1-4DA7-B7A8-DC93EF2AE01C}" type="presParOf" srcId="{E8868B72-27EC-4229-92BD-19B70296F340}" destId="{C8CEBC31-C89D-4233-8663-04F2D53B34A6}" srcOrd="1" destOrd="0" presId="urn:microsoft.com/office/officeart/2005/8/layout/hierarchy2"/>
    <dgm:cxn modelId="{ED7B97D2-5CB3-48CA-89FC-8D46C919769D}" type="presParOf" srcId="{C8CEBC31-C89D-4233-8663-04F2D53B34A6}" destId="{4894C170-1C26-4350-9BEB-030BA1BDACFE}" srcOrd="0" destOrd="0" presId="urn:microsoft.com/office/officeart/2005/8/layout/hierarchy2"/>
    <dgm:cxn modelId="{205599D8-03C8-43A0-9FE4-600A4FF68764}" type="presParOf" srcId="{C8CEBC31-C89D-4233-8663-04F2D53B34A6}" destId="{DAA14F3D-FFF7-4C97-90D5-F257FF60AB0D}" srcOrd="1" destOrd="0" presId="urn:microsoft.com/office/officeart/2005/8/layout/hierarchy2"/>
    <dgm:cxn modelId="{21A09BF9-7AD6-42F1-A742-BEEECD23724D}" type="presParOf" srcId="{E8868B72-27EC-4229-92BD-19B70296F340}" destId="{DB27619E-3503-47CF-9157-6FF49DD38678}" srcOrd="2" destOrd="0" presId="urn:microsoft.com/office/officeart/2005/8/layout/hierarchy2"/>
    <dgm:cxn modelId="{D40BA97E-C503-4BBC-916D-57B967B1F16C}" type="presParOf" srcId="{DB27619E-3503-47CF-9157-6FF49DD38678}" destId="{8F5C692E-76A7-4BEA-ACE9-17965A6BD19E}" srcOrd="0" destOrd="0" presId="urn:microsoft.com/office/officeart/2005/8/layout/hierarchy2"/>
    <dgm:cxn modelId="{BC51018F-DE8B-488F-AF1B-5958CD277181}" type="presParOf" srcId="{E8868B72-27EC-4229-92BD-19B70296F340}" destId="{009DC96E-D17A-466F-BC79-A2CED5060015}" srcOrd="3" destOrd="0" presId="urn:microsoft.com/office/officeart/2005/8/layout/hierarchy2"/>
    <dgm:cxn modelId="{1CA224D4-EC73-4CC3-944F-9D7F4443D7C4}" type="presParOf" srcId="{009DC96E-D17A-466F-BC79-A2CED5060015}" destId="{E8EDC6F0-11B2-4F27-8857-BF1B3366ABE2}" srcOrd="0" destOrd="0" presId="urn:microsoft.com/office/officeart/2005/8/layout/hierarchy2"/>
    <dgm:cxn modelId="{74BE4404-D010-4A35-B704-621D3131F112}" type="presParOf" srcId="{009DC96E-D17A-466F-BC79-A2CED5060015}" destId="{3D3F851E-1891-46A8-AF1B-0D02ED091FD9}" srcOrd="1" destOrd="0" presId="urn:microsoft.com/office/officeart/2005/8/layout/hierarchy2"/>
    <dgm:cxn modelId="{41BD5810-5454-4673-B91D-9210FA32C6C2}" type="presParOf" srcId="{E8868B72-27EC-4229-92BD-19B70296F340}" destId="{C5531074-5275-4AE8-9647-3111C90BB4E9}" srcOrd="4" destOrd="0" presId="urn:microsoft.com/office/officeart/2005/8/layout/hierarchy2"/>
    <dgm:cxn modelId="{48BE7EFC-FF34-44D5-804E-9D7D4A9FB51F}" type="presParOf" srcId="{C5531074-5275-4AE8-9647-3111C90BB4E9}" destId="{2E1D24B5-D896-4D05-A5B1-1E3A2208056B}" srcOrd="0" destOrd="0" presId="urn:microsoft.com/office/officeart/2005/8/layout/hierarchy2"/>
    <dgm:cxn modelId="{F641EA25-63C8-4484-ACE9-379A21C5D981}" type="presParOf" srcId="{E8868B72-27EC-4229-92BD-19B70296F340}" destId="{10B5C384-D990-4E87-A4A7-45ACF0ED5825}" srcOrd="5" destOrd="0" presId="urn:microsoft.com/office/officeart/2005/8/layout/hierarchy2"/>
    <dgm:cxn modelId="{F0EC3ECB-E8EA-408A-8BCD-57C3C1D6909D}" type="presParOf" srcId="{10B5C384-D990-4E87-A4A7-45ACF0ED5825}" destId="{BB1EC8EF-E1FA-4F77-BB72-EA8F72691C1E}" srcOrd="0" destOrd="0" presId="urn:microsoft.com/office/officeart/2005/8/layout/hierarchy2"/>
    <dgm:cxn modelId="{AD1B1337-8FE5-45B0-8C2E-5DB56580E844}" type="presParOf" srcId="{10B5C384-D990-4E87-A4A7-45ACF0ED5825}" destId="{6818D977-7BB5-4036-BE35-9464995761E6}" srcOrd="1" destOrd="0" presId="urn:microsoft.com/office/officeart/2005/8/layout/hierarchy2"/>
    <dgm:cxn modelId="{EAFBCED6-A590-49EE-A405-E197FB5B1C50}" type="presParOf" srcId="{E8868B72-27EC-4229-92BD-19B70296F340}" destId="{5D1F7FFC-5A31-484E-97E5-D42335C401BF}" srcOrd="6" destOrd="0" presId="urn:microsoft.com/office/officeart/2005/8/layout/hierarchy2"/>
    <dgm:cxn modelId="{129B3FA9-B003-4B0F-9EFB-6AD1365E5894}" type="presParOf" srcId="{5D1F7FFC-5A31-484E-97E5-D42335C401BF}" destId="{118892D4-F337-49A1-A947-C419390D9FEA}" srcOrd="0" destOrd="0" presId="urn:microsoft.com/office/officeart/2005/8/layout/hierarchy2"/>
    <dgm:cxn modelId="{B172EF88-2947-4389-BEEE-F6E07677E0B4}" type="presParOf" srcId="{E8868B72-27EC-4229-92BD-19B70296F340}" destId="{737CC016-68FE-4A40-ADEC-3AB7FBDDF7E3}" srcOrd="7" destOrd="0" presId="urn:microsoft.com/office/officeart/2005/8/layout/hierarchy2"/>
    <dgm:cxn modelId="{3C0788DE-0AB6-47FB-A42A-251B5F458B89}" type="presParOf" srcId="{737CC016-68FE-4A40-ADEC-3AB7FBDDF7E3}" destId="{E301A05D-D680-45AE-AACA-0EA7ABCF60A7}" srcOrd="0" destOrd="0" presId="urn:microsoft.com/office/officeart/2005/8/layout/hierarchy2"/>
    <dgm:cxn modelId="{66C9BE8E-E98C-4EFA-92D1-2075758CD221}" type="presParOf" srcId="{737CC016-68FE-4A40-ADEC-3AB7FBDDF7E3}" destId="{0BC5D48E-D255-4D7E-8B20-24BD2D99F6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8DE388F-F8D5-4274-8E48-A23F601FC050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6777ABD-7FD5-4DCC-92A4-EF17220B7E43}">
      <dgm:prSet phldrT="[Text]" phldr="0"/>
      <dgm:spPr/>
      <dgm:t>
        <a:bodyPr/>
        <a:lstStyle/>
        <a:p>
          <a:pPr rtl="0"/>
          <a:r>
            <a:rPr lang="en-US" dirty="0"/>
            <a:t>Created pipelines for numerical and categorical features</a:t>
          </a:r>
        </a:p>
      </dgm:t>
    </dgm:pt>
    <dgm:pt modelId="{70655DBE-545D-4966-B737-76055C160A2F}" type="parTrans" cxnId="{E210C131-9BA3-4D02-B94D-E8E45CC5AA6B}">
      <dgm:prSet/>
      <dgm:spPr/>
      <dgm:t>
        <a:bodyPr/>
        <a:lstStyle/>
        <a:p>
          <a:endParaRPr lang="en-US"/>
        </a:p>
      </dgm:t>
    </dgm:pt>
    <dgm:pt modelId="{4E72F70C-E914-4AF3-AA28-AFBC46F006BE}" type="sibTrans" cxnId="{E210C131-9BA3-4D02-B94D-E8E45CC5AA6B}">
      <dgm:prSet/>
      <dgm:spPr/>
      <dgm:t>
        <a:bodyPr/>
        <a:lstStyle/>
        <a:p>
          <a:endParaRPr lang="en-US"/>
        </a:p>
      </dgm:t>
    </dgm:pt>
    <dgm:pt modelId="{36FCE7E1-DF86-4715-A491-556C487969C2}">
      <dgm:prSet phldr="0"/>
      <dgm:spPr/>
      <dgm:t>
        <a:bodyPr/>
        <a:lstStyle/>
        <a:p>
          <a:pPr algn="l" rtl="0"/>
          <a:r>
            <a:rPr lang="en-US" dirty="0"/>
            <a:t>Handled imbalanced data using class weights</a:t>
          </a:r>
          <a:endParaRPr lang="en-US" dirty="0">
            <a:latin typeface="Tenorite"/>
          </a:endParaRPr>
        </a:p>
      </dgm:t>
    </dgm:pt>
    <dgm:pt modelId="{2A3A3D6C-4B0F-46A3-87EE-1C0DB806B3AD}" type="parTrans" cxnId="{2FF83639-8BEE-4822-97BD-352A6C59E408}">
      <dgm:prSet/>
      <dgm:spPr/>
    </dgm:pt>
    <dgm:pt modelId="{4EEFB7D0-C970-4B42-A917-8DE2ED0A7A9D}" type="sibTrans" cxnId="{2FF83639-8BEE-4822-97BD-352A6C59E408}">
      <dgm:prSet/>
      <dgm:spPr/>
    </dgm:pt>
    <dgm:pt modelId="{6774F881-98D6-418F-A62A-40589167D2E0}">
      <dgm:prSet phldr="0"/>
      <dgm:spPr/>
      <dgm:t>
        <a:bodyPr/>
        <a:lstStyle/>
        <a:p>
          <a:pPr rtl="0"/>
          <a:r>
            <a:rPr lang="en-US" dirty="0"/>
            <a:t>Combined pipelines into one preprocessing step</a:t>
          </a:r>
          <a:endParaRPr lang="en-US" dirty="0">
            <a:latin typeface="Tenorite"/>
          </a:endParaRPr>
        </a:p>
      </dgm:t>
    </dgm:pt>
    <dgm:pt modelId="{90306382-7484-452D-A2C3-9E37BCFAB2A8}" type="parTrans" cxnId="{AFB1743F-2A42-4745-BD15-C6356194B56B}">
      <dgm:prSet/>
      <dgm:spPr/>
    </dgm:pt>
    <dgm:pt modelId="{B6EB0DB5-7352-44E1-87DA-48D90A0C3383}" type="sibTrans" cxnId="{AFB1743F-2A42-4745-BD15-C6356194B56B}">
      <dgm:prSet/>
      <dgm:spPr/>
    </dgm:pt>
    <dgm:pt modelId="{B0760B43-247A-4269-843F-27B768DC1FF3}" type="pres">
      <dgm:prSet presAssocID="{18DE388F-F8D5-4274-8E48-A23F601FC050}" presName="Name0" presStyleCnt="0">
        <dgm:presLayoutVars>
          <dgm:dir/>
          <dgm:resizeHandles val="exact"/>
        </dgm:presLayoutVars>
      </dgm:prSet>
      <dgm:spPr/>
    </dgm:pt>
    <dgm:pt modelId="{85930D5B-0FA0-4385-898E-40EB3EE1CC37}" type="pres">
      <dgm:prSet presAssocID="{86777ABD-7FD5-4DCC-92A4-EF17220B7E43}" presName="node" presStyleLbl="node1" presStyleIdx="0" presStyleCnt="3">
        <dgm:presLayoutVars>
          <dgm:bulletEnabled val="1"/>
        </dgm:presLayoutVars>
      </dgm:prSet>
      <dgm:spPr/>
    </dgm:pt>
    <dgm:pt modelId="{ABBF715C-2141-4684-87B0-40551E135FC1}" type="pres">
      <dgm:prSet presAssocID="{4E72F70C-E914-4AF3-AA28-AFBC46F006BE}" presName="sibTrans" presStyleCnt="0"/>
      <dgm:spPr/>
    </dgm:pt>
    <dgm:pt modelId="{7BC7384F-35D0-4623-A69B-33B32B9C85A3}" type="pres">
      <dgm:prSet presAssocID="{36FCE7E1-DF86-4715-A491-556C487969C2}" presName="node" presStyleLbl="node1" presStyleIdx="1" presStyleCnt="3">
        <dgm:presLayoutVars>
          <dgm:bulletEnabled val="1"/>
        </dgm:presLayoutVars>
      </dgm:prSet>
      <dgm:spPr/>
    </dgm:pt>
    <dgm:pt modelId="{19B0C27B-D356-4967-A8C8-510BF4B1994C}" type="pres">
      <dgm:prSet presAssocID="{4EEFB7D0-C970-4B42-A917-8DE2ED0A7A9D}" presName="sibTrans" presStyleCnt="0"/>
      <dgm:spPr/>
    </dgm:pt>
    <dgm:pt modelId="{3A48E305-482B-4AB5-835E-829985CF78E2}" type="pres">
      <dgm:prSet presAssocID="{6774F881-98D6-418F-A62A-40589167D2E0}" presName="node" presStyleLbl="node1" presStyleIdx="2" presStyleCnt="3">
        <dgm:presLayoutVars>
          <dgm:bulletEnabled val="1"/>
        </dgm:presLayoutVars>
      </dgm:prSet>
      <dgm:spPr/>
    </dgm:pt>
  </dgm:ptLst>
  <dgm:cxnLst>
    <dgm:cxn modelId="{E210C131-9BA3-4D02-B94D-E8E45CC5AA6B}" srcId="{18DE388F-F8D5-4274-8E48-A23F601FC050}" destId="{86777ABD-7FD5-4DCC-92A4-EF17220B7E43}" srcOrd="0" destOrd="0" parTransId="{70655DBE-545D-4966-B737-76055C160A2F}" sibTransId="{4E72F70C-E914-4AF3-AA28-AFBC46F006BE}"/>
    <dgm:cxn modelId="{2FF83639-8BEE-4822-97BD-352A6C59E408}" srcId="{18DE388F-F8D5-4274-8E48-A23F601FC050}" destId="{36FCE7E1-DF86-4715-A491-556C487969C2}" srcOrd="1" destOrd="0" parTransId="{2A3A3D6C-4B0F-46A3-87EE-1C0DB806B3AD}" sibTransId="{4EEFB7D0-C970-4B42-A917-8DE2ED0A7A9D}"/>
    <dgm:cxn modelId="{AFB1743F-2A42-4745-BD15-C6356194B56B}" srcId="{18DE388F-F8D5-4274-8E48-A23F601FC050}" destId="{6774F881-98D6-418F-A62A-40589167D2E0}" srcOrd="2" destOrd="0" parTransId="{90306382-7484-452D-A2C3-9E37BCFAB2A8}" sibTransId="{B6EB0DB5-7352-44E1-87DA-48D90A0C3383}"/>
    <dgm:cxn modelId="{4739D491-1697-4336-B9F4-3F91E5882396}" type="presOf" srcId="{36FCE7E1-DF86-4715-A491-556C487969C2}" destId="{7BC7384F-35D0-4623-A69B-33B32B9C85A3}" srcOrd="0" destOrd="0" presId="urn:microsoft.com/office/officeart/2005/8/layout/hList6"/>
    <dgm:cxn modelId="{3BDFDCAE-0082-4279-80EE-1957E2F97CDF}" type="presOf" srcId="{6774F881-98D6-418F-A62A-40589167D2E0}" destId="{3A48E305-482B-4AB5-835E-829985CF78E2}" srcOrd="0" destOrd="0" presId="urn:microsoft.com/office/officeart/2005/8/layout/hList6"/>
    <dgm:cxn modelId="{C7B7FABB-099D-402C-BA1A-EA0512E03586}" type="presOf" srcId="{86777ABD-7FD5-4DCC-92A4-EF17220B7E43}" destId="{85930D5B-0FA0-4385-898E-40EB3EE1CC37}" srcOrd="0" destOrd="0" presId="urn:microsoft.com/office/officeart/2005/8/layout/hList6"/>
    <dgm:cxn modelId="{182558D4-CC48-49A5-A704-C95AA0835C46}" type="presOf" srcId="{18DE388F-F8D5-4274-8E48-A23F601FC050}" destId="{B0760B43-247A-4269-843F-27B768DC1FF3}" srcOrd="0" destOrd="0" presId="urn:microsoft.com/office/officeart/2005/8/layout/hList6"/>
    <dgm:cxn modelId="{05016F7E-1E88-4656-8575-24B8CB8CC4AC}" type="presParOf" srcId="{B0760B43-247A-4269-843F-27B768DC1FF3}" destId="{85930D5B-0FA0-4385-898E-40EB3EE1CC37}" srcOrd="0" destOrd="0" presId="urn:microsoft.com/office/officeart/2005/8/layout/hList6"/>
    <dgm:cxn modelId="{693FABF8-850E-4126-B505-49EEDF0B50B1}" type="presParOf" srcId="{B0760B43-247A-4269-843F-27B768DC1FF3}" destId="{ABBF715C-2141-4684-87B0-40551E135FC1}" srcOrd="1" destOrd="0" presId="urn:microsoft.com/office/officeart/2005/8/layout/hList6"/>
    <dgm:cxn modelId="{75B258AF-57FC-47F7-926B-57CD7CFEE288}" type="presParOf" srcId="{B0760B43-247A-4269-843F-27B768DC1FF3}" destId="{7BC7384F-35D0-4623-A69B-33B32B9C85A3}" srcOrd="2" destOrd="0" presId="urn:microsoft.com/office/officeart/2005/8/layout/hList6"/>
    <dgm:cxn modelId="{37896B94-6E08-449F-A34B-7B889FBBDAF9}" type="presParOf" srcId="{B0760B43-247A-4269-843F-27B768DC1FF3}" destId="{19B0C27B-D356-4967-A8C8-510BF4B1994C}" srcOrd="3" destOrd="0" presId="urn:microsoft.com/office/officeart/2005/8/layout/hList6"/>
    <dgm:cxn modelId="{AA4D47A7-4FC6-4B56-99F8-4C1DA61D482F}" type="presParOf" srcId="{B0760B43-247A-4269-843F-27B768DC1FF3}" destId="{3A48E305-482B-4AB5-835E-829985CF78E2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38A6BCB-22AC-484D-AF39-BF9A1B87BBB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490DB8-B8E1-41C7-A001-0FC34491301B}">
      <dgm:prSet phldrT="[Text]" phldr="0"/>
      <dgm:spPr/>
      <dgm:t>
        <a:bodyPr/>
        <a:lstStyle/>
        <a:p>
          <a:pPr rtl="0"/>
          <a:r>
            <a:rPr lang="en-US" dirty="0"/>
            <a:t>Trained and tested:</a:t>
          </a:r>
        </a:p>
      </dgm:t>
    </dgm:pt>
    <dgm:pt modelId="{4D9AC45A-46DF-4BB2-B031-3E2C0017B291}" type="parTrans" cxnId="{CFB464F4-DD81-47F4-BFCD-3BC401146B3D}">
      <dgm:prSet/>
      <dgm:spPr/>
      <dgm:t>
        <a:bodyPr/>
        <a:lstStyle/>
        <a:p>
          <a:endParaRPr lang="en-US"/>
        </a:p>
      </dgm:t>
    </dgm:pt>
    <dgm:pt modelId="{AD6B7820-7934-4029-82F3-C76605BD5D52}" type="sibTrans" cxnId="{CFB464F4-DD81-47F4-BFCD-3BC401146B3D}">
      <dgm:prSet/>
      <dgm:spPr/>
      <dgm:t>
        <a:bodyPr/>
        <a:lstStyle/>
        <a:p>
          <a:endParaRPr lang="en-US"/>
        </a:p>
      </dgm:t>
    </dgm:pt>
    <dgm:pt modelId="{AE738695-6FBD-4FC2-99D1-C3C900EE6920}">
      <dgm:prSet phldrT="[Text]" phldr="0"/>
      <dgm:spPr/>
      <dgm:t>
        <a:bodyPr/>
        <a:lstStyle/>
        <a:p>
          <a:pPr rtl="0"/>
          <a:r>
            <a:rPr lang="en-US" dirty="0"/>
            <a:t>Logistic Regression</a:t>
          </a:r>
        </a:p>
      </dgm:t>
    </dgm:pt>
    <dgm:pt modelId="{1CBDD307-74B8-46DE-AF25-DDB2A03364D4}" type="parTrans" cxnId="{D2B2A666-02D4-4188-A559-2B4ACCBA4D48}">
      <dgm:prSet/>
      <dgm:spPr/>
      <dgm:t>
        <a:bodyPr/>
        <a:lstStyle/>
        <a:p>
          <a:endParaRPr lang="en-US"/>
        </a:p>
      </dgm:t>
    </dgm:pt>
    <dgm:pt modelId="{B3E405B5-22F6-4204-934D-0D581F80D90C}" type="sibTrans" cxnId="{D2B2A666-02D4-4188-A559-2B4ACCBA4D48}">
      <dgm:prSet/>
      <dgm:spPr/>
      <dgm:t>
        <a:bodyPr/>
        <a:lstStyle/>
        <a:p>
          <a:endParaRPr lang="en-US"/>
        </a:p>
      </dgm:t>
    </dgm:pt>
    <dgm:pt modelId="{FE4193A2-2648-48EE-B4CE-2405A85195B4}">
      <dgm:prSet phldrT="[Text]" phldr="0"/>
      <dgm:spPr/>
      <dgm:t>
        <a:bodyPr/>
        <a:lstStyle/>
        <a:p>
          <a:r>
            <a:rPr lang="en-US" dirty="0"/>
            <a:t>SVM</a:t>
          </a:r>
        </a:p>
      </dgm:t>
    </dgm:pt>
    <dgm:pt modelId="{FC1B2F68-E6FE-4C26-B32E-CF88E4991988}" type="parTrans" cxnId="{B2A430EA-799D-42BC-9EB1-16E415141632}">
      <dgm:prSet/>
      <dgm:spPr/>
      <dgm:t>
        <a:bodyPr/>
        <a:lstStyle/>
        <a:p>
          <a:endParaRPr lang="en-US"/>
        </a:p>
      </dgm:t>
    </dgm:pt>
    <dgm:pt modelId="{8D21887B-5BF6-4462-8B07-D0CA6EE29130}" type="sibTrans" cxnId="{B2A430EA-799D-42BC-9EB1-16E415141632}">
      <dgm:prSet/>
      <dgm:spPr/>
      <dgm:t>
        <a:bodyPr/>
        <a:lstStyle/>
        <a:p>
          <a:endParaRPr lang="en-US"/>
        </a:p>
      </dgm:t>
    </dgm:pt>
    <dgm:pt modelId="{E7D37BB5-5F27-42A7-8F57-9557923AAB46}">
      <dgm:prSet phldrT="[Text]" phldr="0"/>
      <dgm:spPr/>
      <dgm:t>
        <a:bodyPr/>
        <a:lstStyle/>
        <a:p>
          <a:pPr rtl="0"/>
          <a:r>
            <a:rPr lang="en-US" dirty="0"/>
            <a:t>Random Forest</a:t>
          </a:r>
        </a:p>
      </dgm:t>
    </dgm:pt>
    <dgm:pt modelId="{37B53CDC-CD94-4DA6-A4F4-408622CCA755}" type="parTrans" cxnId="{EEC8E3DF-2A83-463F-A56F-730B2F9071A3}">
      <dgm:prSet/>
      <dgm:spPr/>
      <dgm:t>
        <a:bodyPr/>
        <a:lstStyle/>
        <a:p>
          <a:endParaRPr lang="en-US"/>
        </a:p>
      </dgm:t>
    </dgm:pt>
    <dgm:pt modelId="{AC2E54BE-227E-4F8C-AC00-91EAF12F5DF0}" type="sibTrans" cxnId="{EEC8E3DF-2A83-463F-A56F-730B2F9071A3}">
      <dgm:prSet/>
      <dgm:spPr/>
      <dgm:t>
        <a:bodyPr/>
        <a:lstStyle/>
        <a:p>
          <a:endParaRPr lang="en-US"/>
        </a:p>
      </dgm:t>
    </dgm:pt>
    <dgm:pt modelId="{3806EE28-A39B-4235-B82E-9631D92BB9F1}">
      <dgm:prSet phldrT="[Text]" phldr="0"/>
      <dgm:spPr/>
      <dgm:t>
        <a:bodyPr/>
        <a:lstStyle/>
        <a:p>
          <a:r>
            <a:rPr lang="en-US" dirty="0" err="1"/>
            <a:t>XGBoost</a:t>
          </a:r>
        </a:p>
      </dgm:t>
    </dgm:pt>
    <dgm:pt modelId="{06EB448E-B7CA-4FD5-B202-C2E9EFD0CC80}" type="parTrans" cxnId="{AC794DE2-14D3-44A1-979A-D9555EB4020C}">
      <dgm:prSet/>
      <dgm:spPr/>
      <dgm:t>
        <a:bodyPr/>
        <a:lstStyle/>
        <a:p>
          <a:endParaRPr lang="en-US"/>
        </a:p>
      </dgm:t>
    </dgm:pt>
    <dgm:pt modelId="{276AC04F-3D4F-40C0-A90B-ACE7CAEA4922}" type="sibTrans" cxnId="{AC794DE2-14D3-44A1-979A-D9555EB4020C}">
      <dgm:prSet/>
      <dgm:spPr/>
      <dgm:t>
        <a:bodyPr/>
        <a:lstStyle/>
        <a:p>
          <a:endParaRPr lang="en-US"/>
        </a:p>
      </dgm:t>
    </dgm:pt>
    <dgm:pt modelId="{3E575C9A-C1CF-454C-A246-1E8C1F4BB64B}">
      <dgm:prSet phldrT="[Text]" phldr="0"/>
      <dgm:spPr/>
      <dgm:t>
        <a:bodyPr/>
        <a:lstStyle/>
        <a:p>
          <a:pPr rtl="0"/>
          <a:r>
            <a:rPr lang="en-US" dirty="0"/>
            <a:t>Used </a:t>
          </a:r>
          <a:r>
            <a:rPr lang="en-US" b="1" dirty="0">
              <a:latin typeface="Consolas"/>
            </a:rPr>
            <a:t>GridSearchCV</a:t>
          </a:r>
          <a:r>
            <a:rPr lang="en-US" dirty="0"/>
            <a:t> to tune hyperparameters</a:t>
          </a:r>
        </a:p>
      </dgm:t>
    </dgm:pt>
    <dgm:pt modelId="{25003ABA-35A2-4FC0-B1BC-B68CE0FCA708}" type="parTrans" cxnId="{788497D0-F687-4D03-AD4C-14A98905BCA3}">
      <dgm:prSet/>
      <dgm:spPr/>
      <dgm:t>
        <a:bodyPr/>
        <a:lstStyle/>
        <a:p>
          <a:endParaRPr lang="en-US"/>
        </a:p>
      </dgm:t>
    </dgm:pt>
    <dgm:pt modelId="{22BD09DD-1065-4400-B37A-3D99F6D7A06E}" type="sibTrans" cxnId="{788497D0-F687-4D03-AD4C-14A98905BCA3}">
      <dgm:prSet/>
      <dgm:spPr/>
      <dgm:t>
        <a:bodyPr/>
        <a:lstStyle/>
        <a:p>
          <a:endParaRPr lang="en-US"/>
        </a:p>
      </dgm:t>
    </dgm:pt>
    <dgm:pt modelId="{D28F5868-F39B-4D17-B3AC-5F6636D14397}">
      <dgm:prSet phldr="0"/>
      <dgm:spPr/>
      <dgm:t>
        <a:bodyPr/>
        <a:lstStyle/>
        <a:p>
          <a:pPr rtl="0"/>
          <a:r>
            <a:rPr lang="en-US" dirty="0"/>
            <a:t>Focused on maximizing </a:t>
          </a:r>
          <a:r>
            <a:rPr lang="en-US" b="1" dirty="0"/>
            <a:t>Recall</a:t>
          </a:r>
          <a:r>
            <a:rPr lang="en-US" dirty="0"/>
            <a:t> to capture true churners</a:t>
          </a:r>
          <a:endParaRPr lang="en-US" dirty="0">
            <a:latin typeface="Tenorite"/>
          </a:endParaRPr>
        </a:p>
      </dgm:t>
    </dgm:pt>
    <dgm:pt modelId="{619C1DC8-0175-488E-9F34-E3CF5D5F8353}" type="parTrans" cxnId="{1A86AB68-B03B-438D-B777-8DE81E443013}">
      <dgm:prSet/>
      <dgm:spPr/>
    </dgm:pt>
    <dgm:pt modelId="{692BAABB-896A-4660-B9B7-1BA9E3C3CB66}" type="sibTrans" cxnId="{1A86AB68-B03B-438D-B777-8DE81E443013}">
      <dgm:prSet/>
      <dgm:spPr/>
    </dgm:pt>
    <dgm:pt modelId="{0FB22107-90A8-47C2-B3CA-D13323735719}" type="pres">
      <dgm:prSet presAssocID="{538A6BCB-22AC-484D-AF39-BF9A1B87BB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88546C-DD1B-4090-9730-2A5446AE50B7}" type="pres">
      <dgm:prSet presAssocID="{AA490DB8-B8E1-41C7-A001-0FC34491301B}" presName="hierRoot1" presStyleCnt="0"/>
      <dgm:spPr/>
    </dgm:pt>
    <dgm:pt modelId="{BCE29D9D-747E-43FE-B4E0-F7FA6F942D21}" type="pres">
      <dgm:prSet presAssocID="{AA490DB8-B8E1-41C7-A001-0FC34491301B}" presName="composite" presStyleCnt="0"/>
      <dgm:spPr/>
    </dgm:pt>
    <dgm:pt modelId="{BE18F9E7-E273-443A-B240-7FD53F742F0E}" type="pres">
      <dgm:prSet presAssocID="{AA490DB8-B8E1-41C7-A001-0FC34491301B}" presName="background" presStyleLbl="node0" presStyleIdx="0" presStyleCnt="3"/>
      <dgm:spPr/>
    </dgm:pt>
    <dgm:pt modelId="{21AA4DBF-F5F3-4C98-8477-64C47E23A551}" type="pres">
      <dgm:prSet presAssocID="{AA490DB8-B8E1-41C7-A001-0FC34491301B}" presName="text" presStyleLbl="fgAcc0" presStyleIdx="0" presStyleCnt="3">
        <dgm:presLayoutVars>
          <dgm:chPref val="3"/>
        </dgm:presLayoutVars>
      </dgm:prSet>
      <dgm:spPr/>
    </dgm:pt>
    <dgm:pt modelId="{61D9B1C0-7B0F-4972-A6B6-0F8D846AD29C}" type="pres">
      <dgm:prSet presAssocID="{AA490DB8-B8E1-41C7-A001-0FC34491301B}" presName="hierChild2" presStyleCnt="0"/>
      <dgm:spPr/>
    </dgm:pt>
    <dgm:pt modelId="{B747BBB1-A2B1-4D78-B33B-A6FF5B266615}" type="pres">
      <dgm:prSet presAssocID="{1CBDD307-74B8-46DE-AF25-DDB2A03364D4}" presName="Name10" presStyleLbl="parChTrans1D2" presStyleIdx="0" presStyleCnt="4"/>
      <dgm:spPr/>
    </dgm:pt>
    <dgm:pt modelId="{C5886667-D7E2-4AED-87A8-C77B08C5FAA5}" type="pres">
      <dgm:prSet presAssocID="{AE738695-6FBD-4FC2-99D1-C3C900EE6920}" presName="hierRoot2" presStyleCnt="0"/>
      <dgm:spPr/>
    </dgm:pt>
    <dgm:pt modelId="{5507FD8A-AF6B-46C8-907D-DC6C0D72C064}" type="pres">
      <dgm:prSet presAssocID="{AE738695-6FBD-4FC2-99D1-C3C900EE6920}" presName="composite2" presStyleCnt="0"/>
      <dgm:spPr/>
    </dgm:pt>
    <dgm:pt modelId="{FC373017-BD92-4014-8094-EAF3603B5CD6}" type="pres">
      <dgm:prSet presAssocID="{AE738695-6FBD-4FC2-99D1-C3C900EE6920}" presName="background2" presStyleLbl="node2" presStyleIdx="0" presStyleCnt="4"/>
      <dgm:spPr/>
    </dgm:pt>
    <dgm:pt modelId="{05BBBCB0-FD12-4182-A307-29B716DC03FE}" type="pres">
      <dgm:prSet presAssocID="{AE738695-6FBD-4FC2-99D1-C3C900EE6920}" presName="text2" presStyleLbl="fgAcc2" presStyleIdx="0" presStyleCnt="4">
        <dgm:presLayoutVars>
          <dgm:chPref val="3"/>
        </dgm:presLayoutVars>
      </dgm:prSet>
      <dgm:spPr/>
    </dgm:pt>
    <dgm:pt modelId="{B1B356E4-433C-4453-98BC-4210B7F0E5DF}" type="pres">
      <dgm:prSet presAssocID="{AE738695-6FBD-4FC2-99D1-C3C900EE6920}" presName="hierChild3" presStyleCnt="0"/>
      <dgm:spPr/>
    </dgm:pt>
    <dgm:pt modelId="{4EAB9FF2-0898-44ED-AFB0-7F76FAF1E847}" type="pres">
      <dgm:prSet presAssocID="{FC1B2F68-E6FE-4C26-B32E-CF88E4991988}" presName="Name10" presStyleLbl="parChTrans1D2" presStyleIdx="1" presStyleCnt="4"/>
      <dgm:spPr/>
    </dgm:pt>
    <dgm:pt modelId="{23BF95C5-DAFD-4C8D-809B-C8157750F27F}" type="pres">
      <dgm:prSet presAssocID="{FE4193A2-2648-48EE-B4CE-2405A85195B4}" presName="hierRoot2" presStyleCnt="0"/>
      <dgm:spPr/>
    </dgm:pt>
    <dgm:pt modelId="{585AA32E-315E-477F-BDCA-4ABD56571A37}" type="pres">
      <dgm:prSet presAssocID="{FE4193A2-2648-48EE-B4CE-2405A85195B4}" presName="composite2" presStyleCnt="0"/>
      <dgm:spPr/>
    </dgm:pt>
    <dgm:pt modelId="{8DBED562-AD98-48C8-BEFD-F7F66F735048}" type="pres">
      <dgm:prSet presAssocID="{FE4193A2-2648-48EE-B4CE-2405A85195B4}" presName="background2" presStyleLbl="node2" presStyleIdx="1" presStyleCnt="4"/>
      <dgm:spPr/>
    </dgm:pt>
    <dgm:pt modelId="{4CB7AA6C-2ADD-478E-BAE4-BBCF1666A221}" type="pres">
      <dgm:prSet presAssocID="{FE4193A2-2648-48EE-B4CE-2405A85195B4}" presName="text2" presStyleLbl="fgAcc2" presStyleIdx="1" presStyleCnt="4">
        <dgm:presLayoutVars>
          <dgm:chPref val="3"/>
        </dgm:presLayoutVars>
      </dgm:prSet>
      <dgm:spPr/>
    </dgm:pt>
    <dgm:pt modelId="{E5F17027-5BAF-4A39-AC57-ABFA3536BE42}" type="pres">
      <dgm:prSet presAssocID="{FE4193A2-2648-48EE-B4CE-2405A85195B4}" presName="hierChild3" presStyleCnt="0"/>
      <dgm:spPr/>
    </dgm:pt>
    <dgm:pt modelId="{E38DC5D1-E8DD-473C-8741-138365D9CF0E}" type="pres">
      <dgm:prSet presAssocID="{37B53CDC-CD94-4DA6-A4F4-408622CCA755}" presName="Name10" presStyleLbl="parChTrans1D2" presStyleIdx="2" presStyleCnt="4"/>
      <dgm:spPr/>
    </dgm:pt>
    <dgm:pt modelId="{FFA9554E-5F35-4378-AB64-AA6D1B244401}" type="pres">
      <dgm:prSet presAssocID="{E7D37BB5-5F27-42A7-8F57-9557923AAB46}" presName="hierRoot2" presStyleCnt="0"/>
      <dgm:spPr/>
    </dgm:pt>
    <dgm:pt modelId="{B505A99E-C5CF-4E08-8788-2D6C61480E52}" type="pres">
      <dgm:prSet presAssocID="{E7D37BB5-5F27-42A7-8F57-9557923AAB46}" presName="composite2" presStyleCnt="0"/>
      <dgm:spPr/>
    </dgm:pt>
    <dgm:pt modelId="{02C40048-A668-4F44-8383-0FFCC17AED98}" type="pres">
      <dgm:prSet presAssocID="{E7D37BB5-5F27-42A7-8F57-9557923AAB46}" presName="background2" presStyleLbl="node2" presStyleIdx="2" presStyleCnt="4"/>
      <dgm:spPr/>
    </dgm:pt>
    <dgm:pt modelId="{F25D83EA-919E-4AFC-80BF-78ED341AEF67}" type="pres">
      <dgm:prSet presAssocID="{E7D37BB5-5F27-42A7-8F57-9557923AAB46}" presName="text2" presStyleLbl="fgAcc2" presStyleIdx="2" presStyleCnt="4">
        <dgm:presLayoutVars>
          <dgm:chPref val="3"/>
        </dgm:presLayoutVars>
      </dgm:prSet>
      <dgm:spPr/>
    </dgm:pt>
    <dgm:pt modelId="{D6B3E53F-131D-4A82-8F8C-1B957A776B0A}" type="pres">
      <dgm:prSet presAssocID="{E7D37BB5-5F27-42A7-8F57-9557923AAB46}" presName="hierChild3" presStyleCnt="0"/>
      <dgm:spPr/>
    </dgm:pt>
    <dgm:pt modelId="{8E5C21EE-D15C-465A-9A9C-C19D92FEF02D}" type="pres">
      <dgm:prSet presAssocID="{06EB448E-B7CA-4FD5-B202-C2E9EFD0CC80}" presName="Name10" presStyleLbl="parChTrans1D2" presStyleIdx="3" presStyleCnt="4"/>
      <dgm:spPr/>
    </dgm:pt>
    <dgm:pt modelId="{EE31F20B-A085-4958-A46D-DB407AEED30F}" type="pres">
      <dgm:prSet presAssocID="{3806EE28-A39B-4235-B82E-9631D92BB9F1}" presName="hierRoot2" presStyleCnt="0"/>
      <dgm:spPr/>
    </dgm:pt>
    <dgm:pt modelId="{54BD308D-9A0C-4254-9948-2D8AC5FE7B7F}" type="pres">
      <dgm:prSet presAssocID="{3806EE28-A39B-4235-B82E-9631D92BB9F1}" presName="composite2" presStyleCnt="0"/>
      <dgm:spPr/>
    </dgm:pt>
    <dgm:pt modelId="{C4DBE8D5-93FE-4923-BC35-BE4F592C8344}" type="pres">
      <dgm:prSet presAssocID="{3806EE28-A39B-4235-B82E-9631D92BB9F1}" presName="background2" presStyleLbl="node2" presStyleIdx="3" presStyleCnt="4"/>
      <dgm:spPr/>
    </dgm:pt>
    <dgm:pt modelId="{DA48CC9F-439A-4C67-A30F-46E4A9C73876}" type="pres">
      <dgm:prSet presAssocID="{3806EE28-A39B-4235-B82E-9631D92BB9F1}" presName="text2" presStyleLbl="fgAcc2" presStyleIdx="3" presStyleCnt="4">
        <dgm:presLayoutVars>
          <dgm:chPref val="3"/>
        </dgm:presLayoutVars>
      </dgm:prSet>
      <dgm:spPr/>
    </dgm:pt>
    <dgm:pt modelId="{02AE9680-BCE3-44BA-9AB1-93B70C69142C}" type="pres">
      <dgm:prSet presAssocID="{3806EE28-A39B-4235-B82E-9631D92BB9F1}" presName="hierChild3" presStyleCnt="0"/>
      <dgm:spPr/>
    </dgm:pt>
    <dgm:pt modelId="{7FF6D1AD-20A2-4009-BE38-014F9C347FF7}" type="pres">
      <dgm:prSet presAssocID="{3E575C9A-C1CF-454C-A246-1E8C1F4BB64B}" presName="hierRoot1" presStyleCnt="0"/>
      <dgm:spPr/>
    </dgm:pt>
    <dgm:pt modelId="{E090E47D-F881-4071-BC63-7EFE39F28185}" type="pres">
      <dgm:prSet presAssocID="{3E575C9A-C1CF-454C-A246-1E8C1F4BB64B}" presName="composite" presStyleCnt="0"/>
      <dgm:spPr/>
    </dgm:pt>
    <dgm:pt modelId="{4B8F4061-FE5C-4036-A41C-FA57DC47FB99}" type="pres">
      <dgm:prSet presAssocID="{3E575C9A-C1CF-454C-A246-1E8C1F4BB64B}" presName="background" presStyleLbl="node0" presStyleIdx="1" presStyleCnt="3"/>
      <dgm:spPr/>
    </dgm:pt>
    <dgm:pt modelId="{DD53A27A-2B58-4E2A-AE9F-0D4B51964EE9}" type="pres">
      <dgm:prSet presAssocID="{3E575C9A-C1CF-454C-A246-1E8C1F4BB64B}" presName="text" presStyleLbl="fgAcc0" presStyleIdx="1" presStyleCnt="3">
        <dgm:presLayoutVars>
          <dgm:chPref val="3"/>
        </dgm:presLayoutVars>
      </dgm:prSet>
      <dgm:spPr/>
    </dgm:pt>
    <dgm:pt modelId="{8092A664-CB33-4993-A882-559D0A6DD3E8}" type="pres">
      <dgm:prSet presAssocID="{3E575C9A-C1CF-454C-A246-1E8C1F4BB64B}" presName="hierChild2" presStyleCnt="0"/>
      <dgm:spPr/>
    </dgm:pt>
    <dgm:pt modelId="{B5FC063B-B829-44E0-9977-D690FB48D12E}" type="pres">
      <dgm:prSet presAssocID="{D28F5868-F39B-4D17-B3AC-5F6636D14397}" presName="hierRoot1" presStyleCnt="0"/>
      <dgm:spPr/>
    </dgm:pt>
    <dgm:pt modelId="{26318A21-B752-4AEB-AD2B-5A057C6AFD62}" type="pres">
      <dgm:prSet presAssocID="{D28F5868-F39B-4D17-B3AC-5F6636D14397}" presName="composite" presStyleCnt="0"/>
      <dgm:spPr/>
    </dgm:pt>
    <dgm:pt modelId="{A733B123-0E27-45EF-966E-0855FE6002A3}" type="pres">
      <dgm:prSet presAssocID="{D28F5868-F39B-4D17-B3AC-5F6636D14397}" presName="background" presStyleLbl="node0" presStyleIdx="2" presStyleCnt="3"/>
      <dgm:spPr/>
    </dgm:pt>
    <dgm:pt modelId="{562D24D8-5D57-4023-94E1-BAD6F8242A39}" type="pres">
      <dgm:prSet presAssocID="{D28F5868-F39B-4D17-B3AC-5F6636D14397}" presName="text" presStyleLbl="fgAcc0" presStyleIdx="2" presStyleCnt="3">
        <dgm:presLayoutVars>
          <dgm:chPref val="3"/>
        </dgm:presLayoutVars>
      </dgm:prSet>
      <dgm:spPr/>
    </dgm:pt>
    <dgm:pt modelId="{5E7EEE00-94BF-4E97-B9B6-C3452AA9DD86}" type="pres">
      <dgm:prSet presAssocID="{D28F5868-F39B-4D17-B3AC-5F6636D14397}" presName="hierChild2" presStyleCnt="0"/>
      <dgm:spPr/>
    </dgm:pt>
  </dgm:ptLst>
  <dgm:cxnLst>
    <dgm:cxn modelId="{82C14803-7907-4624-BFCF-134AD7A57600}" type="presOf" srcId="{AA490DB8-B8E1-41C7-A001-0FC34491301B}" destId="{21AA4DBF-F5F3-4C98-8477-64C47E23A551}" srcOrd="0" destOrd="0" presId="urn:microsoft.com/office/officeart/2005/8/layout/hierarchy1"/>
    <dgm:cxn modelId="{9546CF07-6AFE-41A7-AE24-33D8B7008B7F}" type="presOf" srcId="{3806EE28-A39B-4235-B82E-9631D92BB9F1}" destId="{DA48CC9F-439A-4C67-A30F-46E4A9C73876}" srcOrd="0" destOrd="0" presId="urn:microsoft.com/office/officeart/2005/8/layout/hierarchy1"/>
    <dgm:cxn modelId="{8309D111-079C-4A02-A529-64B83CB0799C}" type="presOf" srcId="{FC1B2F68-E6FE-4C26-B32E-CF88E4991988}" destId="{4EAB9FF2-0898-44ED-AFB0-7F76FAF1E847}" srcOrd="0" destOrd="0" presId="urn:microsoft.com/office/officeart/2005/8/layout/hierarchy1"/>
    <dgm:cxn modelId="{DC26F51C-1D81-4CE3-B18D-C3691C4A7ABB}" type="presOf" srcId="{FE4193A2-2648-48EE-B4CE-2405A85195B4}" destId="{4CB7AA6C-2ADD-478E-BAE4-BBCF1666A221}" srcOrd="0" destOrd="0" presId="urn:microsoft.com/office/officeart/2005/8/layout/hierarchy1"/>
    <dgm:cxn modelId="{9806733D-8A97-4577-8EC7-D45919327EBD}" type="presOf" srcId="{538A6BCB-22AC-484D-AF39-BF9A1B87BBB1}" destId="{0FB22107-90A8-47C2-B3CA-D13323735719}" srcOrd="0" destOrd="0" presId="urn:microsoft.com/office/officeart/2005/8/layout/hierarchy1"/>
    <dgm:cxn modelId="{D2B2A666-02D4-4188-A559-2B4ACCBA4D48}" srcId="{AA490DB8-B8E1-41C7-A001-0FC34491301B}" destId="{AE738695-6FBD-4FC2-99D1-C3C900EE6920}" srcOrd="0" destOrd="0" parTransId="{1CBDD307-74B8-46DE-AF25-DDB2A03364D4}" sibTransId="{B3E405B5-22F6-4204-934D-0D581F80D90C}"/>
    <dgm:cxn modelId="{1A86AB68-B03B-438D-B777-8DE81E443013}" srcId="{538A6BCB-22AC-484D-AF39-BF9A1B87BBB1}" destId="{D28F5868-F39B-4D17-B3AC-5F6636D14397}" srcOrd="2" destOrd="0" parTransId="{619C1DC8-0175-488E-9F34-E3CF5D5F8353}" sibTransId="{692BAABB-896A-4660-B9B7-1BA9E3C3CB66}"/>
    <dgm:cxn modelId="{FF83576A-4528-457F-9BB0-EE08FF19D499}" type="presOf" srcId="{E7D37BB5-5F27-42A7-8F57-9557923AAB46}" destId="{F25D83EA-919E-4AFC-80BF-78ED341AEF67}" srcOrd="0" destOrd="0" presId="urn:microsoft.com/office/officeart/2005/8/layout/hierarchy1"/>
    <dgm:cxn modelId="{0C6ADE84-3FDD-45F6-9D32-5EC309BF98EC}" type="presOf" srcId="{AE738695-6FBD-4FC2-99D1-C3C900EE6920}" destId="{05BBBCB0-FD12-4182-A307-29B716DC03FE}" srcOrd="0" destOrd="0" presId="urn:microsoft.com/office/officeart/2005/8/layout/hierarchy1"/>
    <dgm:cxn modelId="{C2610687-19B4-4943-8D8E-D1BB443AD557}" type="presOf" srcId="{3E575C9A-C1CF-454C-A246-1E8C1F4BB64B}" destId="{DD53A27A-2B58-4E2A-AE9F-0D4B51964EE9}" srcOrd="0" destOrd="0" presId="urn:microsoft.com/office/officeart/2005/8/layout/hierarchy1"/>
    <dgm:cxn modelId="{8194AC91-A203-4E35-AF1E-261D3528166D}" type="presOf" srcId="{D28F5868-F39B-4D17-B3AC-5F6636D14397}" destId="{562D24D8-5D57-4023-94E1-BAD6F8242A39}" srcOrd="0" destOrd="0" presId="urn:microsoft.com/office/officeart/2005/8/layout/hierarchy1"/>
    <dgm:cxn modelId="{E49075AD-99DB-4DCE-BA52-40504D3AA918}" type="presOf" srcId="{1CBDD307-74B8-46DE-AF25-DDB2A03364D4}" destId="{B747BBB1-A2B1-4D78-B33B-A6FF5B266615}" srcOrd="0" destOrd="0" presId="urn:microsoft.com/office/officeart/2005/8/layout/hierarchy1"/>
    <dgm:cxn modelId="{788497D0-F687-4D03-AD4C-14A98905BCA3}" srcId="{538A6BCB-22AC-484D-AF39-BF9A1B87BBB1}" destId="{3E575C9A-C1CF-454C-A246-1E8C1F4BB64B}" srcOrd="1" destOrd="0" parTransId="{25003ABA-35A2-4FC0-B1BC-B68CE0FCA708}" sibTransId="{22BD09DD-1065-4400-B37A-3D99F6D7A06E}"/>
    <dgm:cxn modelId="{A70F98D9-89F5-453B-B42D-C205B58D249B}" type="presOf" srcId="{37B53CDC-CD94-4DA6-A4F4-408622CCA755}" destId="{E38DC5D1-E8DD-473C-8741-138365D9CF0E}" srcOrd="0" destOrd="0" presId="urn:microsoft.com/office/officeart/2005/8/layout/hierarchy1"/>
    <dgm:cxn modelId="{EEC8E3DF-2A83-463F-A56F-730B2F9071A3}" srcId="{AA490DB8-B8E1-41C7-A001-0FC34491301B}" destId="{E7D37BB5-5F27-42A7-8F57-9557923AAB46}" srcOrd="2" destOrd="0" parTransId="{37B53CDC-CD94-4DA6-A4F4-408622CCA755}" sibTransId="{AC2E54BE-227E-4F8C-AC00-91EAF12F5DF0}"/>
    <dgm:cxn modelId="{AC794DE2-14D3-44A1-979A-D9555EB4020C}" srcId="{AA490DB8-B8E1-41C7-A001-0FC34491301B}" destId="{3806EE28-A39B-4235-B82E-9631D92BB9F1}" srcOrd="3" destOrd="0" parTransId="{06EB448E-B7CA-4FD5-B202-C2E9EFD0CC80}" sibTransId="{276AC04F-3D4F-40C0-A90B-ACE7CAEA4922}"/>
    <dgm:cxn modelId="{B2A430EA-799D-42BC-9EB1-16E415141632}" srcId="{AA490DB8-B8E1-41C7-A001-0FC34491301B}" destId="{FE4193A2-2648-48EE-B4CE-2405A85195B4}" srcOrd="1" destOrd="0" parTransId="{FC1B2F68-E6FE-4C26-B32E-CF88E4991988}" sibTransId="{8D21887B-5BF6-4462-8B07-D0CA6EE29130}"/>
    <dgm:cxn modelId="{CFB464F4-DD81-47F4-BFCD-3BC401146B3D}" srcId="{538A6BCB-22AC-484D-AF39-BF9A1B87BBB1}" destId="{AA490DB8-B8E1-41C7-A001-0FC34491301B}" srcOrd="0" destOrd="0" parTransId="{4D9AC45A-46DF-4BB2-B031-3E2C0017B291}" sibTransId="{AD6B7820-7934-4029-82F3-C76605BD5D52}"/>
    <dgm:cxn modelId="{C117D0F7-BFBA-434B-A74F-07D665D9D33F}" type="presOf" srcId="{06EB448E-B7CA-4FD5-B202-C2E9EFD0CC80}" destId="{8E5C21EE-D15C-465A-9A9C-C19D92FEF02D}" srcOrd="0" destOrd="0" presId="urn:microsoft.com/office/officeart/2005/8/layout/hierarchy1"/>
    <dgm:cxn modelId="{61E0FFA3-1C01-4A81-83F6-7D439604808B}" type="presParOf" srcId="{0FB22107-90A8-47C2-B3CA-D13323735719}" destId="{6788546C-DD1B-4090-9730-2A5446AE50B7}" srcOrd="0" destOrd="0" presId="urn:microsoft.com/office/officeart/2005/8/layout/hierarchy1"/>
    <dgm:cxn modelId="{44296445-1A0A-4B7A-98DB-E62109DD88B9}" type="presParOf" srcId="{6788546C-DD1B-4090-9730-2A5446AE50B7}" destId="{BCE29D9D-747E-43FE-B4E0-F7FA6F942D21}" srcOrd="0" destOrd="0" presId="urn:microsoft.com/office/officeart/2005/8/layout/hierarchy1"/>
    <dgm:cxn modelId="{8E098FB4-84B5-456C-84C3-E435DB528C12}" type="presParOf" srcId="{BCE29D9D-747E-43FE-B4E0-F7FA6F942D21}" destId="{BE18F9E7-E273-443A-B240-7FD53F742F0E}" srcOrd="0" destOrd="0" presId="urn:microsoft.com/office/officeart/2005/8/layout/hierarchy1"/>
    <dgm:cxn modelId="{BD62E054-0221-433C-AEED-BE0F273DDE97}" type="presParOf" srcId="{BCE29D9D-747E-43FE-B4E0-F7FA6F942D21}" destId="{21AA4DBF-F5F3-4C98-8477-64C47E23A551}" srcOrd="1" destOrd="0" presId="urn:microsoft.com/office/officeart/2005/8/layout/hierarchy1"/>
    <dgm:cxn modelId="{CBEC15D8-CAB9-47EC-A88D-86CEDE2245DA}" type="presParOf" srcId="{6788546C-DD1B-4090-9730-2A5446AE50B7}" destId="{61D9B1C0-7B0F-4972-A6B6-0F8D846AD29C}" srcOrd="1" destOrd="0" presId="urn:microsoft.com/office/officeart/2005/8/layout/hierarchy1"/>
    <dgm:cxn modelId="{709081E4-CF60-478B-9237-C696ADC474D3}" type="presParOf" srcId="{61D9B1C0-7B0F-4972-A6B6-0F8D846AD29C}" destId="{B747BBB1-A2B1-4D78-B33B-A6FF5B266615}" srcOrd="0" destOrd="0" presId="urn:microsoft.com/office/officeart/2005/8/layout/hierarchy1"/>
    <dgm:cxn modelId="{555EFF16-5607-406E-B7B8-1F9A4FC8BD24}" type="presParOf" srcId="{61D9B1C0-7B0F-4972-A6B6-0F8D846AD29C}" destId="{C5886667-D7E2-4AED-87A8-C77B08C5FAA5}" srcOrd="1" destOrd="0" presId="urn:microsoft.com/office/officeart/2005/8/layout/hierarchy1"/>
    <dgm:cxn modelId="{EE77B8CF-49DC-4C65-8B8B-5E4D93B0188C}" type="presParOf" srcId="{C5886667-D7E2-4AED-87A8-C77B08C5FAA5}" destId="{5507FD8A-AF6B-46C8-907D-DC6C0D72C064}" srcOrd="0" destOrd="0" presId="urn:microsoft.com/office/officeart/2005/8/layout/hierarchy1"/>
    <dgm:cxn modelId="{BB993D66-DDE1-4C16-AFEB-FDBC6A63EF84}" type="presParOf" srcId="{5507FD8A-AF6B-46C8-907D-DC6C0D72C064}" destId="{FC373017-BD92-4014-8094-EAF3603B5CD6}" srcOrd="0" destOrd="0" presId="urn:microsoft.com/office/officeart/2005/8/layout/hierarchy1"/>
    <dgm:cxn modelId="{554765D3-7243-4A15-B705-B6F70A1F9D49}" type="presParOf" srcId="{5507FD8A-AF6B-46C8-907D-DC6C0D72C064}" destId="{05BBBCB0-FD12-4182-A307-29B716DC03FE}" srcOrd="1" destOrd="0" presId="urn:microsoft.com/office/officeart/2005/8/layout/hierarchy1"/>
    <dgm:cxn modelId="{1259EF1D-D0B8-4BAD-A872-C54830ACF99A}" type="presParOf" srcId="{C5886667-D7E2-4AED-87A8-C77B08C5FAA5}" destId="{B1B356E4-433C-4453-98BC-4210B7F0E5DF}" srcOrd="1" destOrd="0" presId="urn:microsoft.com/office/officeart/2005/8/layout/hierarchy1"/>
    <dgm:cxn modelId="{AA9B7BAE-FF60-4B89-B0FB-43AB9C6E1D8E}" type="presParOf" srcId="{61D9B1C0-7B0F-4972-A6B6-0F8D846AD29C}" destId="{4EAB9FF2-0898-44ED-AFB0-7F76FAF1E847}" srcOrd="2" destOrd="0" presId="urn:microsoft.com/office/officeart/2005/8/layout/hierarchy1"/>
    <dgm:cxn modelId="{FC5D70F4-BF01-4BAF-8914-9ED0EA56F0B2}" type="presParOf" srcId="{61D9B1C0-7B0F-4972-A6B6-0F8D846AD29C}" destId="{23BF95C5-DAFD-4C8D-809B-C8157750F27F}" srcOrd="3" destOrd="0" presId="urn:microsoft.com/office/officeart/2005/8/layout/hierarchy1"/>
    <dgm:cxn modelId="{1F279CB6-87E1-4A91-88A1-1B81CC92A175}" type="presParOf" srcId="{23BF95C5-DAFD-4C8D-809B-C8157750F27F}" destId="{585AA32E-315E-477F-BDCA-4ABD56571A37}" srcOrd="0" destOrd="0" presId="urn:microsoft.com/office/officeart/2005/8/layout/hierarchy1"/>
    <dgm:cxn modelId="{B70B0F99-658A-47C7-9A61-FE3A83FA5B37}" type="presParOf" srcId="{585AA32E-315E-477F-BDCA-4ABD56571A37}" destId="{8DBED562-AD98-48C8-BEFD-F7F66F735048}" srcOrd="0" destOrd="0" presId="urn:microsoft.com/office/officeart/2005/8/layout/hierarchy1"/>
    <dgm:cxn modelId="{F825A8C3-39CD-46EF-AE41-09B7671A9A7D}" type="presParOf" srcId="{585AA32E-315E-477F-BDCA-4ABD56571A37}" destId="{4CB7AA6C-2ADD-478E-BAE4-BBCF1666A221}" srcOrd="1" destOrd="0" presId="urn:microsoft.com/office/officeart/2005/8/layout/hierarchy1"/>
    <dgm:cxn modelId="{FE8EE966-1925-4598-9862-634DA40D4E82}" type="presParOf" srcId="{23BF95C5-DAFD-4C8D-809B-C8157750F27F}" destId="{E5F17027-5BAF-4A39-AC57-ABFA3536BE42}" srcOrd="1" destOrd="0" presId="urn:microsoft.com/office/officeart/2005/8/layout/hierarchy1"/>
    <dgm:cxn modelId="{5010750D-482F-42E3-9BC5-733E9CAFFD05}" type="presParOf" srcId="{61D9B1C0-7B0F-4972-A6B6-0F8D846AD29C}" destId="{E38DC5D1-E8DD-473C-8741-138365D9CF0E}" srcOrd="4" destOrd="0" presId="urn:microsoft.com/office/officeart/2005/8/layout/hierarchy1"/>
    <dgm:cxn modelId="{5D7F38E4-8886-426E-BA50-864B02FDAEB2}" type="presParOf" srcId="{61D9B1C0-7B0F-4972-A6B6-0F8D846AD29C}" destId="{FFA9554E-5F35-4378-AB64-AA6D1B244401}" srcOrd="5" destOrd="0" presId="urn:microsoft.com/office/officeart/2005/8/layout/hierarchy1"/>
    <dgm:cxn modelId="{A2558797-AA2C-4972-800A-04B14F25A71D}" type="presParOf" srcId="{FFA9554E-5F35-4378-AB64-AA6D1B244401}" destId="{B505A99E-C5CF-4E08-8788-2D6C61480E52}" srcOrd="0" destOrd="0" presId="urn:microsoft.com/office/officeart/2005/8/layout/hierarchy1"/>
    <dgm:cxn modelId="{34E500A2-0229-4C58-8113-72192B854ADD}" type="presParOf" srcId="{B505A99E-C5CF-4E08-8788-2D6C61480E52}" destId="{02C40048-A668-4F44-8383-0FFCC17AED98}" srcOrd="0" destOrd="0" presId="urn:microsoft.com/office/officeart/2005/8/layout/hierarchy1"/>
    <dgm:cxn modelId="{44D9F032-7F79-4302-AA17-910120613FCF}" type="presParOf" srcId="{B505A99E-C5CF-4E08-8788-2D6C61480E52}" destId="{F25D83EA-919E-4AFC-80BF-78ED341AEF67}" srcOrd="1" destOrd="0" presId="urn:microsoft.com/office/officeart/2005/8/layout/hierarchy1"/>
    <dgm:cxn modelId="{71D1125A-0B01-4752-AF17-BB7404968861}" type="presParOf" srcId="{FFA9554E-5F35-4378-AB64-AA6D1B244401}" destId="{D6B3E53F-131D-4A82-8F8C-1B957A776B0A}" srcOrd="1" destOrd="0" presId="urn:microsoft.com/office/officeart/2005/8/layout/hierarchy1"/>
    <dgm:cxn modelId="{DE8B32A4-B891-4971-A59E-32BA5456310C}" type="presParOf" srcId="{61D9B1C0-7B0F-4972-A6B6-0F8D846AD29C}" destId="{8E5C21EE-D15C-465A-9A9C-C19D92FEF02D}" srcOrd="6" destOrd="0" presId="urn:microsoft.com/office/officeart/2005/8/layout/hierarchy1"/>
    <dgm:cxn modelId="{46A211E9-5DDC-4A36-8553-91EAF194CAAF}" type="presParOf" srcId="{61D9B1C0-7B0F-4972-A6B6-0F8D846AD29C}" destId="{EE31F20B-A085-4958-A46D-DB407AEED30F}" srcOrd="7" destOrd="0" presId="urn:microsoft.com/office/officeart/2005/8/layout/hierarchy1"/>
    <dgm:cxn modelId="{AAA53C2E-DFB2-4F74-816D-E693C2C20CE2}" type="presParOf" srcId="{EE31F20B-A085-4958-A46D-DB407AEED30F}" destId="{54BD308D-9A0C-4254-9948-2D8AC5FE7B7F}" srcOrd="0" destOrd="0" presId="urn:microsoft.com/office/officeart/2005/8/layout/hierarchy1"/>
    <dgm:cxn modelId="{9601F732-FFA5-45D6-92F8-263A6784BC1D}" type="presParOf" srcId="{54BD308D-9A0C-4254-9948-2D8AC5FE7B7F}" destId="{C4DBE8D5-93FE-4923-BC35-BE4F592C8344}" srcOrd="0" destOrd="0" presId="urn:microsoft.com/office/officeart/2005/8/layout/hierarchy1"/>
    <dgm:cxn modelId="{29225895-3B0D-4F15-912B-BF50DA7D1120}" type="presParOf" srcId="{54BD308D-9A0C-4254-9948-2D8AC5FE7B7F}" destId="{DA48CC9F-439A-4C67-A30F-46E4A9C73876}" srcOrd="1" destOrd="0" presId="urn:microsoft.com/office/officeart/2005/8/layout/hierarchy1"/>
    <dgm:cxn modelId="{4F9FEBCF-AD05-4A0A-A989-D7DEAF107624}" type="presParOf" srcId="{EE31F20B-A085-4958-A46D-DB407AEED30F}" destId="{02AE9680-BCE3-44BA-9AB1-93B70C69142C}" srcOrd="1" destOrd="0" presId="urn:microsoft.com/office/officeart/2005/8/layout/hierarchy1"/>
    <dgm:cxn modelId="{F021E48F-15DC-4CA1-9F15-4515EAEC237E}" type="presParOf" srcId="{0FB22107-90A8-47C2-B3CA-D13323735719}" destId="{7FF6D1AD-20A2-4009-BE38-014F9C347FF7}" srcOrd="1" destOrd="0" presId="urn:microsoft.com/office/officeart/2005/8/layout/hierarchy1"/>
    <dgm:cxn modelId="{B600DB65-6C19-43E1-B2A5-7B4C1577E08C}" type="presParOf" srcId="{7FF6D1AD-20A2-4009-BE38-014F9C347FF7}" destId="{E090E47D-F881-4071-BC63-7EFE39F28185}" srcOrd="0" destOrd="0" presId="urn:microsoft.com/office/officeart/2005/8/layout/hierarchy1"/>
    <dgm:cxn modelId="{0281FEE2-E290-4D34-BE0E-637C50A33B4C}" type="presParOf" srcId="{E090E47D-F881-4071-BC63-7EFE39F28185}" destId="{4B8F4061-FE5C-4036-A41C-FA57DC47FB99}" srcOrd="0" destOrd="0" presId="urn:microsoft.com/office/officeart/2005/8/layout/hierarchy1"/>
    <dgm:cxn modelId="{C5BBC2B8-B9AE-4964-A8F5-8EA9F37D0377}" type="presParOf" srcId="{E090E47D-F881-4071-BC63-7EFE39F28185}" destId="{DD53A27A-2B58-4E2A-AE9F-0D4B51964EE9}" srcOrd="1" destOrd="0" presId="urn:microsoft.com/office/officeart/2005/8/layout/hierarchy1"/>
    <dgm:cxn modelId="{6CE247F0-9AF0-4BB1-AD8E-B6A8720C42FB}" type="presParOf" srcId="{7FF6D1AD-20A2-4009-BE38-014F9C347FF7}" destId="{8092A664-CB33-4993-A882-559D0A6DD3E8}" srcOrd="1" destOrd="0" presId="urn:microsoft.com/office/officeart/2005/8/layout/hierarchy1"/>
    <dgm:cxn modelId="{4D632385-66F8-4539-A218-A20B45E855E3}" type="presParOf" srcId="{0FB22107-90A8-47C2-B3CA-D13323735719}" destId="{B5FC063B-B829-44E0-9977-D690FB48D12E}" srcOrd="2" destOrd="0" presId="urn:microsoft.com/office/officeart/2005/8/layout/hierarchy1"/>
    <dgm:cxn modelId="{CA7F8989-9D21-4325-8221-9419039C9C59}" type="presParOf" srcId="{B5FC063B-B829-44E0-9977-D690FB48D12E}" destId="{26318A21-B752-4AEB-AD2B-5A057C6AFD62}" srcOrd="0" destOrd="0" presId="urn:microsoft.com/office/officeart/2005/8/layout/hierarchy1"/>
    <dgm:cxn modelId="{2D9294A5-96AE-442B-A03C-759DDF3B64E2}" type="presParOf" srcId="{26318A21-B752-4AEB-AD2B-5A057C6AFD62}" destId="{A733B123-0E27-45EF-966E-0855FE6002A3}" srcOrd="0" destOrd="0" presId="urn:microsoft.com/office/officeart/2005/8/layout/hierarchy1"/>
    <dgm:cxn modelId="{5740AF2F-5E89-4E0C-99A7-D695DB9FC72A}" type="presParOf" srcId="{26318A21-B752-4AEB-AD2B-5A057C6AFD62}" destId="{562D24D8-5D57-4023-94E1-BAD6F8242A39}" srcOrd="1" destOrd="0" presId="urn:microsoft.com/office/officeart/2005/8/layout/hierarchy1"/>
    <dgm:cxn modelId="{695A452E-B603-4449-A793-5536C1EB5F32}" type="presParOf" srcId="{B5FC063B-B829-44E0-9977-D690FB48D12E}" destId="{5E7EEE00-94BF-4E97-B9B6-C3452AA9DD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F3FF85D-C1BE-448D-B175-732BBADC539D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13DF2C-C7D2-487D-B00B-C62F18C488FA}">
      <dgm:prSet phldrT="[Text]" phldr="0"/>
      <dgm:spPr/>
      <dgm:t>
        <a:bodyPr/>
        <a:lstStyle/>
        <a:p>
          <a:pPr rtl="0"/>
          <a:r>
            <a:rPr lang="en-US" dirty="0"/>
            <a:t>Evaluated with:</a:t>
          </a:r>
        </a:p>
      </dgm:t>
    </dgm:pt>
    <dgm:pt modelId="{E121EE29-D87C-4C2F-AE02-EEABFFF57573}" type="parTrans" cxnId="{BEE14EA3-2EED-4E19-A03D-CF948640E9A6}">
      <dgm:prSet/>
      <dgm:spPr/>
      <dgm:t>
        <a:bodyPr/>
        <a:lstStyle/>
        <a:p>
          <a:endParaRPr lang="en-US"/>
        </a:p>
      </dgm:t>
    </dgm:pt>
    <dgm:pt modelId="{B1C00791-D031-41A7-9246-1EF004406E44}" type="sibTrans" cxnId="{BEE14EA3-2EED-4E19-A03D-CF948640E9A6}">
      <dgm:prSet/>
      <dgm:spPr/>
      <dgm:t>
        <a:bodyPr/>
        <a:lstStyle/>
        <a:p>
          <a:endParaRPr lang="en-US"/>
        </a:p>
      </dgm:t>
    </dgm:pt>
    <dgm:pt modelId="{B7406178-6F16-48D7-8659-B598AC85DDE7}">
      <dgm:prSet phldrT="[Text]" phldr="0"/>
      <dgm:spPr/>
      <dgm:t>
        <a:bodyPr/>
        <a:lstStyle/>
        <a:p>
          <a:pPr rtl="0"/>
          <a:r>
            <a:rPr lang="en-US" dirty="0"/>
            <a:t>Accuracy, Precision, Recall, F1-score</a:t>
          </a:r>
        </a:p>
      </dgm:t>
    </dgm:pt>
    <dgm:pt modelId="{9C0525EF-1B4A-44A4-80BA-1C6079B0895D}" type="parTrans" cxnId="{AC457D2A-9A89-4535-8410-1058CF283211}">
      <dgm:prSet/>
      <dgm:spPr/>
      <dgm:t>
        <a:bodyPr/>
        <a:lstStyle/>
        <a:p>
          <a:endParaRPr lang="en-US"/>
        </a:p>
      </dgm:t>
    </dgm:pt>
    <dgm:pt modelId="{B81D9D7B-9674-49DB-A744-35351D821DDF}" type="sibTrans" cxnId="{AC457D2A-9A89-4535-8410-1058CF283211}">
      <dgm:prSet/>
      <dgm:spPr/>
      <dgm:t>
        <a:bodyPr/>
        <a:lstStyle/>
        <a:p>
          <a:endParaRPr lang="en-US"/>
        </a:p>
      </dgm:t>
    </dgm:pt>
    <dgm:pt modelId="{CF476100-3828-41A1-84C0-DA9D96A09179}">
      <dgm:prSet phldrT="[Text]" phldr="0"/>
      <dgm:spPr/>
      <dgm:t>
        <a:bodyPr/>
        <a:lstStyle/>
        <a:p>
          <a:pPr rtl="0"/>
          <a:r>
            <a:rPr lang="en-US" dirty="0"/>
            <a:t>Confusion Matrix</a:t>
          </a:r>
        </a:p>
      </dgm:t>
    </dgm:pt>
    <dgm:pt modelId="{C1323808-F10B-489A-AB65-FC67AE0D91A6}" type="parTrans" cxnId="{ADACC310-6D6E-49F2-8CCD-5B0203B74253}">
      <dgm:prSet/>
      <dgm:spPr/>
      <dgm:t>
        <a:bodyPr/>
        <a:lstStyle/>
        <a:p>
          <a:endParaRPr lang="en-US"/>
        </a:p>
      </dgm:t>
    </dgm:pt>
    <dgm:pt modelId="{C7973258-03CD-417B-AC67-4A8F4BEE71D2}" type="sibTrans" cxnId="{ADACC310-6D6E-49F2-8CCD-5B0203B74253}">
      <dgm:prSet/>
      <dgm:spPr/>
      <dgm:t>
        <a:bodyPr/>
        <a:lstStyle/>
        <a:p>
          <a:endParaRPr lang="en-US"/>
        </a:p>
      </dgm:t>
    </dgm:pt>
    <dgm:pt modelId="{5801CD22-4641-4396-B5EC-C94B4C8C5A0C}">
      <dgm:prSet phldrT="[Text]" phldr="0"/>
      <dgm:spPr/>
      <dgm:t>
        <a:bodyPr/>
        <a:lstStyle/>
        <a:p>
          <a:pPr rtl="0"/>
          <a:r>
            <a:rPr lang="en-US" dirty="0"/>
            <a:t>ROC Curve &amp; AUC Score</a:t>
          </a:r>
        </a:p>
      </dgm:t>
    </dgm:pt>
    <dgm:pt modelId="{79251498-F341-4C18-9284-30BE80BE028F}" type="parTrans" cxnId="{58DF47FE-C4D6-4742-888B-CF03AA1674DA}">
      <dgm:prSet/>
      <dgm:spPr/>
      <dgm:t>
        <a:bodyPr/>
        <a:lstStyle/>
        <a:p>
          <a:endParaRPr lang="en-US"/>
        </a:p>
      </dgm:t>
    </dgm:pt>
    <dgm:pt modelId="{F0E781EF-AC37-4FFD-993E-58AC208EB2BE}" type="sibTrans" cxnId="{58DF47FE-C4D6-4742-888B-CF03AA1674DA}">
      <dgm:prSet/>
      <dgm:spPr/>
      <dgm:t>
        <a:bodyPr/>
        <a:lstStyle/>
        <a:p>
          <a:endParaRPr lang="en-US"/>
        </a:p>
      </dgm:t>
    </dgm:pt>
    <dgm:pt modelId="{B692D07C-C90F-43D1-B22F-8EF530B48F55}">
      <dgm:prSet phldrT="[Text]" phldr="0"/>
      <dgm:spPr/>
      <dgm:t>
        <a:bodyPr/>
        <a:lstStyle/>
        <a:p>
          <a:pPr rtl="0"/>
          <a:r>
            <a:rPr lang="en-US" dirty="0"/>
            <a:t>Best recall performance: </a:t>
          </a:r>
          <a:r>
            <a:rPr lang="en-US" b="1" dirty="0"/>
            <a:t>XGBoost / SVM</a:t>
          </a:r>
          <a:r>
            <a:rPr lang="en-US" dirty="0"/>
            <a:t> (as per results)</a:t>
          </a:r>
        </a:p>
      </dgm:t>
    </dgm:pt>
    <dgm:pt modelId="{A0FF0051-B94B-4136-AC87-75A4B62506F2}" type="parTrans" cxnId="{B615F047-8AC9-4E12-91BC-B0149B83ED48}">
      <dgm:prSet/>
      <dgm:spPr/>
      <dgm:t>
        <a:bodyPr/>
        <a:lstStyle/>
        <a:p>
          <a:endParaRPr lang="en-US"/>
        </a:p>
      </dgm:t>
    </dgm:pt>
    <dgm:pt modelId="{8C1C7C63-22DB-42DC-8E4F-141C53731BE9}" type="sibTrans" cxnId="{B615F047-8AC9-4E12-91BC-B0149B83ED48}">
      <dgm:prSet/>
      <dgm:spPr/>
      <dgm:t>
        <a:bodyPr/>
        <a:lstStyle/>
        <a:p>
          <a:endParaRPr lang="en-US"/>
        </a:p>
      </dgm:t>
    </dgm:pt>
    <dgm:pt modelId="{9D360A35-A0A0-4FB6-8858-C8B8A02B0042}" type="pres">
      <dgm:prSet presAssocID="{AF3FF85D-C1BE-448D-B175-732BBADC539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E433AC-A4F1-468E-9D6E-3D408DBC5032}" type="pres">
      <dgm:prSet presAssocID="{7C13DF2C-C7D2-487D-B00B-C62F18C488FA}" presName="root1" presStyleCnt="0"/>
      <dgm:spPr/>
    </dgm:pt>
    <dgm:pt modelId="{753987ED-79DF-4F5E-A317-EE384B1F53E6}" type="pres">
      <dgm:prSet presAssocID="{7C13DF2C-C7D2-487D-B00B-C62F18C488FA}" presName="LevelOneTextNode" presStyleLbl="node0" presStyleIdx="0" presStyleCnt="2">
        <dgm:presLayoutVars>
          <dgm:chPref val="3"/>
        </dgm:presLayoutVars>
      </dgm:prSet>
      <dgm:spPr/>
    </dgm:pt>
    <dgm:pt modelId="{BB9D24BB-21D5-49FF-8D88-60E37BD20D02}" type="pres">
      <dgm:prSet presAssocID="{7C13DF2C-C7D2-487D-B00B-C62F18C488FA}" presName="level2hierChild" presStyleCnt="0"/>
      <dgm:spPr/>
    </dgm:pt>
    <dgm:pt modelId="{2EA3879D-82ED-4F14-A86D-93A7D5F785B3}" type="pres">
      <dgm:prSet presAssocID="{9C0525EF-1B4A-44A4-80BA-1C6079B0895D}" presName="conn2-1" presStyleLbl="parChTrans1D2" presStyleIdx="0" presStyleCnt="3"/>
      <dgm:spPr/>
    </dgm:pt>
    <dgm:pt modelId="{159A8F4B-4B53-4262-9C33-D90273808EB9}" type="pres">
      <dgm:prSet presAssocID="{9C0525EF-1B4A-44A4-80BA-1C6079B0895D}" presName="connTx" presStyleLbl="parChTrans1D2" presStyleIdx="0" presStyleCnt="3"/>
      <dgm:spPr/>
    </dgm:pt>
    <dgm:pt modelId="{3963A77F-AD4A-4805-932F-8F5EE5447183}" type="pres">
      <dgm:prSet presAssocID="{B7406178-6F16-48D7-8659-B598AC85DDE7}" presName="root2" presStyleCnt="0"/>
      <dgm:spPr/>
    </dgm:pt>
    <dgm:pt modelId="{B9FC6194-33B6-4E8A-ABBE-F9742647AD35}" type="pres">
      <dgm:prSet presAssocID="{B7406178-6F16-48D7-8659-B598AC85DDE7}" presName="LevelTwoTextNode" presStyleLbl="node2" presStyleIdx="0" presStyleCnt="3">
        <dgm:presLayoutVars>
          <dgm:chPref val="3"/>
        </dgm:presLayoutVars>
      </dgm:prSet>
      <dgm:spPr/>
    </dgm:pt>
    <dgm:pt modelId="{B46CA71A-D13B-4C48-9BB9-E427BF873E51}" type="pres">
      <dgm:prSet presAssocID="{B7406178-6F16-48D7-8659-B598AC85DDE7}" presName="level3hierChild" presStyleCnt="0"/>
      <dgm:spPr/>
    </dgm:pt>
    <dgm:pt modelId="{F368A14A-9F12-4DCC-8A06-00CC971786AF}" type="pres">
      <dgm:prSet presAssocID="{C1323808-F10B-489A-AB65-FC67AE0D91A6}" presName="conn2-1" presStyleLbl="parChTrans1D2" presStyleIdx="1" presStyleCnt="3"/>
      <dgm:spPr/>
    </dgm:pt>
    <dgm:pt modelId="{415C07E9-FDB1-4624-93BA-8AE4AD3C52BD}" type="pres">
      <dgm:prSet presAssocID="{C1323808-F10B-489A-AB65-FC67AE0D91A6}" presName="connTx" presStyleLbl="parChTrans1D2" presStyleIdx="1" presStyleCnt="3"/>
      <dgm:spPr/>
    </dgm:pt>
    <dgm:pt modelId="{48A1A722-D255-4690-AB66-E7CA0ABED8AA}" type="pres">
      <dgm:prSet presAssocID="{CF476100-3828-41A1-84C0-DA9D96A09179}" presName="root2" presStyleCnt="0"/>
      <dgm:spPr/>
    </dgm:pt>
    <dgm:pt modelId="{EC9705E0-DE04-43CE-9026-6C25787290A3}" type="pres">
      <dgm:prSet presAssocID="{CF476100-3828-41A1-84C0-DA9D96A09179}" presName="LevelTwoTextNode" presStyleLbl="node2" presStyleIdx="1" presStyleCnt="3">
        <dgm:presLayoutVars>
          <dgm:chPref val="3"/>
        </dgm:presLayoutVars>
      </dgm:prSet>
      <dgm:spPr/>
    </dgm:pt>
    <dgm:pt modelId="{43EE1BF0-A066-40DD-9B28-2DF3B47113E3}" type="pres">
      <dgm:prSet presAssocID="{CF476100-3828-41A1-84C0-DA9D96A09179}" presName="level3hierChild" presStyleCnt="0"/>
      <dgm:spPr/>
    </dgm:pt>
    <dgm:pt modelId="{225990FD-BC34-49CD-AF39-7A3610D027AC}" type="pres">
      <dgm:prSet presAssocID="{79251498-F341-4C18-9284-30BE80BE028F}" presName="conn2-1" presStyleLbl="parChTrans1D2" presStyleIdx="2" presStyleCnt="3"/>
      <dgm:spPr/>
    </dgm:pt>
    <dgm:pt modelId="{5DA95196-804D-4830-AB9B-4C95ED045D16}" type="pres">
      <dgm:prSet presAssocID="{79251498-F341-4C18-9284-30BE80BE028F}" presName="connTx" presStyleLbl="parChTrans1D2" presStyleIdx="2" presStyleCnt="3"/>
      <dgm:spPr/>
    </dgm:pt>
    <dgm:pt modelId="{F72E86D2-9064-4A33-84D0-A4CCD6125EAA}" type="pres">
      <dgm:prSet presAssocID="{5801CD22-4641-4396-B5EC-C94B4C8C5A0C}" presName="root2" presStyleCnt="0"/>
      <dgm:spPr/>
    </dgm:pt>
    <dgm:pt modelId="{AF7DE927-93D0-4128-8780-485B649C0B47}" type="pres">
      <dgm:prSet presAssocID="{5801CD22-4641-4396-B5EC-C94B4C8C5A0C}" presName="LevelTwoTextNode" presStyleLbl="node2" presStyleIdx="2" presStyleCnt="3">
        <dgm:presLayoutVars>
          <dgm:chPref val="3"/>
        </dgm:presLayoutVars>
      </dgm:prSet>
      <dgm:spPr/>
    </dgm:pt>
    <dgm:pt modelId="{7EF146A2-9834-475C-B858-24CA063EE45F}" type="pres">
      <dgm:prSet presAssocID="{5801CD22-4641-4396-B5EC-C94B4C8C5A0C}" presName="level3hierChild" presStyleCnt="0"/>
      <dgm:spPr/>
    </dgm:pt>
    <dgm:pt modelId="{558CD0CF-38BA-4804-8960-2826FB3419B9}" type="pres">
      <dgm:prSet presAssocID="{B692D07C-C90F-43D1-B22F-8EF530B48F55}" presName="root1" presStyleCnt="0"/>
      <dgm:spPr/>
    </dgm:pt>
    <dgm:pt modelId="{91920D2D-525B-46AB-A16D-F1E367048070}" type="pres">
      <dgm:prSet presAssocID="{B692D07C-C90F-43D1-B22F-8EF530B48F55}" presName="LevelOneTextNode" presStyleLbl="node0" presStyleIdx="1" presStyleCnt="2">
        <dgm:presLayoutVars>
          <dgm:chPref val="3"/>
        </dgm:presLayoutVars>
      </dgm:prSet>
      <dgm:spPr/>
    </dgm:pt>
    <dgm:pt modelId="{6756C9E4-A53A-489C-B276-4E0EE9D97449}" type="pres">
      <dgm:prSet presAssocID="{B692D07C-C90F-43D1-B22F-8EF530B48F55}" presName="level2hierChild" presStyleCnt="0"/>
      <dgm:spPr/>
    </dgm:pt>
  </dgm:ptLst>
  <dgm:cxnLst>
    <dgm:cxn modelId="{ADACC310-6D6E-49F2-8CCD-5B0203B74253}" srcId="{7C13DF2C-C7D2-487D-B00B-C62F18C488FA}" destId="{CF476100-3828-41A1-84C0-DA9D96A09179}" srcOrd="1" destOrd="0" parTransId="{C1323808-F10B-489A-AB65-FC67AE0D91A6}" sibTransId="{C7973258-03CD-417B-AC67-4A8F4BEE71D2}"/>
    <dgm:cxn modelId="{6B410711-8770-43CC-8E92-A4F86B04C1B9}" type="presOf" srcId="{C1323808-F10B-489A-AB65-FC67AE0D91A6}" destId="{415C07E9-FDB1-4624-93BA-8AE4AD3C52BD}" srcOrd="1" destOrd="0" presId="urn:microsoft.com/office/officeart/2005/8/layout/hierarchy2"/>
    <dgm:cxn modelId="{E5A7911D-D7FF-427F-8BE8-46A54A6507EB}" type="presOf" srcId="{7C13DF2C-C7D2-487D-B00B-C62F18C488FA}" destId="{753987ED-79DF-4F5E-A317-EE384B1F53E6}" srcOrd="0" destOrd="0" presId="urn:microsoft.com/office/officeart/2005/8/layout/hierarchy2"/>
    <dgm:cxn modelId="{AC457D2A-9A89-4535-8410-1058CF283211}" srcId="{7C13DF2C-C7D2-487D-B00B-C62F18C488FA}" destId="{B7406178-6F16-48D7-8659-B598AC85DDE7}" srcOrd="0" destOrd="0" parTransId="{9C0525EF-1B4A-44A4-80BA-1C6079B0895D}" sibTransId="{B81D9D7B-9674-49DB-A744-35351D821DDF}"/>
    <dgm:cxn modelId="{38E1C232-AE77-4360-B423-D9905FD7DB37}" type="presOf" srcId="{CF476100-3828-41A1-84C0-DA9D96A09179}" destId="{EC9705E0-DE04-43CE-9026-6C25787290A3}" srcOrd="0" destOrd="0" presId="urn:microsoft.com/office/officeart/2005/8/layout/hierarchy2"/>
    <dgm:cxn modelId="{B615F047-8AC9-4E12-91BC-B0149B83ED48}" srcId="{AF3FF85D-C1BE-448D-B175-732BBADC539D}" destId="{B692D07C-C90F-43D1-B22F-8EF530B48F55}" srcOrd="1" destOrd="0" parTransId="{A0FF0051-B94B-4136-AC87-75A4B62506F2}" sibTransId="{8C1C7C63-22DB-42DC-8E4F-141C53731BE9}"/>
    <dgm:cxn modelId="{E158F355-EA8D-4ABA-8C0F-0F5A9AF804FA}" type="presOf" srcId="{79251498-F341-4C18-9284-30BE80BE028F}" destId="{225990FD-BC34-49CD-AF39-7A3610D027AC}" srcOrd="0" destOrd="0" presId="urn:microsoft.com/office/officeart/2005/8/layout/hierarchy2"/>
    <dgm:cxn modelId="{5318AF7D-C674-4662-93E8-AC0410872D56}" type="presOf" srcId="{AF3FF85D-C1BE-448D-B175-732BBADC539D}" destId="{9D360A35-A0A0-4FB6-8858-C8B8A02B0042}" srcOrd="0" destOrd="0" presId="urn:microsoft.com/office/officeart/2005/8/layout/hierarchy2"/>
    <dgm:cxn modelId="{8589B294-43B5-444C-9E79-84E86891F479}" type="presOf" srcId="{9C0525EF-1B4A-44A4-80BA-1C6079B0895D}" destId="{2EA3879D-82ED-4F14-A86D-93A7D5F785B3}" srcOrd="0" destOrd="0" presId="urn:microsoft.com/office/officeart/2005/8/layout/hierarchy2"/>
    <dgm:cxn modelId="{D529EC99-0C0B-4281-A674-EE9C2454A945}" type="presOf" srcId="{5801CD22-4641-4396-B5EC-C94B4C8C5A0C}" destId="{AF7DE927-93D0-4128-8780-485B649C0B47}" srcOrd="0" destOrd="0" presId="urn:microsoft.com/office/officeart/2005/8/layout/hierarchy2"/>
    <dgm:cxn modelId="{BEE14EA3-2EED-4E19-A03D-CF948640E9A6}" srcId="{AF3FF85D-C1BE-448D-B175-732BBADC539D}" destId="{7C13DF2C-C7D2-487D-B00B-C62F18C488FA}" srcOrd="0" destOrd="0" parTransId="{E121EE29-D87C-4C2F-AE02-EEABFFF57573}" sibTransId="{B1C00791-D031-41A7-9246-1EF004406E44}"/>
    <dgm:cxn modelId="{BA36A8AE-300B-4E36-AFC1-A0D0FD81E2FF}" type="presOf" srcId="{C1323808-F10B-489A-AB65-FC67AE0D91A6}" destId="{F368A14A-9F12-4DCC-8A06-00CC971786AF}" srcOrd="0" destOrd="0" presId="urn:microsoft.com/office/officeart/2005/8/layout/hierarchy2"/>
    <dgm:cxn modelId="{61CD6BB3-B99F-4D60-A588-D77DDBB1E734}" type="presOf" srcId="{B692D07C-C90F-43D1-B22F-8EF530B48F55}" destId="{91920D2D-525B-46AB-A16D-F1E367048070}" srcOrd="0" destOrd="0" presId="urn:microsoft.com/office/officeart/2005/8/layout/hierarchy2"/>
    <dgm:cxn modelId="{E9ED95B5-2767-4F6D-89EB-228231683A9B}" type="presOf" srcId="{B7406178-6F16-48D7-8659-B598AC85DDE7}" destId="{B9FC6194-33B6-4E8A-ABBE-F9742647AD35}" srcOrd="0" destOrd="0" presId="urn:microsoft.com/office/officeart/2005/8/layout/hierarchy2"/>
    <dgm:cxn modelId="{37452CB9-AEA1-43D4-AAF1-8EA5994B532B}" type="presOf" srcId="{9C0525EF-1B4A-44A4-80BA-1C6079B0895D}" destId="{159A8F4B-4B53-4262-9C33-D90273808EB9}" srcOrd="1" destOrd="0" presId="urn:microsoft.com/office/officeart/2005/8/layout/hierarchy2"/>
    <dgm:cxn modelId="{DCC356FA-38CE-4F2E-8112-9792461E2833}" type="presOf" srcId="{79251498-F341-4C18-9284-30BE80BE028F}" destId="{5DA95196-804D-4830-AB9B-4C95ED045D16}" srcOrd="1" destOrd="0" presId="urn:microsoft.com/office/officeart/2005/8/layout/hierarchy2"/>
    <dgm:cxn modelId="{58DF47FE-C4D6-4742-888B-CF03AA1674DA}" srcId="{7C13DF2C-C7D2-487D-B00B-C62F18C488FA}" destId="{5801CD22-4641-4396-B5EC-C94B4C8C5A0C}" srcOrd="2" destOrd="0" parTransId="{79251498-F341-4C18-9284-30BE80BE028F}" sibTransId="{F0E781EF-AC37-4FFD-993E-58AC208EB2BE}"/>
    <dgm:cxn modelId="{E3DDCFEE-B9E0-45AE-B3AC-8A335AB26A1E}" type="presParOf" srcId="{9D360A35-A0A0-4FB6-8858-C8B8A02B0042}" destId="{A4E433AC-A4F1-468E-9D6E-3D408DBC5032}" srcOrd="0" destOrd="0" presId="urn:microsoft.com/office/officeart/2005/8/layout/hierarchy2"/>
    <dgm:cxn modelId="{FDEF712C-86BD-4A74-84CE-1567D2569A7D}" type="presParOf" srcId="{A4E433AC-A4F1-468E-9D6E-3D408DBC5032}" destId="{753987ED-79DF-4F5E-A317-EE384B1F53E6}" srcOrd="0" destOrd="0" presId="urn:microsoft.com/office/officeart/2005/8/layout/hierarchy2"/>
    <dgm:cxn modelId="{CB8C99F6-7525-4ABF-810C-49444E2717C4}" type="presParOf" srcId="{A4E433AC-A4F1-468E-9D6E-3D408DBC5032}" destId="{BB9D24BB-21D5-49FF-8D88-60E37BD20D02}" srcOrd="1" destOrd="0" presId="urn:microsoft.com/office/officeart/2005/8/layout/hierarchy2"/>
    <dgm:cxn modelId="{A8716458-D6FB-429A-93A2-4BCF9F63E36F}" type="presParOf" srcId="{BB9D24BB-21D5-49FF-8D88-60E37BD20D02}" destId="{2EA3879D-82ED-4F14-A86D-93A7D5F785B3}" srcOrd="0" destOrd="0" presId="urn:microsoft.com/office/officeart/2005/8/layout/hierarchy2"/>
    <dgm:cxn modelId="{1B5F3654-0B13-4683-A80D-66408E1D4433}" type="presParOf" srcId="{2EA3879D-82ED-4F14-A86D-93A7D5F785B3}" destId="{159A8F4B-4B53-4262-9C33-D90273808EB9}" srcOrd="0" destOrd="0" presId="urn:microsoft.com/office/officeart/2005/8/layout/hierarchy2"/>
    <dgm:cxn modelId="{DB99F072-D4B8-4FA0-AF08-8AC2F4551B17}" type="presParOf" srcId="{BB9D24BB-21D5-49FF-8D88-60E37BD20D02}" destId="{3963A77F-AD4A-4805-932F-8F5EE5447183}" srcOrd="1" destOrd="0" presId="urn:microsoft.com/office/officeart/2005/8/layout/hierarchy2"/>
    <dgm:cxn modelId="{5C1382B1-C203-4E45-A6CF-3831B31CD635}" type="presParOf" srcId="{3963A77F-AD4A-4805-932F-8F5EE5447183}" destId="{B9FC6194-33B6-4E8A-ABBE-F9742647AD35}" srcOrd="0" destOrd="0" presId="urn:microsoft.com/office/officeart/2005/8/layout/hierarchy2"/>
    <dgm:cxn modelId="{142EDFDF-BBCC-4439-8205-8986E483C360}" type="presParOf" srcId="{3963A77F-AD4A-4805-932F-8F5EE5447183}" destId="{B46CA71A-D13B-4C48-9BB9-E427BF873E51}" srcOrd="1" destOrd="0" presId="urn:microsoft.com/office/officeart/2005/8/layout/hierarchy2"/>
    <dgm:cxn modelId="{784D8699-9C9B-4398-AD1A-6E61FB97E891}" type="presParOf" srcId="{BB9D24BB-21D5-49FF-8D88-60E37BD20D02}" destId="{F368A14A-9F12-4DCC-8A06-00CC971786AF}" srcOrd="2" destOrd="0" presId="urn:microsoft.com/office/officeart/2005/8/layout/hierarchy2"/>
    <dgm:cxn modelId="{193EAC53-ADDA-452C-8650-2AFA035C47EE}" type="presParOf" srcId="{F368A14A-9F12-4DCC-8A06-00CC971786AF}" destId="{415C07E9-FDB1-4624-93BA-8AE4AD3C52BD}" srcOrd="0" destOrd="0" presId="urn:microsoft.com/office/officeart/2005/8/layout/hierarchy2"/>
    <dgm:cxn modelId="{D69C42CA-3343-40AA-895B-30EF037BB5C6}" type="presParOf" srcId="{BB9D24BB-21D5-49FF-8D88-60E37BD20D02}" destId="{48A1A722-D255-4690-AB66-E7CA0ABED8AA}" srcOrd="3" destOrd="0" presId="urn:microsoft.com/office/officeart/2005/8/layout/hierarchy2"/>
    <dgm:cxn modelId="{006A9526-6C98-4008-AFA1-54D7979B2F7B}" type="presParOf" srcId="{48A1A722-D255-4690-AB66-E7CA0ABED8AA}" destId="{EC9705E0-DE04-43CE-9026-6C25787290A3}" srcOrd="0" destOrd="0" presId="urn:microsoft.com/office/officeart/2005/8/layout/hierarchy2"/>
    <dgm:cxn modelId="{3ABD9352-84D1-4E7A-A9AB-E86155854799}" type="presParOf" srcId="{48A1A722-D255-4690-AB66-E7CA0ABED8AA}" destId="{43EE1BF0-A066-40DD-9B28-2DF3B47113E3}" srcOrd="1" destOrd="0" presId="urn:microsoft.com/office/officeart/2005/8/layout/hierarchy2"/>
    <dgm:cxn modelId="{6E792B68-3BC1-44DF-83E7-F76BD183D9BD}" type="presParOf" srcId="{BB9D24BB-21D5-49FF-8D88-60E37BD20D02}" destId="{225990FD-BC34-49CD-AF39-7A3610D027AC}" srcOrd="4" destOrd="0" presId="urn:microsoft.com/office/officeart/2005/8/layout/hierarchy2"/>
    <dgm:cxn modelId="{55E4B89E-AD42-4816-B86D-CC1BEA07F938}" type="presParOf" srcId="{225990FD-BC34-49CD-AF39-7A3610D027AC}" destId="{5DA95196-804D-4830-AB9B-4C95ED045D16}" srcOrd="0" destOrd="0" presId="urn:microsoft.com/office/officeart/2005/8/layout/hierarchy2"/>
    <dgm:cxn modelId="{07E9E4B6-894F-4C41-BA44-E09F0EFA14B7}" type="presParOf" srcId="{BB9D24BB-21D5-49FF-8D88-60E37BD20D02}" destId="{F72E86D2-9064-4A33-84D0-A4CCD6125EAA}" srcOrd="5" destOrd="0" presId="urn:microsoft.com/office/officeart/2005/8/layout/hierarchy2"/>
    <dgm:cxn modelId="{34ABAB15-5002-4E2C-81FE-80291D129570}" type="presParOf" srcId="{F72E86D2-9064-4A33-84D0-A4CCD6125EAA}" destId="{AF7DE927-93D0-4128-8780-485B649C0B47}" srcOrd="0" destOrd="0" presId="urn:microsoft.com/office/officeart/2005/8/layout/hierarchy2"/>
    <dgm:cxn modelId="{AA0CE2E3-87BE-45C1-B89C-E1332B2BCFFE}" type="presParOf" srcId="{F72E86D2-9064-4A33-84D0-A4CCD6125EAA}" destId="{7EF146A2-9834-475C-B858-24CA063EE45F}" srcOrd="1" destOrd="0" presId="urn:microsoft.com/office/officeart/2005/8/layout/hierarchy2"/>
    <dgm:cxn modelId="{1D08B165-9390-4CA0-9FF4-5D8AF9EF8ACE}" type="presParOf" srcId="{9D360A35-A0A0-4FB6-8858-C8B8A02B0042}" destId="{558CD0CF-38BA-4804-8960-2826FB3419B9}" srcOrd="1" destOrd="0" presId="urn:microsoft.com/office/officeart/2005/8/layout/hierarchy2"/>
    <dgm:cxn modelId="{B1FB3A0C-10F2-4A99-8C77-FD5555725035}" type="presParOf" srcId="{558CD0CF-38BA-4804-8960-2826FB3419B9}" destId="{91920D2D-525B-46AB-A16D-F1E367048070}" srcOrd="0" destOrd="0" presId="urn:microsoft.com/office/officeart/2005/8/layout/hierarchy2"/>
    <dgm:cxn modelId="{BDA55F68-4587-4355-8C30-E87340D21E9E}" type="presParOf" srcId="{558CD0CF-38BA-4804-8960-2826FB3419B9}" destId="{6756C9E4-A53A-489C-B276-4E0EE9D9744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62B0FD3-50EB-435B-AF5C-277013D0F6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134E4D-AFEC-457E-887A-B171443D86FA}">
      <dgm:prSet phldrT="[Text]" phldr="0"/>
      <dgm:spPr/>
      <dgm:t>
        <a:bodyPr/>
        <a:lstStyle/>
        <a:p>
          <a:pPr rtl="0"/>
          <a:r>
            <a:rPr lang="en-US" dirty="0"/>
            <a:t>Final Model &amp; Results</a:t>
          </a:r>
        </a:p>
      </dgm:t>
    </dgm:pt>
    <dgm:pt modelId="{589383A1-5563-467A-B733-CF338278770E}" type="parTrans" cxnId="{C50FDF9B-04AB-46D3-8218-7191DA761558}">
      <dgm:prSet/>
      <dgm:spPr/>
      <dgm:t>
        <a:bodyPr/>
        <a:lstStyle/>
        <a:p>
          <a:endParaRPr lang="en-US"/>
        </a:p>
      </dgm:t>
    </dgm:pt>
    <dgm:pt modelId="{83DC7BCE-DA1F-49F5-9329-4D19454AC930}" type="sibTrans" cxnId="{C50FDF9B-04AB-46D3-8218-7191DA761558}">
      <dgm:prSet/>
      <dgm:spPr/>
      <dgm:t>
        <a:bodyPr/>
        <a:lstStyle/>
        <a:p>
          <a:endParaRPr lang="en-US"/>
        </a:p>
      </dgm:t>
    </dgm:pt>
    <dgm:pt modelId="{2125100C-79FA-46A7-8EF4-D4A1045B6F18}">
      <dgm:prSet phldrT="[Text]" phldr="0"/>
      <dgm:spPr/>
      <dgm:t>
        <a:bodyPr/>
        <a:lstStyle/>
        <a:p>
          <a:pPr rtl="0"/>
          <a:r>
            <a:rPr lang="en-US" dirty="0"/>
            <a:t>Selected best model based on balanced metrics</a:t>
          </a:r>
        </a:p>
      </dgm:t>
    </dgm:pt>
    <dgm:pt modelId="{CA3B760A-BF52-4D02-9F37-9BA55DA37AD5}" type="parTrans" cxnId="{883EDF98-43A7-425A-B41B-4BF88E7A37C8}">
      <dgm:prSet/>
      <dgm:spPr/>
      <dgm:t>
        <a:bodyPr/>
        <a:lstStyle/>
        <a:p>
          <a:endParaRPr lang="en-US"/>
        </a:p>
      </dgm:t>
    </dgm:pt>
    <dgm:pt modelId="{F3C89888-F2A7-42B3-8635-E08B023124BE}" type="sibTrans" cxnId="{883EDF98-43A7-425A-B41B-4BF88E7A37C8}">
      <dgm:prSet/>
      <dgm:spPr/>
      <dgm:t>
        <a:bodyPr/>
        <a:lstStyle/>
        <a:p>
          <a:endParaRPr lang="en-US"/>
        </a:p>
      </dgm:t>
    </dgm:pt>
    <dgm:pt modelId="{27CDFDA2-B572-4863-9C39-8A9D1D2EC3EC}">
      <dgm:prSet phldrT="[Text]" phldr="0"/>
      <dgm:spPr/>
      <dgm:t>
        <a:bodyPr/>
        <a:lstStyle/>
        <a:p>
          <a:pPr rtl="0"/>
          <a:r>
            <a:rPr lang="en-US" dirty="0"/>
            <a:t>Demonstrated performance on test data</a:t>
          </a:r>
        </a:p>
      </dgm:t>
    </dgm:pt>
    <dgm:pt modelId="{1A7410EB-A069-4BD4-8CC3-8C0035E05D93}" type="parTrans" cxnId="{6B05FFB3-D7CD-4C8E-ADCE-40766464BE7F}">
      <dgm:prSet/>
      <dgm:spPr/>
      <dgm:t>
        <a:bodyPr/>
        <a:lstStyle/>
        <a:p>
          <a:endParaRPr lang="en-US"/>
        </a:p>
      </dgm:t>
    </dgm:pt>
    <dgm:pt modelId="{2941A9D5-EA91-4D36-A5D6-184FF1E122DE}" type="sibTrans" cxnId="{6B05FFB3-D7CD-4C8E-ADCE-40766464BE7F}">
      <dgm:prSet/>
      <dgm:spPr/>
      <dgm:t>
        <a:bodyPr/>
        <a:lstStyle/>
        <a:p>
          <a:endParaRPr lang="en-US"/>
        </a:p>
      </dgm:t>
    </dgm:pt>
    <dgm:pt modelId="{FBE3A5B9-8814-4313-AB94-119E469F4101}">
      <dgm:prSet phldrT="[Text]" phldr="0"/>
      <dgm:spPr/>
      <dgm:t>
        <a:bodyPr/>
        <a:lstStyle/>
        <a:p>
          <a:pPr rtl="0"/>
          <a:r>
            <a:rPr lang="en-US" dirty="0"/>
            <a:t>Interpreted model predictions</a:t>
          </a:r>
        </a:p>
      </dgm:t>
    </dgm:pt>
    <dgm:pt modelId="{1A73AFF2-8DC8-4121-B962-794588E62354}" type="parTrans" cxnId="{57414850-5306-4EA3-A6B7-4403B033F30B}">
      <dgm:prSet/>
      <dgm:spPr/>
      <dgm:t>
        <a:bodyPr/>
        <a:lstStyle/>
        <a:p>
          <a:endParaRPr lang="en-US"/>
        </a:p>
      </dgm:t>
    </dgm:pt>
    <dgm:pt modelId="{D43DB43D-335A-4438-99E1-1E8148293EA0}" type="sibTrans" cxnId="{57414850-5306-4EA3-A6B7-4403B033F30B}">
      <dgm:prSet/>
      <dgm:spPr/>
      <dgm:t>
        <a:bodyPr/>
        <a:lstStyle/>
        <a:p>
          <a:endParaRPr lang="en-US"/>
        </a:p>
      </dgm:t>
    </dgm:pt>
    <dgm:pt modelId="{07266B3B-D032-478A-9202-9F605AD588C0}" type="pres">
      <dgm:prSet presAssocID="{E62B0FD3-50EB-435B-AF5C-277013D0F6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236C04-02FF-4B0E-B059-2E650167A9A9}" type="pres">
      <dgm:prSet presAssocID="{B2134E4D-AFEC-457E-887A-B171443D86FA}" presName="hierRoot1" presStyleCnt="0"/>
      <dgm:spPr/>
    </dgm:pt>
    <dgm:pt modelId="{9992B456-5176-4ED0-96FE-B136FC63F3ED}" type="pres">
      <dgm:prSet presAssocID="{B2134E4D-AFEC-457E-887A-B171443D86FA}" presName="composite" presStyleCnt="0"/>
      <dgm:spPr/>
    </dgm:pt>
    <dgm:pt modelId="{6404DD9E-06F3-4AC8-922B-A04108B7CDC4}" type="pres">
      <dgm:prSet presAssocID="{B2134E4D-AFEC-457E-887A-B171443D86FA}" presName="background" presStyleLbl="node0" presStyleIdx="0" presStyleCnt="1"/>
      <dgm:spPr/>
    </dgm:pt>
    <dgm:pt modelId="{6449ABE0-442B-455E-85E3-AD2308985C57}" type="pres">
      <dgm:prSet presAssocID="{B2134E4D-AFEC-457E-887A-B171443D86FA}" presName="text" presStyleLbl="fgAcc0" presStyleIdx="0" presStyleCnt="1">
        <dgm:presLayoutVars>
          <dgm:chPref val="3"/>
        </dgm:presLayoutVars>
      </dgm:prSet>
      <dgm:spPr/>
    </dgm:pt>
    <dgm:pt modelId="{75370095-B353-4227-9DDB-8A7870A1F84C}" type="pres">
      <dgm:prSet presAssocID="{B2134E4D-AFEC-457E-887A-B171443D86FA}" presName="hierChild2" presStyleCnt="0"/>
      <dgm:spPr/>
    </dgm:pt>
    <dgm:pt modelId="{7E276A0E-9E10-4F3A-B00A-41649A292A1F}" type="pres">
      <dgm:prSet presAssocID="{CA3B760A-BF52-4D02-9F37-9BA55DA37AD5}" presName="Name10" presStyleLbl="parChTrans1D2" presStyleIdx="0" presStyleCnt="3"/>
      <dgm:spPr/>
    </dgm:pt>
    <dgm:pt modelId="{EF800219-2766-44A5-B6F3-2B6E902DEBDF}" type="pres">
      <dgm:prSet presAssocID="{2125100C-79FA-46A7-8EF4-D4A1045B6F18}" presName="hierRoot2" presStyleCnt="0"/>
      <dgm:spPr/>
    </dgm:pt>
    <dgm:pt modelId="{28168F1F-EF66-415F-B361-DC42AA75E4BD}" type="pres">
      <dgm:prSet presAssocID="{2125100C-79FA-46A7-8EF4-D4A1045B6F18}" presName="composite2" presStyleCnt="0"/>
      <dgm:spPr/>
    </dgm:pt>
    <dgm:pt modelId="{63C01413-6560-4CA7-BC44-35B1EF9C9B20}" type="pres">
      <dgm:prSet presAssocID="{2125100C-79FA-46A7-8EF4-D4A1045B6F18}" presName="background2" presStyleLbl="node2" presStyleIdx="0" presStyleCnt="3"/>
      <dgm:spPr/>
    </dgm:pt>
    <dgm:pt modelId="{70228885-16B3-4AD0-8AAA-33CA5A72E784}" type="pres">
      <dgm:prSet presAssocID="{2125100C-79FA-46A7-8EF4-D4A1045B6F18}" presName="text2" presStyleLbl="fgAcc2" presStyleIdx="0" presStyleCnt="3">
        <dgm:presLayoutVars>
          <dgm:chPref val="3"/>
        </dgm:presLayoutVars>
      </dgm:prSet>
      <dgm:spPr/>
    </dgm:pt>
    <dgm:pt modelId="{75578AB9-ACF8-4C26-8F88-4879C87211E5}" type="pres">
      <dgm:prSet presAssocID="{2125100C-79FA-46A7-8EF4-D4A1045B6F18}" presName="hierChild3" presStyleCnt="0"/>
      <dgm:spPr/>
    </dgm:pt>
    <dgm:pt modelId="{336AEFE4-1EF8-4ABF-B0EB-3006D85D7FA2}" type="pres">
      <dgm:prSet presAssocID="{1A7410EB-A069-4BD4-8CC3-8C0035E05D93}" presName="Name10" presStyleLbl="parChTrans1D2" presStyleIdx="1" presStyleCnt="3"/>
      <dgm:spPr/>
    </dgm:pt>
    <dgm:pt modelId="{F9C4CEB6-FDB3-419C-B944-FF824E929413}" type="pres">
      <dgm:prSet presAssocID="{27CDFDA2-B572-4863-9C39-8A9D1D2EC3EC}" presName="hierRoot2" presStyleCnt="0"/>
      <dgm:spPr/>
    </dgm:pt>
    <dgm:pt modelId="{B86339ED-0E28-4902-8839-F6152BF9BF9B}" type="pres">
      <dgm:prSet presAssocID="{27CDFDA2-B572-4863-9C39-8A9D1D2EC3EC}" presName="composite2" presStyleCnt="0"/>
      <dgm:spPr/>
    </dgm:pt>
    <dgm:pt modelId="{0B625358-A55B-4A05-AC59-E491FB99BE2C}" type="pres">
      <dgm:prSet presAssocID="{27CDFDA2-B572-4863-9C39-8A9D1D2EC3EC}" presName="background2" presStyleLbl="node2" presStyleIdx="1" presStyleCnt="3"/>
      <dgm:spPr/>
    </dgm:pt>
    <dgm:pt modelId="{DA41014D-6BDD-446E-BA79-C6146F62D32E}" type="pres">
      <dgm:prSet presAssocID="{27CDFDA2-B572-4863-9C39-8A9D1D2EC3EC}" presName="text2" presStyleLbl="fgAcc2" presStyleIdx="1" presStyleCnt="3">
        <dgm:presLayoutVars>
          <dgm:chPref val="3"/>
        </dgm:presLayoutVars>
      </dgm:prSet>
      <dgm:spPr/>
    </dgm:pt>
    <dgm:pt modelId="{7305F5D3-E3F8-435D-A512-32DB6C334012}" type="pres">
      <dgm:prSet presAssocID="{27CDFDA2-B572-4863-9C39-8A9D1D2EC3EC}" presName="hierChild3" presStyleCnt="0"/>
      <dgm:spPr/>
    </dgm:pt>
    <dgm:pt modelId="{06476DA8-B08B-49CC-8C99-737AE4AB2D40}" type="pres">
      <dgm:prSet presAssocID="{1A73AFF2-8DC8-4121-B962-794588E62354}" presName="Name10" presStyleLbl="parChTrans1D2" presStyleIdx="2" presStyleCnt="3"/>
      <dgm:spPr/>
    </dgm:pt>
    <dgm:pt modelId="{F02A7D6E-73C8-4CD0-968C-8EB7B9B54678}" type="pres">
      <dgm:prSet presAssocID="{FBE3A5B9-8814-4313-AB94-119E469F4101}" presName="hierRoot2" presStyleCnt="0"/>
      <dgm:spPr/>
    </dgm:pt>
    <dgm:pt modelId="{AAD3C95E-7117-4571-A1E8-FA5ABD0A5783}" type="pres">
      <dgm:prSet presAssocID="{FBE3A5B9-8814-4313-AB94-119E469F4101}" presName="composite2" presStyleCnt="0"/>
      <dgm:spPr/>
    </dgm:pt>
    <dgm:pt modelId="{F527A74F-E54A-47E0-A915-F527400E77C0}" type="pres">
      <dgm:prSet presAssocID="{FBE3A5B9-8814-4313-AB94-119E469F4101}" presName="background2" presStyleLbl="node2" presStyleIdx="2" presStyleCnt="3"/>
      <dgm:spPr/>
    </dgm:pt>
    <dgm:pt modelId="{C158EAC5-AB3E-4EAA-A171-9F1CCA15252D}" type="pres">
      <dgm:prSet presAssocID="{FBE3A5B9-8814-4313-AB94-119E469F4101}" presName="text2" presStyleLbl="fgAcc2" presStyleIdx="2" presStyleCnt="3">
        <dgm:presLayoutVars>
          <dgm:chPref val="3"/>
        </dgm:presLayoutVars>
      </dgm:prSet>
      <dgm:spPr/>
    </dgm:pt>
    <dgm:pt modelId="{D5BDC7A7-5AD6-4BD5-945C-96D858E812C6}" type="pres">
      <dgm:prSet presAssocID="{FBE3A5B9-8814-4313-AB94-119E469F4101}" presName="hierChild3" presStyleCnt="0"/>
      <dgm:spPr/>
    </dgm:pt>
  </dgm:ptLst>
  <dgm:cxnLst>
    <dgm:cxn modelId="{93D78D02-C780-4F34-BF4C-367868BFE2AE}" type="presOf" srcId="{1A7410EB-A069-4BD4-8CC3-8C0035E05D93}" destId="{336AEFE4-1EF8-4ABF-B0EB-3006D85D7FA2}" srcOrd="0" destOrd="0" presId="urn:microsoft.com/office/officeart/2005/8/layout/hierarchy1"/>
    <dgm:cxn modelId="{EFA52F07-7B9B-4A28-B595-ED8F48A23661}" type="presOf" srcId="{E62B0FD3-50EB-435B-AF5C-277013D0F6E2}" destId="{07266B3B-D032-478A-9202-9F605AD588C0}" srcOrd="0" destOrd="0" presId="urn:microsoft.com/office/officeart/2005/8/layout/hierarchy1"/>
    <dgm:cxn modelId="{13DD3E63-AD2A-4480-94E4-6A8F15CF13B3}" type="presOf" srcId="{CA3B760A-BF52-4D02-9F37-9BA55DA37AD5}" destId="{7E276A0E-9E10-4F3A-B00A-41649A292A1F}" srcOrd="0" destOrd="0" presId="urn:microsoft.com/office/officeart/2005/8/layout/hierarchy1"/>
    <dgm:cxn modelId="{E60DA765-C4B1-4C09-933B-75BA2E33FF59}" type="presOf" srcId="{B2134E4D-AFEC-457E-887A-B171443D86FA}" destId="{6449ABE0-442B-455E-85E3-AD2308985C57}" srcOrd="0" destOrd="0" presId="urn:microsoft.com/office/officeart/2005/8/layout/hierarchy1"/>
    <dgm:cxn modelId="{57414850-5306-4EA3-A6B7-4403B033F30B}" srcId="{B2134E4D-AFEC-457E-887A-B171443D86FA}" destId="{FBE3A5B9-8814-4313-AB94-119E469F4101}" srcOrd="2" destOrd="0" parTransId="{1A73AFF2-8DC8-4121-B962-794588E62354}" sibTransId="{D43DB43D-335A-4438-99E1-1E8148293EA0}"/>
    <dgm:cxn modelId="{72984E54-5C3C-4933-BF11-88084BECC28F}" type="presOf" srcId="{FBE3A5B9-8814-4313-AB94-119E469F4101}" destId="{C158EAC5-AB3E-4EAA-A171-9F1CCA15252D}" srcOrd="0" destOrd="0" presId="urn:microsoft.com/office/officeart/2005/8/layout/hierarchy1"/>
    <dgm:cxn modelId="{883EDF98-43A7-425A-B41B-4BF88E7A37C8}" srcId="{B2134E4D-AFEC-457E-887A-B171443D86FA}" destId="{2125100C-79FA-46A7-8EF4-D4A1045B6F18}" srcOrd="0" destOrd="0" parTransId="{CA3B760A-BF52-4D02-9F37-9BA55DA37AD5}" sibTransId="{F3C89888-F2A7-42B3-8635-E08B023124BE}"/>
    <dgm:cxn modelId="{C50FDF9B-04AB-46D3-8218-7191DA761558}" srcId="{E62B0FD3-50EB-435B-AF5C-277013D0F6E2}" destId="{B2134E4D-AFEC-457E-887A-B171443D86FA}" srcOrd="0" destOrd="0" parTransId="{589383A1-5563-467A-B733-CF338278770E}" sibTransId="{83DC7BCE-DA1F-49F5-9329-4D19454AC930}"/>
    <dgm:cxn modelId="{6B05FFB3-D7CD-4C8E-ADCE-40766464BE7F}" srcId="{B2134E4D-AFEC-457E-887A-B171443D86FA}" destId="{27CDFDA2-B572-4863-9C39-8A9D1D2EC3EC}" srcOrd="1" destOrd="0" parTransId="{1A7410EB-A069-4BD4-8CC3-8C0035E05D93}" sibTransId="{2941A9D5-EA91-4D36-A5D6-184FF1E122DE}"/>
    <dgm:cxn modelId="{933A6AD2-2040-406C-9A48-2F424F69520B}" type="presOf" srcId="{2125100C-79FA-46A7-8EF4-D4A1045B6F18}" destId="{70228885-16B3-4AD0-8AAA-33CA5A72E784}" srcOrd="0" destOrd="0" presId="urn:microsoft.com/office/officeart/2005/8/layout/hierarchy1"/>
    <dgm:cxn modelId="{566EEAEE-884E-4660-BC00-611C33736A95}" type="presOf" srcId="{27CDFDA2-B572-4863-9C39-8A9D1D2EC3EC}" destId="{DA41014D-6BDD-446E-BA79-C6146F62D32E}" srcOrd="0" destOrd="0" presId="urn:microsoft.com/office/officeart/2005/8/layout/hierarchy1"/>
    <dgm:cxn modelId="{D31B38F9-55FC-4E36-B821-4EFD795601ED}" type="presOf" srcId="{1A73AFF2-8DC8-4121-B962-794588E62354}" destId="{06476DA8-B08B-49CC-8C99-737AE4AB2D40}" srcOrd="0" destOrd="0" presId="urn:microsoft.com/office/officeart/2005/8/layout/hierarchy1"/>
    <dgm:cxn modelId="{FD2CD758-55A4-4640-AA0D-7943FCF5C606}" type="presParOf" srcId="{07266B3B-D032-478A-9202-9F605AD588C0}" destId="{CB236C04-02FF-4B0E-B059-2E650167A9A9}" srcOrd="0" destOrd="0" presId="urn:microsoft.com/office/officeart/2005/8/layout/hierarchy1"/>
    <dgm:cxn modelId="{1F039B1A-8535-4E14-A087-2E4F60E47B15}" type="presParOf" srcId="{CB236C04-02FF-4B0E-B059-2E650167A9A9}" destId="{9992B456-5176-4ED0-96FE-B136FC63F3ED}" srcOrd="0" destOrd="0" presId="urn:microsoft.com/office/officeart/2005/8/layout/hierarchy1"/>
    <dgm:cxn modelId="{6DB5D96B-D930-4460-AC99-05B8FCDFD495}" type="presParOf" srcId="{9992B456-5176-4ED0-96FE-B136FC63F3ED}" destId="{6404DD9E-06F3-4AC8-922B-A04108B7CDC4}" srcOrd="0" destOrd="0" presId="urn:microsoft.com/office/officeart/2005/8/layout/hierarchy1"/>
    <dgm:cxn modelId="{7E6B367B-0A81-4684-A8AC-197ADC7A4D64}" type="presParOf" srcId="{9992B456-5176-4ED0-96FE-B136FC63F3ED}" destId="{6449ABE0-442B-455E-85E3-AD2308985C57}" srcOrd="1" destOrd="0" presId="urn:microsoft.com/office/officeart/2005/8/layout/hierarchy1"/>
    <dgm:cxn modelId="{4B8099BF-9C4A-4B03-A96C-EE337B792527}" type="presParOf" srcId="{CB236C04-02FF-4B0E-B059-2E650167A9A9}" destId="{75370095-B353-4227-9DDB-8A7870A1F84C}" srcOrd="1" destOrd="0" presId="urn:microsoft.com/office/officeart/2005/8/layout/hierarchy1"/>
    <dgm:cxn modelId="{17D5C5FD-B252-4C95-9D81-D2F4B9BB2013}" type="presParOf" srcId="{75370095-B353-4227-9DDB-8A7870A1F84C}" destId="{7E276A0E-9E10-4F3A-B00A-41649A292A1F}" srcOrd="0" destOrd="0" presId="urn:microsoft.com/office/officeart/2005/8/layout/hierarchy1"/>
    <dgm:cxn modelId="{6B7BDE6E-E92B-469B-9BE6-2DADFDD3C5DD}" type="presParOf" srcId="{75370095-B353-4227-9DDB-8A7870A1F84C}" destId="{EF800219-2766-44A5-B6F3-2B6E902DEBDF}" srcOrd="1" destOrd="0" presId="urn:microsoft.com/office/officeart/2005/8/layout/hierarchy1"/>
    <dgm:cxn modelId="{24E04085-48C0-4F46-A5DD-78E736D38646}" type="presParOf" srcId="{EF800219-2766-44A5-B6F3-2B6E902DEBDF}" destId="{28168F1F-EF66-415F-B361-DC42AA75E4BD}" srcOrd="0" destOrd="0" presId="urn:microsoft.com/office/officeart/2005/8/layout/hierarchy1"/>
    <dgm:cxn modelId="{8CDE94D4-5255-467B-8BDA-EACBA5D8DFA2}" type="presParOf" srcId="{28168F1F-EF66-415F-B361-DC42AA75E4BD}" destId="{63C01413-6560-4CA7-BC44-35B1EF9C9B20}" srcOrd="0" destOrd="0" presId="urn:microsoft.com/office/officeart/2005/8/layout/hierarchy1"/>
    <dgm:cxn modelId="{C0DFF0A3-E6CF-4B8E-AA24-4F0D2937EDCA}" type="presParOf" srcId="{28168F1F-EF66-415F-B361-DC42AA75E4BD}" destId="{70228885-16B3-4AD0-8AAA-33CA5A72E784}" srcOrd="1" destOrd="0" presId="urn:microsoft.com/office/officeart/2005/8/layout/hierarchy1"/>
    <dgm:cxn modelId="{8AB6A5E5-E45A-4E6F-B838-E425DB774714}" type="presParOf" srcId="{EF800219-2766-44A5-B6F3-2B6E902DEBDF}" destId="{75578AB9-ACF8-4C26-8F88-4879C87211E5}" srcOrd="1" destOrd="0" presId="urn:microsoft.com/office/officeart/2005/8/layout/hierarchy1"/>
    <dgm:cxn modelId="{3E3A010E-A693-45A1-AE58-A7540E8906B7}" type="presParOf" srcId="{75370095-B353-4227-9DDB-8A7870A1F84C}" destId="{336AEFE4-1EF8-4ABF-B0EB-3006D85D7FA2}" srcOrd="2" destOrd="0" presId="urn:microsoft.com/office/officeart/2005/8/layout/hierarchy1"/>
    <dgm:cxn modelId="{7A99C6A4-0CD9-4C15-A7F9-22FA2244DB3F}" type="presParOf" srcId="{75370095-B353-4227-9DDB-8A7870A1F84C}" destId="{F9C4CEB6-FDB3-419C-B944-FF824E929413}" srcOrd="3" destOrd="0" presId="urn:microsoft.com/office/officeart/2005/8/layout/hierarchy1"/>
    <dgm:cxn modelId="{0B6B2973-3E8A-4558-8D5F-50F7FCBACB91}" type="presParOf" srcId="{F9C4CEB6-FDB3-419C-B944-FF824E929413}" destId="{B86339ED-0E28-4902-8839-F6152BF9BF9B}" srcOrd="0" destOrd="0" presId="urn:microsoft.com/office/officeart/2005/8/layout/hierarchy1"/>
    <dgm:cxn modelId="{9A438618-7379-4F54-8059-295B1F74D716}" type="presParOf" srcId="{B86339ED-0E28-4902-8839-F6152BF9BF9B}" destId="{0B625358-A55B-4A05-AC59-E491FB99BE2C}" srcOrd="0" destOrd="0" presId="urn:microsoft.com/office/officeart/2005/8/layout/hierarchy1"/>
    <dgm:cxn modelId="{58DD0E59-602E-4A3C-B39E-0090F130FCE2}" type="presParOf" srcId="{B86339ED-0E28-4902-8839-F6152BF9BF9B}" destId="{DA41014D-6BDD-446E-BA79-C6146F62D32E}" srcOrd="1" destOrd="0" presId="urn:microsoft.com/office/officeart/2005/8/layout/hierarchy1"/>
    <dgm:cxn modelId="{9B96299D-095E-4236-BD18-5D28D5082483}" type="presParOf" srcId="{F9C4CEB6-FDB3-419C-B944-FF824E929413}" destId="{7305F5D3-E3F8-435D-A512-32DB6C334012}" srcOrd="1" destOrd="0" presId="urn:microsoft.com/office/officeart/2005/8/layout/hierarchy1"/>
    <dgm:cxn modelId="{D3E16141-2103-4B56-A3ED-B573BB6B0A70}" type="presParOf" srcId="{75370095-B353-4227-9DDB-8A7870A1F84C}" destId="{06476DA8-B08B-49CC-8C99-737AE4AB2D40}" srcOrd="4" destOrd="0" presId="urn:microsoft.com/office/officeart/2005/8/layout/hierarchy1"/>
    <dgm:cxn modelId="{D87AACA9-25DA-4170-BADF-9903D0A5C865}" type="presParOf" srcId="{75370095-B353-4227-9DDB-8A7870A1F84C}" destId="{F02A7D6E-73C8-4CD0-968C-8EB7B9B54678}" srcOrd="5" destOrd="0" presId="urn:microsoft.com/office/officeart/2005/8/layout/hierarchy1"/>
    <dgm:cxn modelId="{993BFE12-7BDC-4105-AD94-EFCE66D43238}" type="presParOf" srcId="{F02A7D6E-73C8-4CD0-968C-8EB7B9B54678}" destId="{AAD3C95E-7117-4571-A1E8-FA5ABD0A5783}" srcOrd="0" destOrd="0" presId="urn:microsoft.com/office/officeart/2005/8/layout/hierarchy1"/>
    <dgm:cxn modelId="{8BBFDAEA-D3B6-41D4-9D4B-01C39B278534}" type="presParOf" srcId="{AAD3C95E-7117-4571-A1E8-FA5ABD0A5783}" destId="{F527A74F-E54A-47E0-A915-F527400E77C0}" srcOrd="0" destOrd="0" presId="urn:microsoft.com/office/officeart/2005/8/layout/hierarchy1"/>
    <dgm:cxn modelId="{FE189864-4BF7-4C77-B881-966C9E9F01A3}" type="presParOf" srcId="{AAD3C95E-7117-4571-A1E8-FA5ABD0A5783}" destId="{C158EAC5-AB3E-4EAA-A171-9F1CCA15252D}" srcOrd="1" destOrd="0" presId="urn:microsoft.com/office/officeart/2005/8/layout/hierarchy1"/>
    <dgm:cxn modelId="{66D115E1-15D6-4946-A90D-8B7AE682A273}" type="presParOf" srcId="{F02A7D6E-73C8-4CD0-968C-8EB7B9B54678}" destId="{D5BDC7A7-5AD6-4BD5-945C-96D858E812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CBAC350-7B4C-4013-B9A2-083E17B36A0B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29963B-68E0-48D2-AB90-701D971156B9}">
      <dgm:prSet phldrT="[Text]" phldr="0"/>
      <dgm:spPr/>
      <dgm:t>
        <a:bodyPr/>
        <a:lstStyle/>
        <a:p>
          <a:pPr rtl="0"/>
          <a:r>
            <a:rPr lang="en-US" dirty="0"/>
            <a:t>Model Deployment</a:t>
          </a:r>
        </a:p>
      </dgm:t>
    </dgm:pt>
    <dgm:pt modelId="{5A5546F2-2300-48B7-A0AF-A3D417E72BCD}" type="parTrans" cxnId="{99CC9988-D5A9-4FBE-8360-7430B7F7D60E}">
      <dgm:prSet/>
      <dgm:spPr/>
      <dgm:t>
        <a:bodyPr/>
        <a:lstStyle/>
        <a:p>
          <a:endParaRPr lang="en-US"/>
        </a:p>
      </dgm:t>
    </dgm:pt>
    <dgm:pt modelId="{B65557D2-1BAD-4F01-90B0-827E127A741A}" type="sibTrans" cxnId="{99CC9988-D5A9-4FBE-8360-7430B7F7D60E}">
      <dgm:prSet/>
      <dgm:spPr/>
      <dgm:t>
        <a:bodyPr/>
        <a:lstStyle/>
        <a:p>
          <a:endParaRPr lang="en-US"/>
        </a:p>
      </dgm:t>
    </dgm:pt>
    <dgm:pt modelId="{FD304470-4FA8-4892-A6DA-420330D1DD44}">
      <dgm:prSet phldrT="[Text]" phldr="0"/>
      <dgm:spPr/>
      <dgm:t>
        <a:bodyPr/>
        <a:lstStyle/>
        <a:p>
          <a:pPr rtl="0"/>
          <a:r>
            <a:rPr lang="en-US" dirty="0"/>
            <a:t>Saved final model using </a:t>
          </a:r>
          <a:r>
            <a:rPr lang="en-US" b="1" dirty="0">
              <a:latin typeface="Consolas"/>
            </a:rPr>
            <a:t>pickle</a:t>
          </a:r>
          <a:endParaRPr lang="en-US" b="1" dirty="0"/>
        </a:p>
      </dgm:t>
    </dgm:pt>
    <dgm:pt modelId="{A7018846-6371-45B5-B378-1DB097661F86}" type="parTrans" cxnId="{7F030B33-4879-477A-9159-F889535CF037}">
      <dgm:prSet/>
      <dgm:spPr/>
      <dgm:t>
        <a:bodyPr/>
        <a:lstStyle/>
        <a:p>
          <a:endParaRPr lang="en-US"/>
        </a:p>
      </dgm:t>
    </dgm:pt>
    <dgm:pt modelId="{21C8FA34-67D1-4B1D-997A-D572ED01CB03}" type="sibTrans" cxnId="{7F030B33-4879-477A-9159-F889535CF037}">
      <dgm:prSet/>
      <dgm:spPr/>
      <dgm:t>
        <a:bodyPr/>
        <a:lstStyle/>
        <a:p>
          <a:endParaRPr lang="en-US"/>
        </a:p>
      </dgm:t>
    </dgm:pt>
    <dgm:pt modelId="{EB78A7E1-1876-4647-A8CE-626003A22E11}">
      <dgm:prSet phldrT="[Text]" phldr="0"/>
      <dgm:spPr/>
      <dgm:t>
        <a:bodyPr/>
        <a:lstStyle/>
        <a:p>
          <a:pPr rtl="0"/>
          <a:r>
            <a:rPr lang="en-US" dirty="0"/>
            <a:t>Ready for web integration via Flask or </a:t>
          </a:r>
          <a:r>
            <a:rPr lang="en-US" dirty="0" err="1"/>
            <a:t>Streamlit</a:t>
          </a:r>
        </a:p>
      </dgm:t>
    </dgm:pt>
    <dgm:pt modelId="{01CE855C-3428-44EC-B813-06D12632E17C}" type="parTrans" cxnId="{85B25ABA-6579-4499-B101-874795DA5AD2}">
      <dgm:prSet/>
      <dgm:spPr/>
      <dgm:t>
        <a:bodyPr/>
        <a:lstStyle/>
        <a:p>
          <a:endParaRPr lang="en-US"/>
        </a:p>
      </dgm:t>
    </dgm:pt>
    <dgm:pt modelId="{F40FFCF9-FCC3-46EF-9466-57684B1981A3}" type="sibTrans" cxnId="{85B25ABA-6579-4499-B101-874795DA5AD2}">
      <dgm:prSet/>
      <dgm:spPr/>
      <dgm:t>
        <a:bodyPr/>
        <a:lstStyle/>
        <a:p>
          <a:endParaRPr lang="en-US"/>
        </a:p>
      </dgm:t>
    </dgm:pt>
    <dgm:pt modelId="{A3724340-0B24-4279-9E04-508E3B29ABFD}">
      <dgm:prSet phldrT="[Text]" phldr="0"/>
      <dgm:spPr/>
      <dgm:t>
        <a:bodyPr/>
        <a:lstStyle/>
        <a:p>
          <a:pPr rtl="0"/>
          <a:r>
            <a:rPr lang="en-US" dirty="0"/>
            <a:t>Can be embedded in dashboards for business use</a:t>
          </a:r>
        </a:p>
      </dgm:t>
    </dgm:pt>
    <dgm:pt modelId="{CC0FD10A-54EC-42B5-A446-0F80E690ED41}" type="parTrans" cxnId="{3DFE4A40-27F3-4653-A3BB-CCE480D57877}">
      <dgm:prSet/>
      <dgm:spPr/>
      <dgm:t>
        <a:bodyPr/>
        <a:lstStyle/>
        <a:p>
          <a:endParaRPr lang="en-US"/>
        </a:p>
      </dgm:t>
    </dgm:pt>
    <dgm:pt modelId="{4C6B41EB-790D-413D-883C-90BF1B68AB6F}" type="sibTrans" cxnId="{3DFE4A40-27F3-4653-A3BB-CCE480D57877}">
      <dgm:prSet/>
      <dgm:spPr/>
      <dgm:t>
        <a:bodyPr/>
        <a:lstStyle/>
        <a:p>
          <a:endParaRPr lang="en-US"/>
        </a:p>
      </dgm:t>
    </dgm:pt>
    <dgm:pt modelId="{BD33B2A0-E65D-4BA6-B1EC-5185F969A5A4}">
      <dgm:prSet phldrT="[Text]" phldr="0"/>
      <dgm:spPr/>
      <dgm:t>
        <a:bodyPr/>
        <a:lstStyle/>
        <a:p>
          <a:pPr rtl="0"/>
          <a:r>
            <a:rPr lang="en-US" dirty="0"/>
            <a:t>Supports real-time churn prediction via input forms or API</a:t>
          </a:r>
        </a:p>
      </dgm:t>
    </dgm:pt>
    <dgm:pt modelId="{D227DD11-ED60-4987-93E5-13ABB7064A2B}" type="parTrans" cxnId="{993259E7-0188-49E1-9A52-08C6BA55EEF0}">
      <dgm:prSet/>
      <dgm:spPr/>
      <dgm:t>
        <a:bodyPr/>
        <a:lstStyle/>
        <a:p>
          <a:endParaRPr lang="en-US"/>
        </a:p>
      </dgm:t>
    </dgm:pt>
    <dgm:pt modelId="{6E3374A9-1009-4F33-9EAC-E9773B436713}" type="sibTrans" cxnId="{993259E7-0188-49E1-9A52-08C6BA55EEF0}">
      <dgm:prSet/>
      <dgm:spPr/>
      <dgm:t>
        <a:bodyPr/>
        <a:lstStyle/>
        <a:p>
          <a:endParaRPr lang="en-US"/>
        </a:p>
      </dgm:t>
    </dgm:pt>
    <dgm:pt modelId="{D9256E15-6FB5-4F37-85A3-4AF482F73CDB}" type="pres">
      <dgm:prSet presAssocID="{FCBAC350-7B4C-4013-B9A2-083E17B36A0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BA16908-FA8D-44C7-B7BF-AFB6D624A918}" type="pres">
      <dgm:prSet presAssocID="{5529963B-68E0-48D2-AB90-701D971156B9}" presName="root1" presStyleCnt="0"/>
      <dgm:spPr/>
    </dgm:pt>
    <dgm:pt modelId="{B4164DF5-AE78-4CCC-941D-D37C944CB9DC}" type="pres">
      <dgm:prSet presAssocID="{5529963B-68E0-48D2-AB90-701D971156B9}" presName="LevelOneTextNode" presStyleLbl="node0" presStyleIdx="0" presStyleCnt="1">
        <dgm:presLayoutVars>
          <dgm:chPref val="3"/>
        </dgm:presLayoutVars>
      </dgm:prSet>
      <dgm:spPr/>
    </dgm:pt>
    <dgm:pt modelId="{9A94733A-6012-4779-916F-3EC76326F248}" type="pres">
      <dgm:prSet presAssocID="{5529963B-68E0-48D2-AB90-701D971156B9}" presName="level2hierChild" presStyleCnt="0"/>
      <dgm:spPr/>
    </dgm:pt>
    <dgm:pt modelId="{24D0211E-8D0E-45AF-A712-A60B06FEB26A}" type="pres">
      <dgm:prSet presAssocID="{A7018846-6371-45B5-B378-1DB097661F86}" presName="conn2-1" presStyleLbl="parChTrans1D2" presStyleIdx="0" presStyleCnt="4"/>
      <dgm:spPr/>
    </dgm:pt>
    <dgm:pt modelId="{225822B7-FF4E-4454-970F-771079038B42}" type="pres">
      <dgm:prSet presAssocID="{A7018846-6371-45B5-B378-1DB097661F86}" presName="connTx" presStyleLbl="parChTrans1D2" presStyleIdx="0" presStyleCnt="4"/>
      <dgm:spPr/>
    </dgm:pt>
    <dgm:pt modelId="{1FFF82BD-24AE-42AE-9EF0-7CC3B6F1FDAB}" type="pres">
      <dgm:prSet presAssocID="{FD304470-4FA8-4892-A6DA-420330D1DD44}" presName="root2" presStyleCnt="0"/>
      <dgm:spPr/>
    </dgm:pt>
    <dgm:pt modelId="{A52FFB5C-783B-4AC3-B291-2791FF943439}" type="pres">
      <dgm:prSet presAssocID="{FD304470-4FA8-4892-A6DA-420330D1DD44}" presName="LevelTwoTextNode" presStyleLbl="node2" presStyleIdx="0" presStyleCnt="4">
        <dgm:presLayoutVars>
          <dgm:chPref val="3"/>
        </dgm:presLayoutVars>
      </dgm:prSet>
      <dgm:spPr/>
    </dgm:pt>
    <dgm:pt modelId="{324D668A-ADAB-4C97-B10D-11AC3A972DE6}" type="pres">
      <dgm:prSet presAssocID="{FD304470-4FA8-4892-A6DA-420330D1DD44}" presName="level3hierChild" presStyleCnt="0"/>
      <dgm:spPr/>
    </dgm:pt>
    <dgm:pt modelId="{92EB63E6-381C-446E-9505-EF82317FE007}" type="pres">
      <dgm:prSet presAssocID="{01CE855C-3428-44EC-B813-06D12632E17C}" presName="conn2-1" presStyleLbl="parChTrans1D2" presStyleIdx="1" presStyleCnt="4"/>
      <dgm:spPr/>
    </dgm:pt>
    <dgm:pt modelId="{2966931B-1E52-44EC-ABD2-3C5B6AF61FEC}" type="pres">
      <dgm:prSet presAssocID="{01CE855C-3428-44EC-B813-06D12632E17C}" presName="connTx" presStyleLbl="parChTrans1D2" presStyleIdx="1" presStyleCnt="4"/>
      <dgm:spPr/>
    </dgm:pt>
    <dgm:pt modelId="{4C9C0054-E08B-4357-A04F-FF5A05D9A47C}" type="pres">
      <dgm:prSet presAssocID="{EB78A7E1-1876-4647-A8CE-626003A22E11}" presName="root2" presStyleCnt="0"/>
      <dgm:spPr/>
    </dgm:pt>
    <dgm:pt modelId="{1702B118-AF6E-4A37-88AA-47F425C6136A}" type="pres">
      <dgm:prSet presAssocID="{EB78A7E1-1876-4647-A8CE-626003A22E11}" presName="LevelTwoTextNode" presStyleLbl="node2" presStyleIdx="1" presStyleCnt="4">
        <dgm:presLayoutVars>
          <dgm:chPref val="3"/>
        </dgm:presLayoutVars>
      </dgm:prSet>
      <dgm:spPr/>
    </dgm:pt>
    <dgm:pt modelId="{A25916A9-7CCB-403E-9A91-1E7D0014D676}" type="pres">
      <dgm:prSet presAssocID="{EB78A7E1-1876-4647-A8CE-626003A22E11}" presName="level3hierChild" presStyleCnt="0"/>
      <dgm:spPr/>
    </dgm:pt>
    <dgm:pt modelId="{8CD1214A-92FA-4D63-93CB-65E1CE10F816}" type="pres">
      <dgm:prSet presAssocID="{CC0FD10A-54EC-42B5-A446-0F80E690ED41}" presName="conn2-1" presStyleLbl="parChTrans1D2" presStyleIdx="2" presStyleCnt="4"/>
      <dgm:spPr/>
    </dgm:pt>
    <dgm:pt modelId="{057A1378-6AF3-45AF-9E7A-2393CD31E017}" type="pres">
      <dgm:prSet presAssocID="{CC0FD10A-54EC-42B5-A446-0F80E690ED41}" presName="connTx" presStyleLbl="parChTrans1D2" presStyleIdx="2" presStyleCnt="4"/>
      <dgm:spPr/>
    </dgm:pt>
    <dgm:pt modelId="{53449E42-BF20-41C1-B24A-1BACA198D883}" type="pres">
      <dgm:prSet presAssocID="{A3724340-0B24-4279-9E04-508E3B29ABFD}" presName="root2" presStyleCnt="0"/>
      <dgm:spPr/>
    </dgm:pt>
    <dgm:pt modelId="{AA2E1153-CC36-4E00-BDC0-F982664B51A8}" type="pres">
      <dgm:prSet presAssocID="{A3724340-0B24-4279-9E04-508E3B29ABFD}" presName="LevelTwoTextNode" presStyleLbl="node2" presStyleIdx="2" presStyleCnt="4">
        <dgm:presLayoutVars>
          <dgm:chPref val="3"/>
        </dgm:presLayoutVars>
      </dgm:prSet>
      <dgm:spPr/>
    </dgm:pt>
    <dgm:pt modelId="{856F372A-A211-4CB6-9922-55093DBFE865}" type="pres">
      <dgm:prSet presAssocID="{A3724340-0B24-4279-9E04-508E3B29ABFD}" presName="level3hierChild" presStyleCnt="0"/>
      <dgm:spPr/>
    </dgm:pt>
    <dgm:pt modelId="{442337A7-B48A-4E2F-AD9E-B1686E255C4A}" type="pres">
      <dgm:prSet presAssocID="{D227DD11-ED60-4987-93E5-13ABB7064A2B}" presName="conn2-1" presStyleLbl="parChTrans1D2" presStyleIdx="3" presStyleCnt="4"/>
      <dgm:spPr/>
    </dgm:pt>
    <dgm:pt modelId="{B50ADFBD-F76A-4BDC-9EE8-D41F81A72A25}" type="pres">
      <dgm:prSet presAssocID="{D227DD11-ED60-4987-93E5-13ABB7064A2B}" presName="connTx" presStyleLbl="parChTrans1D2" presStyleIdx="3" presStyleCnt="4"/>
      <dgm:spPr/>
    </dgm:pt>
    <dgm:pt modelId="{333DA249-BBBB-451B-95FD-9CB307FAFBFF}" type="pres">
      <dgm:prSet presAssocID="{BD33B2A0-E65D-4BA6-B1EC-5185F969A5A4}" presName="root2" presStyleCnt="0"/>
      <dgm:spPr/>
    </dgm:pt>
    <dgm:pt modelId="{02B70B81-4DC3-448D-8EDC-AC4852AF4983}" type="pres">
      <dgm:prSet presAssocID="{BD33B2A0-E65D-4BA6-B1EC-5185F969A5A4}" presName="LevelTwoTextNode" presStyleLbl="node2" presStyleIdx="3" presStyleCnt="4">
        <dgm:presLayoutVars>
          <dgm:chPref val="3"/>
        </dgm:presLayoutVars>
      </dgm:prSet>
      <dgm:spPr/>
    </dgm:pt>
    <dgm:pt modelId="{D1A17C77-69FD-4C57-84CB-84A79A066E64}" type="pres">
      <dgm:prSet presAssocID="{BD33B2A0-E65D-4BA6-B1EC-5185F969A5A4}" presName="level3hierChild" presStyleCnt="0"/>
      <dgm:spPr/>
    </dgm:pt>
  </dgm:ptLst>
  <dgm:cxnLst>
    <dgm:cxn modelId="{FC162514-D36E-408E-B4EF-6CE5DDACDE74}" type="presOf" srcId="{5529963B-68E0-48D2-AB90-701D971156B9}" destId="{B4164DF5-AE78-4CCC-941D-D37C944CB9DC}" srcOrd="0" destOrd="0" presId="urn:microsoft.com/office/officeart/2005/8/layout/hierarchy2"/>
    <dgm:cxn modelId="{333ABC29-3223-44F2-B889-B30F60013437}" type="presOf" srcId="{EB78A7E1-1876-4647-A8CE-626003A22E11}" destId="{1702B118-AF6E-4A37-88AA-47F425C6136A}" srcOrd="0" destOrd="0" presId="urn:microsoft.com/office/officeart/2005/8/layout/hierarchy2"/>
    <dgm:cxn modelId="{7F030B33-4879-477A-9159-F889535CF037}" srcId="{5529963B-68E0-48D2-AB90-701D971156B9}" destId="{FD304470-4FA8-4892-A6DA-420330D1DD44}" srcOrd="0" destOrd="0" parTransId="{A7018846-6371-45B5-B378-1DB097661F86}" sibTransId="{21C8FA34-67D1-4B1D-997A-D572ED01CB03}"/>
    <dgm:cxn modelId="{3DFE4A40-27F3-4653-A3BB-CCE480D57877}" srcId="{5529963B-68E0-48D2-AB90-701D971156B9}" destId="{A3724340-0B24-4279-9E04-508E3B29ABFD}" srcOrd="2" destOrd="0" parTransId="{CC0FD10A-54EC-42B5-A446-0F80E690ED41}" sibTransId="{4C6B41EB-790D-413D-883C-90BF1B68AB6F}"/>
    <dgm:cxn modelId="{32E2FA43-5FF3-4B76-AA88-1B45DFAEEC31}" type="presOf" srcId="{01CE855C-3428-44EC-B813-06D12632E17C}" destId="{2966931B-1E52-44EC-ABD2-3C5B6AF61FEC}" srcOrd="1" destOrd="0" presId="urn:microsoft.com/office/officeart/2005/8/layout/hierarchy2"/>
    <dgm:cxn modelId="{9BF58A49-6A0A-4F74-AC43-9F80AF4F3DC8}" type="presOf" srcId="{A7018846-6371-45B5-B378-1DB097661F86}" destId="{24D0211E-8D0E-45AF-A712-A60B06FEB26A}" srcOrd="0" destOrd="0" presId="urn:microsoft.com/office/officeart/2005/8/layout/hierarchy2"/>
    <dgm:cxn modelId="{02A0BF4D-7538-4229-9361-D7D8D0CF4AAD}" type="presOf" srcId="{CC0FD10A-54EC-42B5-A446-0F80E690ED41}" destId="{057A1378-6AF3-45AF-9E7A-2393CD31E017}" srcOrd="1" destOrd="0" presId="urn:microsoft.com/office/officeart/2005/8/layout/hierarchy2"/>
    <dgm:cxn modelId="{F0E91B6F-BAFD-43F9-851B-652AFAAB7F94}" type="presOf" srcId="{FCBAC350-7B4C-4013-B9A2-083E17B36A0B}" destId="{D9256E15-6FB5-4F37-85A3-4AF482F73CDB}" srcOrd="0" destOrd="0" presId="urn:microsoft.com/office/officeart/2005/8/layout/hierarchy2"/>
    <dgm:cxn modelId="{02875256-E453-466D-819F-EF88D5251B9B}" type="presOf" srcId="{A7018846-6371-45B5-B378-1DB097661F86}" destId="{225822B7-FF4E-4454-970F-771079038B42}" srcOrd="1" destOrd="0" presId="urn:microsoft.com/office/officeart/2005/8/layout/hierarchy2"/>
    <dgm:cxn modelId="{99CC9988-D5A9-4FBE-8360-7430B7F7D60E}" srcId="{FCBAC350-7B4C-4013-B9A2-083E17B36A0B}" destId="{5529963B-68E0-48D2-AB90-701D971156B9}" srcOrd="0" destOrd="0" parTransId="{5A5546F2-2300-48B7-A0AF-A3D417E72BCD}" sibTransId="{B65557D2-1BAD-4F01-90B0-827E127A741A}"/>
    <dgm:cxn modelId="{DC4C0D8E-5A4B-4C01-8E8A-AD5333B09378}" type="presOf" srcId="{FD304470-4FA8-4892-A6DA-420330D1DD44}" destId="{A52FFB5C-783B-4AC3-B291-2791FF943439}" srcOrd="0" destOrd="0" presId="urn:microsoft.com/office/officeart/2005/8/layout/hierarchy2"/>
    <dgm:cxn modelId="{053D9B9C-F5B8-4ABF-BA4D-6B9AE6B55166}" type="presOf" srcId="{D227DD11-ED60-4987-93E5-13ABB7064A2B}" destId="{B50ADFBD-F76A-4BDC-9EE8-D41F81A72A25}" srcOrd="1" destOrd="0" presId="urn:microsoft.com/office/officeart/2005/8/layout/hierarchy2"/>
    <dgm:cxn modelId="{50EBFFA7-2D42-4425-BB7E-1FEC00170B61}" type="presOf" srcId="{BD33B2A0-E65D-4BA6-B1EC-5185F969A5A4}" destId="{02B70B81-4DC3-448D-8EDC-AC4852AF4983}" srcOrd="0" destOrd="0" presId="urn:microsoft.com/office/officeart/2005/8/layout/hierarchy2"/>
    <dgm:cxn modelId="{85B25ABA-6579-4499-B101-874795DA5AD2}" srcId="{5529963B-68E0-48D2-AB90-701D971156B9}" destId="{EB78A7E1-1876-4647-A8CE-626003A22E11}" srcOrd="1" destOrd="0" parTransId="{01CE855C-3428-44EC-B813-06D12632E17C}" sibTransId="{F40FFCF9-FCC3-46EF-9466-57684B1981A3}"/>
    <dgm:cxn modelId="{62C3C1CE-BA33-4BE0-A992-C8B5F9684A88}" type="presOf" srcId="{01CE855C-3428-44EC-B813-06D12632E17C}" destId="{92EB63E6-381C-446E-9505-EF82317FE007}" srcOrd="0" destOrd="0" presId="urn:microsoft.com/office/officeart/2005/8/layout/hierarchy2"/>
    <dgm:cxn modelId="{0C0F9CCF-8C82-4C7E-83BF-36C3C1D9D2CB}" type="presOf" srcId="{D227DD11-ED60-4987-93E5-13ABB7064A2B}" destId="{442337A7-B48A-4E2F-AD9E-B1686E255C4A}" srcOrd="0" destOrd="0" presId="urn:microsoft.com/office/officeart/2005/8/layout/hierarchy2"/>
    <dgm:cxn modelId="{F9CA73DB-65F8-4708-BCAE-5F6845A92860}" type="presOf" srcId="{A3724340-0B24-4279-9E04-508E3B29ABFD}" destId="{AA2E1153-CC36-4E00-BDC0-F982664B51A8}" srcOrd="0" destOrd="0" presId="urn:microsoft.com/office/officeart/2005/8/layout/hierarchy2"/>
    <dgm:cxn modelId="{993259E7-0188-49E1-9A52-08C6BA55EEF0}" srcId="{5529963B-68E0-48D2-AB90-701D971156B9}" destId="{BD33B2A0-E65D-4BA6-B1EC-5185F969A5A4}" srcOrd="3" destOrd="0" parTransId="{D227DD11-ED60-4987-93E5-13ABB7064A2B}" sibTransId="{6E3374A9-1009-4F33-9EAC-E9773B436713}"/>
    <dgm:cxn modelId="{20A317ED-56A3-45CA-B5AC-6AE1608AD724}" type="presOf" srcId="{CC0FD10A-54EC-42B5-A446-0F80E690ED41}" destId="{8CD1214A-92FA-4D63-93CB-65E1CE10F816}" srcOrd="0" destOrd="0" presId="urn:microsoft.com/office/officeart/2005/8/layout/hierarchy2"/>
    <dgm:cxn modelId="{54F85259-8CBA-4C4A-BC4D-7054082433EA}" type="presParOf" srcId="{D9256E15-6FB5-4F37-85A3-4AF482F73CDB}" destId="{EBA16908-FA8D-44C7-B7BF-AFB6D624A918}" srcOrd="0" destOrd="0" presId="urn:microsoft.com/office/officeart/2005/8/layout/hierarchy2"/>
    <dgm:cxn modelId="{4E71A2BC-A99C-43DA-89A8-06A191411313}" type="presParOf" srcId="{EBA16908-FA8D-44C7-B7BF-AFB6D624A918}" destId="{B4164DF5-AE78-4CCC-941D-D37C944CB9DC}" srcOrd="0" destOrd="0" presId="urn:microsoft.com/office/officeart/2005/8/layout/hierarchy2"/>
    <dgm:cxn modelId="{081DD858-CD78-482C-8CF9-DF4A27B34C4D}" type="presParOf" srcId="{EBA16908-FA8D-44C7-B7BF-AFB6D624A918}" destId="{9A94733A-6012-4779-916F-3EC76326F248}" srcOrd="1" destOrd="0" presId="urn:microsoft.com/office/officeart/2005/8/layout/hierarchy2"/>
    <dgm:cxn modelId="{C2A4B786-6AF6-4526-B128-C5BA77CD3647}" type="presParOf" srcId="{9A94733A-6012-4779-916F-3EC76326F248}" destId="{24D0211E-8D0E-45AF-A712-A60B06FEB26A}" srcOrd="0" destOrd="0" presId="urn:microsoft.com/office/officeart/2005/8/layout/hierarchy2"/>
    <dgm:cxn modelId="{C1E3BAC5-38C1-4455-BBC1-87394678A4A7}" type="presParOf" srcId="{24D0211E-8D0E-45AF-A712-A60B06FEB26A}" destId="{225822B7-FF4E-4454-970F-771079038B42}" srcOrd="0" destOrd="0" presId="urn:microsoft.com/office/officeart/2005/8/layout/hierarchy2"/>
    <dgm:cxn modelId="{1C1A8247-3372-41D3-BED6-EE4D89D6BD7E}" type="presParOf" srcId="{9A94733A-6012-4779-916F-3EC76326F248}" destId="{1FFF82BD-24AE-42AE-9EF0-7CC3B6F1FDAB}" srcOrd="1" destOrd="0" presId="urn:microsoft.com/office/officeart/2005/8/layout/hierarchy2"/>
    <dgm:cxn modelId="{2E044036-793E-424A-8199-26F98860FFC8}" type="presParOf" srcId="{1FFF82BD-24AE-42AE-9EF0-7CC3B6F1FDAB}" destId="{A52FFB5C-783B-4AC3-B291-2791FF943439}" srcOrd="0" destOrd="0" presId="urn:microsoft.com/office/officeart/2005/8/layout/hierarchy2"/>
    <dgm:cxn modelId="{F8A8ABA5-3336-4506-9F36-6E1A6131EC56}" type="presParOf" srcId="{1FFF82BD-24AE-42AE-9EF0-7CC3B6F1FDAB}" destId="{324D668A-ADAB-4C97-B10D-11AC3A972DE6}" srcOrd="1" destOrd="0" presId="urn:microsoft.com/office/officeart/2005/8/layout/hierarchy2"/>
    <dgm:cxn modelId="{6AFC1070-C2A4-45B8-8ED4-A28353104B0C}" type="presParOf" srcId="{9A94733A-6012-4779-916F-3EC76326F248}" destId="{92EB63E6-381C-446E-9505-EF82317FE007}" srcOrd="2" destOrd="0" presId="urn:microsoft.com/office/officeart/2005/8/layout/hierarchy2"/>
    <dgm:cxn modelId="{07E6D1A1-5588-42BB-B060-6EB05B2DDE97}" type="presParOf" srcId="{92EB63E6-381C-446E-9505-EF82317FE007}" destId="{2966931B-1E52-44EC-ABD2-3C5B6AF61FEC}" srcOrd="0" destOrd="0" presId="urn:microsoft.com/office/officeart/2005/8/layout/hierarchy2"/>
    <dgm:cxn modelId="{6F6B2893-C73B-402E-9391-301A49B99E85}" type="presParOf" srcId="{9A94733A-6012-4779-916F-3EC76326F248}" destId="{4C9C0054-E08B-4357-A04F-FF5A05D9A47C}" srcOrd="3" destOrd="0" presId="urn:microsoft.com/office/officeart/2005/8/layout/hierarchy2"/>
    <dgm:cxn modelId="{58B79D0E-9E2A-4998-BBD0-38010B018566}" type="presParOf" srcId="{4C9C0054-E08B-4357-A04F-FF5A05D9A47C}" destId="{1702B118-AF6E-4A37-88AA-47F425C6136A}" srcOrd="0" destOrd="0" presId="urn:microsoft.com/office/officeart/2005/8/layout/hierarchy2"/>
    <dgm:cxn modelId="{BE74C3AA-8B2F-42FC-9581-348CE87C5C3A}" type="presParOf" srcId="{4C9C0054-E08B-4357-A04F-FF5A05D9A47C}" destId="{A25916A9-7CCB-403E-9A91-1E7D0014D676}" srcOrd="1" destOrd="0" presId="urn:microsoft.com/office/officeart/2005/8/layout/hierarchy2"/>
    <dgm:cxn modelId="{50540B3B-2A7D-44C7-ACE3-504EB16A3335}" type="presParOf" srcId="{9A94733A-6012-4779-916F-3EC76326F248}" destId="{8CD1214A-92FA-4D63-93CB-65E1CE10F816}" srcOrd="4" destOrd="0" presId="urn:microsoft.com/office/officeart/2005/8/layout/hierarchy2"/>
    <dgm:cxn modelId="{4BC85C14-C674-4666-815B-67D6CE084D5B}" type="presParOf" srcId="{8CD1214A-92FA-4D63-93CB-65E1CE10F816}" destId="{057A1378-6AF3-45AF-9E7A-2393CD31E017}" srcOrd="0" destOrd="0" presId="urn:microsoft.com/office/officeart/2005/8/layout/hierarchy2"/>
    <dgm:cxn modelId="{E36CB1AF-01C3-4798-8DC6-15140AA90BB7}" type="presParOf" srcId="{9A94733A-6012-4779-916F-3EC76326F248}" destId="{53449E42-BF20-41C1-B24A-1BACA198D883}" srcOrd="5" destOrd="0" presId="urn:microsoft.com/office/officeart/2005/8/layout/hierarchy2"/>
    <dgm:cxn modelId="{4A6FCD98-6BCA-4F5B-8D5A-396C6B826B55}" type="presParOf" srcId="{53449E42-BF20-41C1-B24A-1BACA198D883}" destId="{AA2E1153-CC36-4E00-BDC0-F982664B51A8}" srcOrd="0" destOrd="0" presId="urn:microsoft.com/office/officeart/2005/8/layout/hierarchy2"/>
    <dgm:cxn modelId="{163846DE-FE45-4DAF-905A-D30CAA89CDD3}" type="presParOf" srcId="{53449E42-BF20-41C1-B24A-1BACA198D883}" destId="{856F372A-A211-4CB6-9922-55093DBFE865}" srcOrd="1" destOrd="0" presId="urn:microsoft.com/office/officeart/2005/8/layout/hierarchy2"/>
    <dgm:cxn modelId="{52731CCE-66D2-4242-8B5E-584E48893424}" type="presParOf" srcId="{9A94733A-6012-4779-916F-3EC76326F248}" destId="{442337A7-B48A-4E2F-AD9E-B1686E255C4A}" srcOrd="6" destOrd="0" presId="urn:microsoft.com/office/officeart/2005/8/layout/hierarchy2"/>
    <dgm:cxn modelId="{9DFACB02-13BC-4D2D-9D56-AB2C2A292D25}" type="presParOf" srcId="{442337A7-B48A-4E2F-AD9E-B1686E255C4A}" destId="{B50ADFBD-F76A-4BDC-9EE8-D41F81A72A25}" srcOrd="0" destOrd="0" presId="urn:microsoft.com/office/officeart/2005/8/layout/hierarchy2"/>
    <dgm:cxn modelId="{DE015D50-5D84-4B45-8DAE-672567BBAB6E}" type="presParOf" srcId="{9A94733A-6012-4779-916F-3EC76326F248}" destId="{333DA249-BBBB-451B-95FD-9CB307FAFBFF}" srcOrd="7" destOrd="0" presId="urn:microsoft.com/office/officeart/2005/8/layout/hierarchy2"/>
    <dgm:cxn modelId="{9F732E94-C4CB-48E4-A1AE-7BC827E631AD}" type="presParOf" srcId="{333DA249-BBBB-451B-95FD-9CB307FAFBFF}" destId="{02B70B81-4DC3-448D-8EDC-AC4852AF4983}" srcOrd="0" destOrd="0" presId="urn:microsoft.com/office/officeart/2005/8/layout/hierarchy2"/>
    <dgm:cxn modelId="{5D356D95-21FE-4DCB-92FC-B9A4ED33941F}" type="presParOf" srcId="{333DA249-BBBB-451B-95FD-9CB307FAFBFF}" destId="{D1A17C77-69FD-4C57-84CB-84A79A066E6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D88C808-5A12-43CF-BD86-8B968E58C4A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20D959-2A9F-44E3-A218-97C420BA2D92}">
      <dgm:prSet phldrT="[Text]" phldr="0"/>
      <dgm:spPr/>
      <dgm:t>
        <a:bodyPr/>
        <a:lstStyle/>
        <a:p>
          <a:pPr rtl="0"/>
          <a:r>
            <a:rPr lang="en-US" dirty="0"/>
            <a:t>Completed full cycle: data cleaning → EDA → ML → Deployment</a:t>
          </a:r>
        </a:p>
      </dgm:t>
    </dgm:pt>
    <dgm:pt modelId="{4505AAC6-FDBD-423F-8949-BAC7E17628D1}" type="parTrans" cxnId="{5F4AF01A-C24F-4A83-A73C-236FA1FF3550}">
      <dgm:prSet/>
      <dgm:spPr/>
      <dgm:t>
        <a:bodyPr/>
        <a:lstStyle/>
        <a:p>
          <a:endParaRPr lang="en-US"/>
        </a:p>
      </dgm:t>
    </dgm:pt>
    <dgm:pt modelId="{9D1DA3EF-6EB4-47FC-BD2C-784972C969E6}" type="sibTrans" cxnId="{5F4AF01A-C24F-4A83-A73C-236FA1FF3550}">
      <dgm:prSet/>
      <dgm:spPr/>
      <dgm:t>
        <a:bodyPr/>
        <a:lstStyle/>
        <a:p>
          <a:endParaRPr lang="en-US"/>
        </a:p>
      </dgm:t>
    </dgm:pt>
    <dgm:pt modelId="{33CAF829-273C-4ACD-ABF1-B0682A83EC33}">
      <dgm:prSet phldrT="[Text]" phldr="0"/>
      <dgm:spPr/>
      <dgm:t>
        <a:bodyPr/>
        <a:lstStyle/>
        <a:p>
          <a:pPr rtl="0"/>
          <a:r>
            <a:rPr lang="en-US" dirty="0"/>
            <a:t>Extracted actionable churn insights</a:t>
          </a:r>
        </a:p>
      </dgm:t>
    </dgm:pt>
    <dgm:pt modelId="{D8447945-B349-4073-8CC6-F3DD0E394AA2}" type="parTrans" cxnId="{71FCD8C2-DA69-4CBC-B2D7-91AD7F5A0FC6}">
      <dgm:prSet/>
      <dgm:spPr/>
      <dgm:t>
        <a:bodyPr/>
        <a:lstStyle/>
        <a:p>
          <a:endParaRPr lang="en-US"/>
        </a:p>
      </dgm:t>
    </dgm:pt>
    <dgm:pt modelId="{04F6D389-B9BD-4FA4-99C6-2CD887920F35}" type="sibTrans" cxnId="{71FCD8C2-DA69-4CBC-B2D7-91AD7F5A0FC6}">
      <dgm:prSet/>
      <dgm:spPr/>
      <dgm:t>
        <a:bodyPr/>
        <a:lstStyle/>
        <a:p>
          <a:endParaRPr lang="en-US"/>
        </a:p>
      </dgm:t>
    </dgm:pt>
    <dgm:pt modelId="{F6BE2C0B-F86F-4BEE-9C12-AF69EF9BAB9A}">
      <dgm:prSet phldrT="[Text]" phldr="0"/>
      <dgm:spPr/>
      <dgm:t>
        <a:bodyPr/>
        <a:lstStyle/>
        <a:p>
          <a:pPr rtl="0"/>
          <a:r>
            <a:rPr lang="en-US" dirty="0"/>
            <a:t>Built a model ready for real-world use</a:t>
          </a:r>
        </a:p>
      </dgm:t>
    </dgm:pt>
    <dgm:pt modelId="{6127497C-2C62-4E3E-B9F3-55BB89B2D26E}" type="parTrans" cxnId="{A62A20FA-3A36-428F-9F97-9E1CC224FAE8}">
      <dgm:prSet/>
      <dgm:spPr/>
      <dgm:t>
        <a:bodyPr/>
        <a:lstStyle/>
        <a:p>
          <a:endParaRPr lang="en-US"/>
        </a:p>
      </dgm:t>
    </dgm:pt>
    <dgm:pt modelId="{C1D57D32-9447-41E2-B2E5-3ECF4BFDE8AF}" type="sibTrans" cxnId="{A62A20FA-3A36-428F-9F97-9E1CC224FAE8}">
      <dgm:prSet/>
      <dgm:spPr/>
      <dgm:t>
        <a:bodyPr/>
        <a:lstStyle/>
        <a:p>
          <a:endParaRPr lang="en-US"/>
        </a:p>
      </dgm:t>
    </dgm:pt>
    <dgm:pt modelId="{36E0EEEF-5A8D-424A-80C7-87530BD84B2F}" type="pres">
      <dgm:prSet presAssocID="{BD88C808-5A12-43CF-BD86-8B968E58C4AC}" presName="linear" presStyleCnt="0">
        <dgm:presLayoutVars>
          <dgm:dir/>
          <dgm:animLvl val="lvl"/>
          <dgm:resizeHandles val="exact"/>
        </dgm:presLayoutVars>
      </dgm:prSet>
      <dgm:spPr/>
    </dgm:pt>
    <dgm:pt modelId="{91A9CC5D-5BAE-4503-93A7-81425E570C6C}" type="pres">
      <dgm:prSet presAssocID="{0B20D959-2A9F-44E3-A218-97C420BA2D92}" presName="parentLin" presStyleCnt="0"/>
      <dgm:spPr/>
    </dgm:pt>
    <dgm:pt modelId="{A69E262C-2877-48F9-AC3B-D0BA1953B8D1}" type="pres">
      <dgm:prSet presAssocID="{0B20D959-2A9F-44E3-A218-97C420BA2D92}" presName="parentLeftMargin" presStyleLbl="node1" presStyleIdx="0" presStyleCnt="3"/>
      <dgm:spPr/>
    </dgm:pt>
    <dgm:pt modelId="{3197EBA5-E92C-4DDC-9C8C-BD497ED7BBF5}" type="pres">
      <dgm:prSet presAssocID="{0B20D959-2A9F-44E3-A218-97C420BA2D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4544F9-10DC-4B80-8284-D5CDDF43599E}" type="pres">
      <dgm:prSet presAssocID="{0B20D959-2A9F-44E3-A218-97C420BA2D92}" presName="negativeSpace" presStyleCnt="0"/>
      <dgm:spPr/>
    </dgm:pt>
    <dgm:pt modelId="{DAACFB35-2A11-43CC-8F5A-3DE4A5C86943}" type="pres">
      <dgm:prSet presAssocID="{0B20D959-2A9F-44E3-A218-97C420BA2D92}" presName="childText" presStyleLbl="conFgAcc1" presStyleIdx="0" presStyleCnt="3">
        <dgm:presLayoutVars>
          <dgm:bulletEnabled val="1"/>
        </dgm:presLayoutVars>
      </dgm:prSet>
      <dgm:spPr/>
    </dgm:pt>
    <dgm:pt modelId="{EFA5DEA9-60CA-4AFC-B211-05A5A7DB24CD}" type="pres">
      <dgm:prSet presAssocID="{9D1DA3EF-6EB4-47FC-BD2C-784972C969E6}" presName="spaceBetweenRectangles" presStyleCnt="0"/>
      <dgm:spPr/>
    </dgm:pt>
    <dgm:pt modelId="{9E4CCA17-9AA9-4E42-8EE7-7533875893EF}" type="pres">
      <dgm:prSet presAssocID="{33CAF829-273C-4ACD-ABF1-B0682A83EC33}" presName="parentLin" presStyleCnt="0"/>
      <dgm:spPr/>
    </dgm:pt>
    <dgm:pt modelId="{7AD50D6B-2B86-49B4-9709-757ED58DD3DF}" type="pres">
      <dgm:prSet presAssocID="{33CAF829-273C-4ACD-ABF1-B0682A83EC33}" presName="parentLeftMargin" presStyleLbl="node1" presStyleIdx="0" presStyleCnt="3"/>
      <dgm:spPr/>
    </dgm:pt>
    <dgm:pt modelId="{F6FDF1B0-1F1C-40C5-B4D9-F30C0191DCA5}" type="pres">
      <dgm:prSet presAssocID="{33CAF829-273C-4ACD-ABF1-B0682A83EC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291C743-D4D0-44AA-BDA6-468251F4EFD4}" type="pres">
      <dgm:prSet presAssocID="{33CAF829-273C-4ACD-ABF1-B0682A83EC33}" presName="negativeSpace" presStyleCnt="0"/>
      <dgm:spPr/>
    </dgm:pt>
    <dgm:pt modelId="{CA00E1E8-A8C9-495A-9DF8-F2BCB0C26930}" type="pres">
      <dgm:prSet presAssocID="{33CAF829-273C-4ACD-ABF1-B0682A83EC33}" presName="childText" presStyleLbl="conFgAcc1" presStyleIdx="1" presStyleCnt="3">
        <dgm:presLayoutVars>
          <dgm:bulletEnabled val="1"/>
        </dgm:presLayoutVars>
      </dgm:prSet>
      <dgm:spPr/>
    </dgm:pt>
    <dgm:pt modelId="{E8F2CF05-0014-40B4-8ED0-3E2F73B66A3F}" type="pres">
      <dgm:prSet presAssocID="{04F6D389-B9BD-4FA4-99C6-2CD887920F35}" presName="spaceBetweenRectangles" presStyleCnt="0"/>
      <dgm:spPr/>
    </dgm:pt>
    <dgm:pt modelId="{973D61DC-B11F-4967-A392-CDB0A0AC6A81}" type="pres">
      <dgm:prSet presAssocID="{F6BE2C0B-F86F-4BEE-9C12-AF69EF9BAB9A}" presName="parentLin" presStyleCnt="0"/>
      <dgm:spPr/>
    </dgm:pt>
    <dgm:pt modelId="{F3AC784C-164E-4763-BC65-EC2E2205806D}" type="pres">
      <dgm:prSet presAssocID="{F6BE2C0B-F86F-4BEE-9C12-AF69EF9BAB9A}" presName="parentLeftMargin" presStyleLbl="node1" presStyleIdx="1" presStyleCnt="3"/>
      <dgm:spPr/>
    </dgm:pt>
    <dgm:pt modelId="{93EDA4DB-6A73-4009-93C5-851F63B9A13D}" type="pres">
      <dgm:prSet presAssocID="{F6BE2C0B-F86F-4BEE-9C12-AF69EF9BAB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88C3223-5B43-4708-A804-61978684E7F8}" type="pres">
      <dgm:prSet presAssocID="{F6BE2C0B-F86F-4BEE-9C12-AF69EF9BAB9A}" presName="negativeSpace" presStyleCnt="0"/>
      <dgm:spPr/>
    </dgm:pt>
    <dgm:pt modelId="{EA8FFD09-CD51-4177-905C-1FF7C8F2C7F1}" type="pres">
      <dgm:prSet presAssocID="{F6BE2C0B-F86F-4BEE-9C12-AF69EF9BAB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31FDB05-A484-4486-9868-2C8830CC4559}" type="presOf" srcId="{0B20D959-2A9F-44E3-A218-97C420BA2D92}" destId="{3197EBA5-E92C-4DDC-9C8C-BD497ED7BBF5}" srcOrd="1" destOrd="0" presId="urn:microsoft.com/office/officeart/2005/8/layout/list1"/>
    <dgm:cxn modelId="{5F4AF01A-C24F-4A83-A73C-236FA1FF3550}" srcId="{BD88C808-5A12-43CF-BD86-8B968E58C4AC}" destId="{0B20D959-2A9F-44E3-A218-97C420BA2D92}" srcOrd="0" destOrd="0" parTransId="{4505AAC6-FDBD-423F-8949-BAC7E17628D1}" sibTransId="{9D1DA3EF-6EB4-47FC-BD2C-784972C969E6}"/>
    <dgm:cxn modelId="{C8E2E21E-B645-454E-A63A-1BA5E02732EB}" type="presOf" srcId="{F6BE2C0B-F86F-4BEE-9C12-AF69EF9BAB9A}" destId="{93EDA4DB-6A73-4009-93C5-851F63B9A13D}" srcOrd="1" destOrd="0" presId="urn:microsoft.com/office/officeart/2005/8/layout/list1"/>
    <dgm:cxn modelId="{3D31D42C-8F44-4D02-9577-7890BE4449DD}" type="presOf" srcId="{33CAF829-273C-4ACD-ABF1-B0682A83EC33}" destId="{F6FDF1B0-1F1C-40C5-B4D9-F30C0191DCA5}" srcOrd="1" destOrd="0" presId="urn:microsoft.com/office/officeart/2005/8/layout/list1"/>
    <dgm:cxn modelId="{0AC52B33-21F2-4079-8807-D538494F27CD}" type="presOf" srcId="{F6BE2C0B-F86F-4BEE-9C12-AF69EF9BAB9A}" destId="{F3AC784C-164E-4763-BC65-EC2E2205806D}" srcOrd="0" destOrd="0" presId="urn:microsoft.com/office/officeart/2005/8/layout/list1"/>
    <dgm:cxn modelId="{E937107E-4D4B-4111-93C4-9F1EC5866379}" type="presOf" srcId="{0B20D959-2A9F-44E3-A218-97C420BA2D92}" destId="{A69E262C-2877-48F9-AC3B-D0BA1953B8D1}" srcOrd="0" destOrd="0" presId="urn:microsoft.com/office/officeart/2005/8/layout/list1"/>
    <dgm:cxn modelId="{71FCD8C2-DA69-4CBC-B2D7-91AD7F5A0FC6}" srcId="{BD88C808-5A12-43CF-BD86-8B968E58C4AC}" destId="{33CAF829-273C-4ACD-ABF1-B0682A83EC33}" srcOrd="1" destOrd="0" parTransId="{D8447945-B349-4073-8CC6-F3DD0E394AA2}" sibTransId="{04F6D389-B9BD-4FA4-99C6-2CD887920F35}"/>
    <dgm:cxn modelId="{DBFB06E8-B240-4FF9-98C0-9A1C649091C6}" type="presOf" srcId="{BD88C808-5A12-43CF-BD86-8B968E58C4AC}" destId="{36E0EEEF-5A8D-424A-80C7-87530BD84B2F}" srcOrd="0" destOrd="0" presId="urn:microsoft.com/office/officeart/2005/8/layout/list1"/>
    <dgm:cxn modelId="{5D5B4BF5-C11F-44B3-B110-A31BCF349169}" type="presOf" srcId="{33CAF829-273C-4ACD-ABF1-B0682A83EC33}" destId="{7AD50D6B-2B86-49B4-9709-757ED58DD3DF}" srcOrd="0" destOrd="0" presId="urn:microsoft.com/office/officeart/2005/8/layout/list1"/>
    <dgm:cxn modelId="{A62A20FA-3A36-428F-9F97-9E1CC224FAE8}" srcId="{BD88C808-5A12-43CF-BD86-8B968E58C4AC}" destId="{F6BE2C0B-F86F-4BEE-9C12-AF69EF9BAB9A}" srcOrd="2" destOrd="0" parTransId="{6127497C-2C62-4E3E-B9F3-55BB89B2D26E}" sibTransId="{C1D57D32-9447-41E2-B2E5-3ECF4BFDE8AF}"/>
    <dgm:cxn modelId="{82314DA7-3956-4CD0-AAFF-243F2E869986}" type="presParOf" srcId="{36E0EEEF-5A8D-424A-80C7-87530BD84B2F}" destId="{91A9CC5D-5BAE-4503-93A7-81425E570C6C}" srcOrd="0" destOrd="0" presId="urn:microsoft.com/office/officeart/2005/8/layout/list1"/>
    <dgm:cxn modelId="{9ABF209A-9C8D-47F7-A648-D73D87B55676}" type="presParOf" srcId="{91A9CC5D-5BAE-4503-93A7-81425E570C6C}" destId="{A69E262C-2877-48F9-AC3B-D0BA1953B8D1}" srcOrd="0" destOrd="0" presId="urn:microsoft.com/office/officeart/2005/8/layout/list1"/>
    <dgm:cxn modelId="{8153940F-3BE6-4BE2-B0E9-173619CAD9D6}" type="presParOf" srcId="{91A9CC5D-5BAE-4503-93A7-81425E570C6C}" destId="{3197EBA5-E92C-4DDC-9C8C-BD497ED7BBF5}" srcOrd="1" destOrd="0" presId="urn:microsoft.com/office/officeart/2005/8/layout/list1"/>
    <dgm:cxn modelId="{A4FEBA45-2BAA-4AAE-8638-BE7F00672160}" type="presParOf" srcId="{36E0EEEF-5A8D-424A-80C7-87530BD84B2F}" destId="{A94544F9-10DC-4B80-8284-D5CDDF43599E}" srcOrd="1" destOrd="0" presId="urn:microsoft.com/office/officeart/2005/8/layout/list1"/>
    <dgm:cxn modelId="{DAB6F974-4D0D-4BA2-9B67-65E80D1C5404}" type="presParOf" srcId="{36E0EEEF-5A8D-424A-80C7-87530BD84B2F}" destId="{DAACFB35-2A11-43CC-8F5A-3DE4A5C86943}" srcOrd="2" destOrd="0" presId="urn:microsoft.com/office/officeart/2005/8/layout/list1"/>
    <dgm:cxn modelId="{D6B51D80-6CE8-49BE-B264-D46D2C7082D0}" type="presParOf" srcId="{36E0EEEF-5A8D-424A-80C7-87530BD84B2F}" destId="{EFA5DEA9-60CA-4AFC-B211-05A5A7DB24CD}" srcOrd="3" destOrd="0" presId="urn:microsoft.com/office/officeart/2005/8/layout/list1"/>
    <dgm:cxn modelId="{192C2DF2-6162-4779-8DA0-D6334F026866}" type="presParOf" srcId="{36E0EEEF-5A8D-424A-80C7-87530BD84B2F}" destId="{9E4CCA17-9AA9-4E42-8EE7-7533875893EF}" srcOrd="4" destOrd="0" presId="urn:microsoft.com/office/officeart/2005/8/layout/list1"/>
    <dgm:cxn modelId="{BA21C07D-E98D-40AF-B8C1-D3FC42C768FC}" type="presParOf" srcId="{9E4CCA17-9AA9-4E42-8EE7-7533875893EF}" destId="{7AD50D6B-2B86-49B4-9709-757ED58DD3DF}" srcOrd="0" destOrd="0" presId="urn:microsoft.com/office/officeart/2005/8/layout/list1"/>
    <dgm:cxn modelId="{96463B2D-02F1-4756-8C32-E6C68912C08C}" type="presParOf" srcId="{9E4CCA17-9AA9-4E42-8EE7-7533875893EF}" destId="{F6FDF1B0-1F1C-40C5-B4D9-F30C0191DCA5}" srcOrd="1" destOrd="0" presId="urn:microsoft.com/office/officeart/2005/8/layout/list1"/>
    <dgm:cxn modelId="{0486B359-CFDD-42CA-87DA-C5427E270511}" type="presParOf" srcId="{36E0EEEF-5A8D-424A-80C7-87530BD84B2F}" destId="{F291C743-D4D0-44AA-BDA6-468251F4EFD4}" srcOrd="5" destOrd="0" presId="urn:microsoft.com/office/officeart/2005/8/layout/list1"/>
    <dgm:cxn modelId="{8B40555B-4775-40E2-A466-7FCB454905B1}" type="presParOf" srcId="{36E0EEEF-5A8D-424A-80C7-87530BD84B2F}" destId="{CA00E1E8-A8C9-495A-9DF8-F2BCB0C26930}" srcOrd="6" destOrd="0" presId="urn:microsoft.com/office/officeart/2005/8/layout/list1"/>
    <dgm:cxn modelId="{8153FDEB-0437-47C7-83D7-5020163D4AF6}" type="presParOf" srcId="{36E0EEEF-5A8D-424A-80C7-87530BD84B2F}" destId="{E8F2CF05-0014-40B4-8ED0-3E2F73B66A3F}" srcOrd="7" destOrd="0" presId="urn:microsoft.com/office/officeart/2005/8/layout/list1"/>
    <dgm:cxn modelId="{BF65330C-568E-4037-8F35-857777426CA5}" type="presParOf" srcId="{36E0EEEF-5A8D-424A-80C7-87530BD84B2F}" destId="{973D61DC-B11F-4967-A392-CDB0A0AC6A81}" srcOrd="8" destOrd="0" presId="urn:microsoft.com/office/officeart/2005/8/layout/list1"/>
    <dgm:cxn modelId="{69715027-C3AA-433D-A605-460F5D101037}" type="presParOf" srcId="{973D61DC-B11F-4967-A392-CDB0A0AC6A81}" destId="{F3AC784C-164E-4763-BC65-EC2E2205806D}" srcOrd="0" destOrd="0" presId="urn:microsoft.com/office/officeart/2005/8/layout/list1"/>
    <dgm:cxn modelId="{48475CD7-903F-4378-A009-60F8857BFA6F}" type="presParOf" srcId="{973D61DC-B11F-4967-A392-CDB0A0AC6A81}" destId="{93EDA4DB-6A73-4009-93C5-851F63B9A13D}" srcOrd="1" destOrd="0" presId="urn:microsoft.com/office/officeart/2005/8/layout/list1"/>
    <dgm:cxn modelId="{FBA1A9E2-805F-4401-A15E-A56A1E8DEF4C}" type="presParOf" srcId="{36E0EEEF-5A8D-424A-80C7-87530BD84B2F}" destId="{188C3223-5B43-4708-A804-61978684E7F8}" srcOrd="9" destOrd="0" presId="urn:microsoft.com/office/officeart/2005/8/layout/list1"/>
    <dgm:cxn modelId="{05D8FE43-F31E-467F-9B53-1806135A5FF7}" type="presParOf" srcId="{36E0EEEF-5A8D-424A-80C7-87530BD84B2F}" destId="{EA8FFD09-CD51-4177-905C-1FF7C8F2C7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F0F469-7EC8-4F10-BD95-46AFE795522B}" type="doc">
      <dgm:prSet loTypeId="urn:microsoft.com/office/officeart/2005/8/layout/cycle2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CFBD3E-35DC-4ECE-B916-F795A5CF6005}">
      <dgm:prSet phldrT="[Text]" phldr="0"/>
      <dgm:spPr/>
      <dgm:t>
        <a:bodyPr/>
        <a:lstStyle/>
        <a:p>
          <a:pPr rtl="0"/>
          <a:r>
            <a:rPr lang="en-US" dirty="0"/>
            <a:t>Revenue Impact</a:t>
          </a:r>
        </a:p>
      </dgm:t>
    </dgm:pt>
    <dgm:pt modelId="{16035A85-372B-41A3-80A5-9B4FB753D967}" type="parTrans" cxnId="{4D2BFCAD-59DE-4B1B-9E15-181FC7E957B3}">
      <dgm:prSet/>
      <dgm:spPr/>
      <dgm:t>
        <a:bodyPr/>
        <a:lstStyle/>
        <a:p>
          <a:endParaRPr lang="en-US"/>
        </a:p>
      </dgm:t>
    </dgm:pt>
    <dgm:pt modelId="{6B6FEAE6-8E88-4E52-B775-495FEAECF029}" type="sibTrans" cxnId="{4D2BFCAD-59DE-4B1B-9E15-181FC7E957B3}">
      <dgm:prSet/>
      <dgm:spPr/>
      <dgm:t>
        <a:bodyPr/>
        <a:lstStyle/>
        <a:p>
          <a:endParaRPr lang="en-US"/>
        </a:p>
      </dgm:t>
    </dgm:pt>
    <dgm:pt modelId="{245BDC4F-341F-406C-8015-C5BA02B4A2B0}">
      <dgm:prSet phldrT="[Text]" phldr="0"/>
      <dgm:spPr/>
      <dgm:t>
        <a:bodyPr/>
        <a:lstStyle/>
        <a:p>
          <a:pPr rtl="0"/>
          <a:r>
            <a:rPr lang="en-US" dirty="0"/>
            <a:t>Growth Barrier</a:t>
          </a:r>
        </a:p>
      </dgm:t>
    </dgm:pt>
    <dgm:pt modelId="{58A81CBB-F35E-4F4C-BEDF-30973FF978D5}" type="parTrans" cxnId="{8CEBBA39-E287-41CC-BE33-E90FD61EDA52}">
      <dgm:prSet/>
      <dgm:spPr/>
      <dgm:t>
        <a:bodyPr/>
        <a:lstStyle/>
        <a:p>
          <a:endParaRPr lang="en-US"/>
        </a:p>
      </dgm:t>
    </dgm:pt>
    <dgm:pt modelId="{D16BCB0B-757E-4680-A9CF-A433F8E17B25}" type="sibTrans" cxnId="{8CEBBA39-E287-41CC-BE33-E90FD61EDA52}">
      <dgm:prSet/>
      <dgm:spPr/>
      <dgm:t>
        <a:bodyPr/>
        <a:lstStyle/>
        <a:p>
          <a:endParaRPr lang="en-US"/>
        </a:p>
      </dgm:t>
    </dgm:pt>
    <dgm:pt modelId="{F2EB2CF9-4176-4133-9DD5-C3BA21D99BD6}">
      <dgm:prSet phldrT="[Text]" phldr="0"/>
      <dgm:spPr/>
      <dgm:t>
        <a:bodyPr/>
        <a:lstStyle/>
        <a:p>
          <a:pPr rtl="0"/>
          <a:r>
            <a:rPr lang="en-US" dirty="0"/>
            <a:t>Customer Lifetime Value (CLV)</a:t>
          </a:r>
        </a:p>
      </dgm:t>
    </dgm:pt>
    <dgm:pt modelId="{F419975D-B4E4-4E2E-A175-693A7B89112F}" type="parTrans" cxnId="{EF238681-BD08-49A3-BD5E-B0256E9E64FC}">
      <dgm:prSet/>
      <dgm:spPr/>
      <dgm:t>
        <a:bodyPr/>
        <a:lstStyle/>
        <a:p>
          <a:endParaRPr lang="en-US"/>
        </a:p>
      </dgm:t>
    </dgm:pt>
    <dgm:pt modelId="{819FBBB0-0E4B-4743-B0BF-523BBE755882}" type="sibTrans" cxnId="{EF238681-BD08-49A3-BD5E-B0256E9E64FC}">
      <dgm:prSet/>
      <dgm:spPr/>
      <dgm:t>
        <a:bodyPr/>
        <a:lstStyle/>
        <a:p>
          <a:endParaRPr lang="en-US"/>
        </a:p>
      </dgm:t>
    </dgm:pt>
    <dgm:pt modelId="{D8C12695-AF98-423B-ADC3-50C5C5A1AC4E}">
      <dgm:prSet phldrT="[Text]" phldr="0"/>
      <dgm:spPr/>
      <dgm:t>
        <a:bodyPr/>
        <a:lstStyle/>
        <a:p>
          <a:pPr rtl="0"/>
          <a:r>
            <a:rPr lang="en-US" dirty="0"/>
            <a:t>Operational Insights</a:t>
          </a:r>
        </a:p>
      </dgm:t>
    </dgm:pt>
    <dgm:pt modelId="{266D3A75-95D9-4D55-81A7-8A98812D912B}" type="parTrans" cxnId="{148A5DFE-167D-4F2D-8903-91B329EB927D}">
      <dgm:prSet/>
      <dgm:spPr/>
      <dgm:t>
        <a:bodyPr/>
        <a:lstStyle/>
        <a:p>
          <a:endParaRPr lang="en-US"/>
        </a:p>
      </dgm:t>
    </dgm:pt>
    <dgm:pt modelId="{C1C0A96B-CBA0-4486-89CD-9A3E77D1572C}" type="sibTrans" cxnId="{148A5DFE-167D-4F2D-8903-91B329EB927D}">
      <dgm:prSet/>
      <dgm:spPr/>
      <dgm:t>
        <a:bodyPr/>
        <a:lstStyle/>
        <a:p>
          <a:endParaRPr lang="en-US"/>
        </a:p>
      </dgm:t>
    </dgm:pt>
    <dgm:pt modelId="{6C9C727C-3746-4823-9F18-1CC898CE9353}">
      <dgm:prSet phldrT="[Text]" phldr="0"/>
      <dgm:spPr/>
      <dgm:t>
        <a:bodyPr/>
        <a:lstStyle/>
        <a:p>
          <a:pPr rtl="0"/>
          <a:r>
            <a:rPr lang="en-US" dirty="0"/>
            <a:t>Investor Perception</a:t>
          </a:r>
        </a:p>
      </dgm:t>
    </dgm:pt>
    <dgm:pt modelId="{D060DD88-32A5-4D57-812F-6BB5C3DB832F}" type="parTrans" cxnId="{F7C08C78-C8AA-45A3-A76F-C9BDEB5846D4}">
      <dgm:prSet/>
      <dgm:spPr/>
      <dgm:t>
        <a:bodyPr/>
        <a:lstStyle/>
        <a:p>
          <a:endParaRPr lang="en-US"/>
        </a:p>
      </dgm:t>
    </dgm:pt>
    <dgm:pt modelId="{D8DDEFBC-3FCC-4824-BBF8-E2371DDBA597}" type="sibTrans" cxnId="{F7C08C78-C8AA-45A3-A76F-C9BDEB5846D4}">
      <dgm:prSet/>
      <dgm:spPr/>
      <dgm:t>
        <a:bodyPr/>
        <a:lstStyle/>
        <a:p>
          <a:endParaRPr lang="en-US"/>
        </a:p>
      </dgm:t>
    </dgm:pt>
    <dgm:pt modelId="{6327E2CD-F9F8-45BD-B392-C7E048A976D7}" type="pres">
      <dgm:prSet presAssocID="{73F0F469-7EC8-4F10-BD95-46AFE795522B}" presName="cycle" presStyleCnt="0">
        <dgm:presLayoutVars>
          <dgm:dir/>
          <dgm:resizeHandles val="exact"/>
        </dgm:presLayoutVars>
      </dgm:prSet>
      <dgm:spPr/>
    </dgm:pt>
    <dgm:pt modelId="{E1F8FE33-B036-4284-A10F-8B1AE8925BF6}" type="pres">
      <dgm:prSet presAssocID="{6ECFBD3E-35DC-4ECE-B916-F795A5CF6005}" presName="node" presStyleLbl="node1" presStyleIdx="0" presStyleCnt="5">
        <dgm:presLayoutVars>
          <dgm:bulletEnabled val="1"/>
        </dgm:presLayoutVars>
      </dgm:prSet>
      <dgm:spPr/>
    </dgm:pt>
    <dgm:pt modelId="{DEA8204B-E7D8-4E99-B009-EB3D3467A7EB}" type="pres">
      <dgm:prSet presAssocID="{6B6FEAE6-8E88-4E52-B775-495FEAECF029}" presName="sibTrans" presStyleLbl="sibTrans2D1" presStyleIdx="0" presStyleCnt="5"/>
      <dgm:spPr/>
    </dgm:pt>
    <dgm:pt modelId="{8A35728F-CFEC-4AD8-BC1F-293584E383B0}" type="pres">
      <dgm:prSet presAssocID="{6B6FEAE6-8E88-4E52-B775-495FEAECF029}" presName="connectorText" presStyleLbl="sibTrans2D1" presStyleIdx="0" presStyleCnt="5"/>
      <dgm:spPr/>
    </dgm:pt>
    <dgm:pt modelId="{5DC8F071-D16D-4D44-BD88-FDF5103CA4E3}" type="pres">
      <dgm:prSet presAssocID="{245BDC4F-341F-406C-8015-C5BA02B4A2B0}" presName="node" presStyleLbl="node1" presStyleIdx="1" presStyleCnt="5">
        <dgm:presLayoutVars>
          <dgm:bulletEnabled val="1"/>
        </dgm:presLayoutVars>
      </dgm:prSet>
      <dgm:spPr/>
    </dgm:pt>
    <dgm:pt modelId="{9DF39E50-CDE9-44EF-83A2-9F6190C7D8C5}" type="pres">
      <dgm:prSet presAssocID="{D16BCB0B-757E-4680-A9CF-A433F8E17B25}" presName="sibTrans" presStyleLbl="sibTrans2D1" presStyleIdx="1" presStyleCnt="5"/>
      <dgm:spPr/>
    </dgm:pt>
    <dgm:pt modelId="{BDACB2A4-AA7E-4FF5-A6E2-AA5126188F9D}" type="pres">
      <dgm:prSet presAssocID="{D16BCB0B-757E-4680-A9CF-A433F8E17B25}" presName="connectorText" presStyleLbl="sibTrans2D1" presStyleIdx="1" presStyleCnt="5"/>
      <dgm:spPr/>
    </dgm:pt>
    <dgm:pt modelId="{07F4A7D6-DE86-4994-BA49-FDA62B0777A3}" type="pres">
      <dgm:prSet presAssocID="{F2EB2CF9-4176-4133-9DD5-C3BA21D99BD6}" presName="node" presStyleLbl="node1" presStyleIdx="2" presStyleCnt="5">
        <dgm:presLayoutVars>
          <dgm:bulletEnabled val="1"/>
        </dgm:presLayoutVars>
      </dgm:prSet>
      <dgm:spPr/>
    </dgm:pt>
    <dgm:pt modelId="{0A887F7D-8C68-4DC6-8051-37C8086F8E1D}" type="pres">
      <dgm:prSet presAssocID="{819FBBB0-0E4B-4743-B0BF-523BBE755882}" presName="sibTrans" presStyleLbl="sibTrans2D1" presStyleIdx="2" presStyleCnt="5"/>
      <dgm:spPr/>
    </dgm:pt>
    <dgm:pt modelId="{901DD592-963D-4F03-9028-35B794861F5F}" type="pres">
      <dgm:prSet presAssocID="{819FBBB0-0E4B-4743-B0BF-523BBE755882}" presName="connectorText" presStyleLbl="sibTrans2D1" presStyleIdx="2" presStyleCnt="5"/>
      <dgm:spPr/>
    </dgm:pt>
    <dgm:pt modelId="{86B1233F-EE1F-454E-9586-7E041CBE5F52}" type="pres">
      <dgm:prSet presAssocID="{D8C12695-AF98-423B-ADC3-50C5C5A1AC4E}" presName="node" presStyleLbl="node1" presStyleIdx="3" presStyleCnt="5">
        <dgm:presLayoutVars>
          <dgm:bulletEnabled val="1"/>
        </dgm:presLayoutVars>
      </dgm:prSet>
      <dgm:spPr/>
    </dgm:pt>
    <dgm:pt modelId="{C3A8ED55-B9F6-4D48-B48C-64D0B04A7E5C}" type="pres">
      <dgm:prSet presAssocID="{C1C0A96B-CBA0-4486-89CD-9A3E77D1572C}" presName="sibTrans" presStyleLbl="sibTrans2D1" presStyleIdx="3" presStyleCnt="5"/>
      <dgm:spPr/>
    </dgm:pt>
    <dgm:pt modelId="{B866A324-6EC9-4102-AF86-581F6F61D4DC}" type="pres">
      <dgm:prSet presAssocID="{C1C0A96B-CBA0-4486-89CD-9A3E77D1572C}" presName="connectorText" presStyleLbl="sibTrans2D1" presStyleIdx="3" presStyleCnt="5"/>
      <dgm:spPr/>
    </dgm:pt>
    <dgm:pt modelId="{50B8939F-936F-466A-AD66-25F30665CBD3}" type="pres">
      <dgm:prSet presAssocID="{6C9C727C-3746-4823-9F18-1CC898CE9353}" presName="node" presStyleLbl="node1" presStyleIdx="4" presStyleCnt="5">
        <dgm:presLayoutVars>
          <dgm:bulletEnabled val="1"/>
        </dgm:presLayoutVars>
      </dgm:prSet>
      <dgm:spPr/>
    </dgm:pt>
    <dgm:pt modelId="{26DD07BE-E7AB-4041-89CC-6BEE86977D34}" type="pres">
      <dgm:prSet presAssocID="{D8DDEFBC-3FCC-4824-BBF8-E2371DDBA597}" presName="sibTrans" presStyleLbl="sibTrans2D1" presStyleIdx="4" presStyleCnt="5"/>
      <dgm:spPr/>
    </dgm:pt>
    <dgm:pt modelId="{65E5DFD4-F44A-4248-8002-7726AD327FAB}" type="pres">
      <dgm:prSet presAssocID="{D8DDEFBC-3FCC-4824-BBF8-E2371DDBA597}" presName="connectorText" presStyleLbl="sibTrans2D1" presStyleIdx="4" presStyleCnt="5"/>
      <dgm:spPr/>
    </dgm:pt>
  </dgm:ptLst>
  <dgm:cxnLst>
    <dgm:cxn modelId="{6210460A-B921-4A19-8B01-F18E069F4EAF}" type="presOf" srcId="{6ECFBD3E-35DC-4ECE-B916-F795A5CF6005}" destId="{E1F8FE33-B036-4284-A10F-8B1AE8925BF6}" srcOrd="0" destOrd="0" presId="urn:microsoft.com/office/officeart/2005/8/layout/cycle2"/>
    <dgm:cxn modelId="{1161B52E-117E-4F8D-9B24-3FF3765908B5}" type="presOf" srcId="{245BDC4F-341F-406C-8015-C5BA02B4A2B0}" destId="{5DC8F071-D16D-4D44-BD88-FDF5103CA4E3}" srcOrd="0" destOrd="0" presId="urn:microsoft.com/office/officeart/2005/8/layout/cycle2"/>
    <dgm:cxn modelId="{8CEBBA39-E287-41CC-BE33-E90FD61EDA52}" srcId="{73F0F469-7EC8-4F10-BD95-46AFE795522B}" destId="{245BDC4F-341F-406C-8015-C5BA02B4A2B0}" srcOrd="1" destOrd="0" parTransId="{58A81CBB-F35E-4F4C-BEDF-30973FF978D5}" sibTransId="{D16BCB0B-757E-4680-A9CF-A433F8E17B25}"/>
    <dgm:cxn modelId="{88ADAD48-0AF1-4E14-AB62-DC974FF0D595}" type="presOf" srcId="{D8DDEFBC-3FCC-4824-BBF8-E2371DDBA597}" destId="{65E5DFD4-F44A-4248-8002-7726AD327FAB}" srcOrd="1" destOrd="0" presId="urn:microsoft.com/office/officeart/2005/8/layout/cycle2"/>
    <dgm:cxn modelId="{5A019C4A-9B9E-4C83-A701-4CC570E2B57D}" type="presOf" srcId="{6B6FEAE6-8E88-4E52-B775-495FEAECF029}" destId="{DEA8204B-E7D8-4E99-B009-EB3D3467A7EB}" srcOrd="0" destOrd="0" presId="urn:microsoft.com/office/officeart/2005/8/layout/cycle2"/>
    <dgm:cxn modelId="{8F233B4C-3544-4CAE-A753-550CEDC7821E}" type="presOf" srcId="{F2EB2CF9-4176-4133-9DD5-C3BA21D99BD6}" destId="{07F4A7D6-DE86-4994-BA49-FDA62B0777A3}" srcOrd="0" destOrd="0" presId="urn:microsoft.com/office/officeart/2005/8/layout/cycle2"/>
    <dgm:cxn modelId="{9D52726E-8250-49FE-BA0E-6FF15B673732}" type="presOf" srcId="{D8DDEFBC-3FCC-4824-BBF8-E2371DDBA597}" destId="{26DD07BE-E7AB-4041-89CC-6BEE86977D34}" srcOrd="0" destOrd="0" presId="urn:microsoft.com/office/officeart/2005/8/layout/cycle2"/>
    <dgm:cxn modelId="{8A08E04E-8A46-417F-A1F6-A51C56874729}" type="presOf" srcId="{6C9C727C-3746-4823-9F18-1CC898CE9353}" destId="{50B8939F-936F-466A-AD66-25F30665CBD3}" srcOrd="0" destOrd="0" presId="urn:microsoft.com/office/officeart/2005/8/layout/cycle2"/>
    <dgm:cxn modelId="{8E5DAD54-5F3B-4F43-A766-12CFD2CC0E4C}" type="presOf" srcId="{819FBBB0-0E4B-4743-B0BF-523BBE755882}" destId="{901DD592-963D-4F03-9028-35B794861F5F}" srcOrd="1" destOrd="0" presId="urn:microsoft.com/office/officeart/2005/8/layout/cycle2"/>
    <dgm:cxn modelId="{F7C08C78-C8AA-45A3-A76F-C9BDEB5846D4}" srcId="{73F0F469-7EC8-4F10-BD95-46AFE795522B}" destId="{6C9C727C-3746-4823-9F18-1CC898CE9353}" srcOrd="4" destOrd="0" parTransId="{D060DD88-32A5-4D57-812F-6BB5C3DB832F}" sibTransId="{D8DDEFBC-3FCC-4824-BBF8-E2371DDBA597}"/>
    <dgm:cxn modelId="{EF238681-BD08-49A3-BD5E-B0256E9E64FC}" srcId="{73F0F469-7EC8-4F10-BD95-46AFE795522B}" destId="{F2EB2CF9-4176-4133-9DD5-C3BA21D99BD6}" srcOrd="2" destOrd="0" parTransId="{F419975D-B4E4-4E2E-A175-693A7B89112F}" sibTransId="{819FBBB0-0E4B-4743-B0BF-523BBE755882}"/>
    <dgm:cxn modelId="{F6338B87-0B2C-40D1-9CFA-FE773190CF05}" type="presOf" srcId="{6B6FEAE6-8E88-4E52-B775-495FEAECF029}" destId="{8A35728F-CFEC-4AD8-BC1F-293584E383B0}" srcOrd="1" destOrd="0" presId="urn:microsoft.com/office/officeart/2005/8/layout/cycle2"/>
    <dgm:cxn modelId="{F2540789-D035-4073-8609-7CC91536083D}" type="presOf" srcId="{819FBBB0-0E4B-4743-B0BF-523BBE755882}" destId="{0A887F7D-8C68-4DC6-8051-37C8086F8E1D}" srcOrd="0" destOrd="0" presId="urn:microsoft.com/office/officeart/2005/8/layout/cycle2"/>
    <dgm:cxn modelId="{4D2BFCAD-59DE-4B1B-9E15-181FC7E957B3}" srcId="{73F0F469-7EC8-4F10-BD95-46AFE795522B}" destId="{6ECFBD3E-35DC-4ECE-B916-F795A5CF6005}" srcOrd="0" destOrd="0" parTransId="{16035A85-372B-41A3-80A5-9B4FB753D967}" sibTransId="{6B6FEAE6-8E88-4E52-B775-495FEAECF029}"/>
    <dgm:cxn modelId="{DD3F8FBB-7DC6-4C15-8891-14F6F4E33E91}" type="presOf" srcId="{D16BCB0B-757E-4680-A9CF-A433F8E17B25}" destId="{BDACB2A4-AA7E-4FF5-A6E2-AA5126188F9D}" srcOrd="1" destOrd="0" presId="urn:microsoft.com/office/officeart/2005/8/layout/cycle2"/>
    <dgm:cxn modelId="{12DEB8BD-8491-4966-9C60-3FF23A4D86CD}" type="presOf" srcId="{73F0F469-7EC8-4F10-BD95-46AFE795522B}" destId="{6327E2CD-F9F8-45BD-B392-C7E048A976D7}" srcOrd="0" destOrd="0" presId="urn:microsoft.com/office/officeart/2005/8/layout/cycle2"/>
    <dgm:cxn modelId="{D1C899C5-26DE-4BD1-9DBB-054C2734FFD3}" type="presOf" srcId="{D16BCB0B-757E-4680-A9CF-A433F8E17B25}" destId="{9DF39E50-CDE9-44EF-83A2-9F6190C7D8C5}" srcOrd="0" destOrd="0" presId="urn:microsoft.com/office/officeart/2005/8/layout/cycle2"/>
    <dgm:cxn modelId="{F776E2D9-3D7D-4400-8A67-B68AA1BE2341}" type="presOf" srcId="{C1C0A96B-CBA0-4486-89CD-9A3E77D1572C}" destId="{B866A324-6EC9-4102-AF86-581F6F61D4DC}" srcOrd="1" destOrd="0" presId="urn:microsoft.com/office/officeart/2005/8/layout/cycle2"/>
    <dgm:cxn modelId="{BA8835E4-D09D-443C-B3CD-4F493BE7C6FB}" type="presOf" srcId="{D8C12695-AF98-423B-ADC3-50C5C5A1AC4E}" destId="{86B1233F-EE1F-454E-9586-7E041CBE5F52}" srcOrd="0" destOrd="0" presId="urn:microsoft.com/office/officeart/2005/8/layout/cycle2"/>
    <dgm:cxn modelId="{ADF6EEFC-8DDA-4CA5-BAAD-B2F7AC8D354A}" type="presOf" srcId="{C1C0A96B-CBA0-4486-89CD-9A3E77D1572C}" destId="{C3A8ED55-B9F6-4D48-B48C-64D0B04A7E5C}" srcOrd="0" destOrd="0" presId="urn:microsoft.com/office/officeart/2005/8/layout/cycle2"/>
    <dgm:cxn modelId="{148A5DFE-167D-4F2D-8903-91B329EB927D}" srcId="{73F0F469-7EC8-4F10-BD95-46AFE795522B}" destId="{D8C12695-AF98-423B-ADC3-50C5C5A1AC4E}" srcOrd="3" destOrd="0" parTransId="{266D3A75-95D9-4D55-81A7-8A98812D912B}" sibTransId="{C1C0A96B-CBA0-4486-89CD-9A3E77D1572C}"/>
    <dgm:cxn modelId="{95B96C1F-B054-4D7C-AB67-676CEF29856C}" type="presParOf" srcId="{6327E2CD-F9F8-45BD-B392-C7E048A976D7}" destId="{E1F8FE33-B036-4284-A10F-8B1AE8925BF6}" srcOrd="0" destOrd="0" presId="urn:microsoft.com/office/officeart/2005/8/layout/cycle2"/>
    <dgm:cxn modelId="{DA8747EB-B8EB-43E4-A405-14AC979DFB52}" type="presParOf" srcId="{6327E2CD-F9F8-45BD-B392-C7E048A976D7}" destId="{DEA8204B-E7D8-4E99-B009-EB3D3467A7EB}" srcOrd="1" destOrd="0" presId="urn:microsoft.com/office/officeart/2005/8/layout/cycle2"/>
    <dgm:cxn modelId="{C84AE400-C3A0-4762-8483-B716F6C67D5A}" type="presParOf" srcId="{DEA8204B-E7D8-4E99-B009-EB3D3467A7EB}" destId="{8A35728F-CFEC-4AD8-BC1F-293584E383B0}" srcOrd="0" destOrd="0" presId="urn:microsoft.com/office/officeart/2005/8/layout/cycle2"/>
    <dgm:cxn modelId="{538468CC-28C8-49B1-A62F-3F3EF46F5C21}" type="presParOf" srcId="{6327E2CD-F9F8-45BD-B392-C7E048A976D7}" destId="{5DC8F071-D16D-4D44-BD88-FDF5103CA4E3}" srcOrd="2" destOrd="0" presId="urn:microsoft.com/office/officeart/2005/8/layout/cycle2"/>
    <dgm:cxn modelId="{6E58A89C-7CF0-473B-909E-16E637F2D077}" type="presParOf" srcId="{6327E2CD-F9F8-45BD-B392-C7E048A976D7}" destId="{9DF39E50-CDE9-44EF-83A2-9F6190C7D8C5}" srcOrd="3" destOrd="0" presId="urn:microsoft.com/office/officeart/2005/8/layout/cycle2"/>
    <dgm:cxn modelId="{9769CF70-0BAC-4DF2-A4EB-A2C1A278D03D}" type="presParOf" srcId="{9DF39E50-CDE9-44EF-83A2-9F6190C7D8C5}" destId="{BDACB2A4-AA7E-4FF5-A6E2-AA5126188F9D}" srcOrd="0" destOrd="0" presId="urn:microsoft.com/office/officeart/2005/8/layout/cycle2"/>
    <dgm:cxn modelId="{AA298AAA-0523-4A00-B71D-0659B380FA92}" type="presParOf" srcId="{6327E2CD-F9F8-45BD-B392-C7E048A976D7}" destId="{07F4A7D6-DE86-4994-BA49-FDA62B0777A3}" srcOrd="4" destOrd="0" presId="urn:microsoft.com/office/officeart/2005/8/layout/cycle2"/>
    <dgm:cxn modelId="{59B1FB42-3054-4E71-9BB4-FA36877C8F3E}" type="presParOf" srcId="{6327E2CD-F9F8-45BD-B392-C7E048A976D7}" destId="{0A887F7D-8C68-4DC6-8051-37C8086F8E1D}" srcOrd="5" destOrd="0" presId="urn:microsoft.com/office/officeart/2005/8/layout/cycle2"/>
    <dgm:cxn modelId="{C8B9957D-64FB-412D-8549-D1EB003618CC}" type="presParOf" srcId="{0A887F7D-8C68-4DC6-8051-37C8086F8E1D}" destId="{901DD592-963D-4F03-9028-35B794861F5F}" srcOrd="0" destOrd="0" presId="urn:microsoft.com/office/officeart/2005/8/layout/cycle2"/>
    <dgm:cxn modelId="{B451F9D7-F866-447F-93E2-E965FD2577C3}" type="presParOf" srcId="{6327E2CD-F9F8-45BD-B392-C7E048A976D7}" destId="{86B1233F-EE1F-454E-9586-7E041CBE5F52}" srcOrd="6" destOrd="0" presId="urn:microsoft.com/office/officeart/2005/8/layout/cycle2"/>
    <dgm:cxn modelId="{D0DBC214-9593-4BEC-9882-1D76B4D95841}" type="presParOf" srcId="{6327E2CD-F9F8-45BD-B392-C7E048A976D7}" destId="{C3A8ED55-B9F6-4D48-B48C-64D0B04A7E5C}" srcOrd="7" destOrd="0" presId="urn:microsoft.com/office/officeart/2005/8/layout/cycle2"/>
    <dgm:cxn modelId="{98C39F74-DF3B-44FB-8BC9-F9E760E29868}" type="presParOf" srcId="{C3A8ED55-B9F6-4D48-B48C-64D0B04A7E5C}" destId="{B866A324-6EC9-4102-AF86-581F6F61D4DC}" srcOrd="0" destOrd="0" presId="urn:microsoft.com/office/officeart/2005/8/layout/cycle2"/>
    <dgm:cxn modelId="{34BAB394-9E2D-4F7F-8465-950D2C68F7D8}" type="presParOf" srcId="{6327E2CD-F9F8-45BD-B392-C7E048A976D7}" destId="{50B8939F-936F-466A-AD66-25F30665CBD3}" srcOrd="8" destOrd="0" presId="urn:microsoft.com/office/officeart/2005/8/layout/cycle2"/>
    <dgm:cxn modelId="{CA167F2A-1D38-4DA1-B7B3-0CEEFF46EE35}" type="presParOf" srcId="{6327E2CD-F9F8-45BD-B392-C7E048A976D7}" destId="{26DD07BE-E7AB-4041-89CC-6BEE86977D34}" srcOrd="9" destOrd="0" presId="urn:microsoft.com/office/officeart/2005/8/layout/cycle2"/>
    <dgm:cxn modelId="{010ABCFD-F2A8-4583-9151-BB21B5E8E526}" type="presParOf" srcId="{26DD07BE-E7AB-4041-89CC-6BEE86977D34}" destId="{65E5DFD4-F44A-4248-8002-7726AD327FA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BF69E-E43D-4ACF-884C-A97957B8908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BA47B9-8461-4DFE-984E-D67A293A4B4C}">
      <dgm:prSet phldrT="[Text]" phldr="0"/>
      <dgm:spPr/>
      <dgm:t>
        <a:bodyPr/>
        <a:lstStyle/>
        <a:p>
          <a:r>
            <a:rPr lang="en-US" b="1" dirty="0">
              <a:latin typeface="Tenorite"/>
            </a:rPr>
            <a:t>Goal</a:t>
          </a:r>
          <a:endParaRPr lang="en-US" b="1" dirty="0"/>
        </a:p>
      </dgm:t>
    </dgm:pt>
    <dgm:pt modelId="{675418DD-567C-4C63-B973-BFCC29825B7E}" type="parTrans" cxnId="{D985B1F1-B674-47BD-A1FA-30CEC9159E89}">
      <dgm:prSet/>
      <dgm:spPr/>
      <dgm:t>
        <a:bodyPr/>
        <a:lstStyle/>
        <a:p>
          <a:endParaRPr lang="en-US"/>
        </a:p>
      </dgm:t>
    </dgm:pt>
    <dgm:pt modelId="{0BD0A28B-15D7-4249-835F-961AE41E85A7}" type="sibTrans" cxnId="{D985B1F1-B674-47BD-A1FA-30CEC9159E89}">
      <dgm:prSet/>
      <dgm:spPr/>
      <dgm:t>
        <a:bodyPr/>
        <a:lstStyle/>
        <a:p>
          <a:endParaRPr lang="en-US"/>
        </a:p>
      </dgm:t>
    </dgm:pt>
    <dgm:pt modelId="{B329CBB9-B30A-4065-8973-EDC32FC375CF}">
      <dgm:prSet phldrT="[Text]" phldr="0"/>
      <dgm:spPr/>
      <dgm:t>
        <a:bodyPr/>
        <a:lstStyle/>
        <a:p>
          <a:r>
            <a:rPr lang="en-US" dirty="0"/>
            <a:t>Understand Customer Behavior Patterns</a:t>
          </a:r>
        </a:p>
      </dgm:t>
    </dgm:pt>
    <dgm:pt modelId="{62334195-2923-4F45-86C3-E7654F006C45}" type="parTrans" cxnId="{7E81B1AA-6D57-4D47-B275-60AE65F32C1F}">
      <dgm:prSet/>
      <dgm:spPr/>
      <dgm:t>
        <a:bodyPr/>
        <a:lstStyle/>
        <a:p>
          <a:endParaRPr lang="en-US"/>
        </a:p>
      </dgm:t>
    </dgm:pt>
    <dgm:pt modelId="{54AF59CF-5E6C-4649-BC9A-7E389FB8A4CE}" type="sibTrans" cxnId="{7E81B1AA-6D57-4D47-B275-60AE65F32C1F}">
      <dgm:prSet/>
      <dgm:spPr/>
      <dgm:t>
        <a:bodyPr/>
        <a:lstStyle/>
        <a:p>
          <a:endParaRPr lang="en-US"/>
        </a:p>
      </dgm:t>
    </dgm:pt>
    <dgm:pt modelId="{4E76B8DA-F60A-4AC1-AA15-2AA3B106B1CE}">
      <dgm:prSet phldrT="[Text]" phldr="0"/>
      <dgm:spPr/>
      <dgm:t>
        <a:bodyPr/>
        <a:lstStyle/>
        <a:p>
          <a:pPr rtl="0"/>
          <a:r>
            <a:rPr lang="en-US" dirty="0"/>
            <a:t>Assist Business Decision-Making</a:t>
          </a:r>
        </a:p>
      </dgm:t>
    </dgm:pt>
    <dgm:pt modelId="{89F29857-4DDF-44BF-82B3-E25604108B5C}" type="parTrans" cxnId="{6485E6FE-471D-4483-A90D-4829706A25E0}">
      <dgm:prSet/>
      <dgm:spPr/>
      <dgm:t>
        <a:bodyPr/>
        <a:lstStyle/>
        <a:p>
          <a:endParaRPr lang="en-US"/>
        </a:p>
      </dgm:t>
    </dgm:pt>
    <dgm:pt modelId="{45811768-7473-4445-A2BD-A569E4F176F8}" type="sibTrans" cxnId="{6485E6FE-471D-4483-A90D-4829706A25E0}">
      <dgm:prSet/>
      <dgm:spPr/>
      <dgm:t>
        <a:bodyPr/>
        <a:lstStyle/>
        <a:p>
          <a:endParaRPr lang="en-US"/>
        </a:p>
      </dgm:t>
    </dgm:pt>
    <dgm:pt modelId="{62810BC5-E650-4214-9F7B-3110736E3378}">
      <dgm:prSet phldrT="[Text]" phldr="0"/>
      <dgm:spPr/>
      <dgm:t>
        <a:bodyPr/>
        <a:lstStyle/>
        <a:p>
          <a:pPr rtl="0"/>
          <a:r>
            <a:rPr lang="en-US" dirty="0"/>
            <a:t>Visualize Churn Trends Clearly</a:t>
          </a:r>
        </a:p>
      </dgm:t>
    </dgm:pt>
    <dgm:pt modelId="{649D27F0-4363-4275-93F7-33083580470A}" type="parTrans" cxnId="{8F6009C6-066A-451D-9762-1881911825C1}">
      <dgm:prSet/>
      <dgm:spPr/>
      <dgm:t>
        <a:bodyPr/>
        <a:lstStyle/>
        <a:p>
          <a:endParaRPr lang="en-US"/>
        </a:p>
      </dgm:t>
    </dgm:pt>
    <dgm:pt modelId="{3E957275-326F-411E-BEAA-E970FD84BBC9}" type="sibTrans" cxnId="{8F6009C6-066A-451D-9762-1881911825C1}">
      <dgm:prSet/>
      <dgm:spPr/>
      <dgm:t>
        <a:bodyPr/>
        <a:lstStyle/>
        <a:p>
          <a:endParaRPr lang="en-US"/>
        </a:p>
      </dgm:t>
    </dgm:pt>
    <dgm:pt modelId="{E7A53109-2D38-4E8B-9C7F-C31886251796}">
      <dgm:prSet phldrT="[Text]" phldr="0"/>
      <dgm:spPr/>
      <dgm:t>
        <a:bodyPr/>
        <a:lstStyle/>
        <a:p>
          <a:pPr rtl="0"/>
          <a:r>
            <a:rPr lang="en-US" b="1" dirty="0"/>
            <a:t>Lay the Foundation for a Predictive Model</a:t>
          </a:r>
          <a:r>
            <a:rPr lang="en-US" dirty="0"/>
            <a:t> </a:t>
          </a:r>
          <a:r>
            <a:rPr lang="en-US" i="1" dirty="0"/>
            <a:t>(Future Work)</a:t>
          </a:r>
          <a:endParaRPr lang="en-US" dirty="0"/>
        </a:p>
      </dgm:t>
    </dgm:pt>
    <dgm:pt modelId="{3CC3E734-5ED5-46A5-B0D8-82E72BD36997}" type="parTrans" cxnId="{1DECFBEC-8643-469A-B475-3677A64B22B1}">
      <dgm:prSet/>
      <dgm:spPr/>
      <dgm:t>
        <a:bodyPr/>
        <a:lstStyle/>
        <a:p>
          <a:endParaRPr lang="en-US"/>
        </a:p>
      </dgm:t>
    </dgm:pt>
    <dgm:pt modelId="{7CAB3DE3-51F9-4A46-827E-E7DC3F517661}" type="sibTrans" cxnId="{1DECFBEC-8643-469A-B475-3677A64B22B1}">
      <dgm:prSet/>
      <dgm:spPr/>
      <dgm:t>
        <a:bodyPr/>
        <a:lstStyle/>
        <a:p>
          <a:endParaRPr lang="en-US"/>
        </a:p>
      </dgm:t>
    </dgm:pt>
    <dgm:pt modelId="{929174D5-8723-4281-972D-3CD19348DE81}">
      <dgm:prSet phldr="0"/>
      <dgm:spPr/>
      <dgm:t>
        <a:bodyPr/>
        <a:lstStyle/>
        <a:p>
          <a:pPr rtl="0"/>
          <a:r>
            <a:rPr lang="en-US" dirty="0"/>
            <a:t>Identify Key Factors Influencing Churn</a:t>
          </a:r>
          <a:endParaRPr lang="en-US" dirty="0">
            <a:latin typeface="Tenorite"/>
          </a:endParaRPr>
        </a:p>
      </dgm:t>
    </dgm:pt>
    <dgm:pt modelId="{85977204-9A4B-43B9-85FB-FB5B8BFD6958}" type="parTrans" cxnId="{422B45A0-7055-42A3-A2FA-EEC717335299}">
      <dgm:prSet/>
      <dgm:spPr/>
    </dgm:pt>
    <dgm:pt modelId="{5DFACD52-B5E9-46C5-8218-7E7056A3A18C}" type="sibTrans" cxnId="{422B45A0-7055-42A3-A2FA-EEC717335299}">
      <dgm:prSet/>
      <dgm:spPr/>
    </dgm:pt>
    <dgm:pt modelId="{BD529D2F-DBFD-4087-B59A-14A6D3F67831}" type="pres">
      <dgm:prSet presAssocID="{5EFBF69E-E43D-4ACF-884C-A97957B890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4CC81E-7F5F-4389-B6C6-0D4C49A9DC1F}" type="pres">
      <dgm:prSet presAssocID="{E9BA47B9-8461-4DFE-984E-D67A293A4B4C}" presName="hierRoot1" presStyleCnt="0"/>
      <dgm:spPr/>
    </dgm:pt>
    <dgm:pt modelId="{2D7E5929-BB61-47B5-ADDA-92941594DE2E}" type="pres">
      <dgm:prSet presAssocID="{E9BA47B9-8461-4DFE-984E-D67A293A4B4C}" presName="composite" presStyleCnt="0"/>
      <dgm:spPr/>
    </dgm:pt>
    <dgm:pt modelId="{8FD602E6-7C70-442C-935A-436F30860130}" type="pres">
      <dgm:prSet presAssocID="{E9BA47B9-8461-4DFE-984E-D67A293A4B4C}" presName="background" presStyleLbl="node0" presStyleIdx="0" presStyleCnt="1"/>
      <dgm:spPr/>
    </dgm:pt>
    <dgm:pt modelId="{AD0363E1-3E76-4497-B691-91466D08C724}" type="pres">
      <dgm:prSet presAssocID="{E9BA47B9-8461-4DFE-984E-D67A293A4B4C}" presName="text" presStyleLbl="fgAcc0" presStyleIdx="0" presStyleCnt="1">
        <dgm:presLayoutVars>
          <dgm:chPref val="3"/>
        </dgm:presLayoutVars>
      </dgm:prSet>
      <dgm:spPr/>
    </dgm:pt>
    <dgm:pt modelId="{B069C4C9-CA55-46F9-AF3B-14B3F5DA6209}" type="pres">
      <dgm:prSet presAssocID="{E9BA47B9-8461-4DFE-984E-D67A293A4B4C}" presName="hierChild2" presStyleCnt="0"/>
      <dgm:spPr/>
    </dgm:pt>
    <dgm:pt modelId="{49303D5F-E92E-4CB8-B6B4-7C267ED407A6}" type="pres">
      <dgm:prSet presAssocID="{85977204-9A4B-43B9-85FB-FB5B8BFD6958}" presName="Name10" presStyleLbl="parChTrans1D2" presStyleIdx="0" presStyleCnt="5"/>
      <dgm:spPr/>
    </dgm:pt>
    <dgm:pt modelId="{00785D6E-7A00-4468-94CA-2BC4A0481F68}" type="pres">
      <dgm:prSet presAssocID="{929174D5-8723-4281-972D-3CD19348DE81}" presName="hierRoot2" presStyleCnt="0"/>
      <dgm:spPr/>
    </dgm:pt>
    <dgm:pt modelId="{1B1D164F-43F3-4E73-982B-B6FC8E643664}" type="pres">
      <dgm:prSet presAssocID="{929174D5-8723-4281-972D-3CD19348DE81}" presName="composite2" presStyleCnt="0"/>
      <dgm:spPr/>
    </dgm:pt>
    <dgm:pt modelId="{10A84D02-9047-4842-8DF9-663296B87157}" type="pres">
      <dgm:prSet presAssocID="{929174D5-8723-4281-972D-3CD19348DE81}" presName="background2" presStyleLbl="node2" presStyleIdx="0" presStyleCnt="5"/>
      <dgm:spPr/>
    </dgm:pt>
    <dgm:pt modelId="{4C4E0170-1048-4E4E-9142-F1A706AFFB0F}" type="pres">
      <dgm:prSet presAssocID="{929174D5-8723-4281-972D-3CD19348DE81}" presName="text2" presStyleLbl="fgAcc2" presStyleIdx="0" presStyleCnt="5">
        <dgm:presLayoutVars>
          <dgm:chPref val="3"/>
        </dgm:presLayoutVars>
      </dgm:prSet>
      <dgm:spPr/>
    </dgm:pt>
    <dgm:pt modelId="{A71BCD44-2AFB-4AF2-82C4-C66309F75B14}" type="pres">
      <dgm:prSet presAssocID="{929174D5-8723-4281-972D-3CD19348DE81}" presName="hierChild3" presStyleCnt="0"/>
      <dgm:spPr/>
    </dgm:pt>
    <dgm:pt modelId="{44A21BB1-5DD7-4F01-A7C0-67403E966BDA}" type="pres">
      <dgm:prSet presAssocID="{62334195-2923-4F45-86C3-E7654F006C45}" presName="Name10" presStyleLbl="parChTrans1D2" presStyleIdx="1" presStyleCnt="5"/>
      <dgm:spPr/>
    </dgm:pt>
    <dgm:pt modelId="{723583CF-9783-4CAA-8742-434B3F6A5BED}" type="pres">
      <dgm:prSet presAssocID="{B329CBB9-B30A-4065-8973-EDC32FC375CF}" presName="hierRoot2" presStyleCnt="0"/>
      <dgm:spPr/>
    </dgm:pt>
    <dgm:pt modelId="{363D0DA6-F692-40CC-A69A-8C9D4099C401}" type="pres">
      <dgm:prSet presAssocID="{B329CBB9-B30A-4065-8973-EDC32FC375CF}" presName="composite2" presStyleCnt="0"/>
      <dgm:spPr/>
    </dgm:pt>
    <dgm:pt modelId="{07DDB175-B7C7-4928-938F-F7D674EDA657}" type="pres">
      <dgm:prSet presAssocID="{B329CBB9-B30A-4065-8973-EDC32FC375CF}" presName="background2" presStyleLbl="node2" presStyleIdx="1" presStyleCnt="5"/>
      <dgm:spPr/>
    </dgm:pt>
    <dgm:pt modelId="{34F89C9A-2DEE-40ED-9FF6-47F79EB33959}" type="pres">
      <dgm:prSet presAssocID="{B329CBB9-B30A-4065-8973-EDC32FC375CF}" presName="text2" presStyleLbl="fgAcc2" presStyleIdx="1" presStyleCnt="5">
        <dgm:presLayoutVars>
          <dgm:chPref val="3"/>
        </dgm:presLayoutVars>
      </dgm:prSet>
      <dgm:spPr/>
    </dgm:pt>
    <dgm:pt modelId="{D6ED460C-DA75-4E72-B145-D70F739C661D}" type="pres">
      <dgm:prSet presAssocID="{B329CBB9-B30A-4065-8973-EDC32FC375CF}" presName="hierChild3" presStyleCnt="0"/>
      <dgm:spPr/>
    </dgm:pt>
    <dgm:pt modelId="{24995BEC-DA04-4A15-8457-6F4C2FC9C4BE}" type="pres">
      <dgm:prSet presAssocID="{89F29857-4DDF-44BF-82B3-E25604108B5C}" presName="Name10" presStyleLbl="parChTrans1D2" presStyleIdx="2" presStyleCnt="5"/>
      <dgm:spPr/>
    </dgm:pt>
    <dgm:pt modelId="{3E2EB8B6-A92F-4D63-8E31-773C52255646}" type="pres">
      <dgm:prSet presAssocID="{4E76B8DA-F60A-4AC1-AA15-2AA3B106B1CE}" presName="hierRoot2" presStyleCnt="0"/>
      <dgm:spPr/>
    </dgm:pt>
    <dgm:pt modelId="{00F53E72-2911-42A2-8A3F-89A58BEDF049}" type="pres">
      <dgm:prSet presAssocID="{4E76B8DA-F60A-4AC1-AA15-2AA3B106B1CE}" presName="composite2" presStyleCnt="0"/>
      <dgm:spPr/>
    </dgm:pt>
    <dgm:pt modelId="{3871F4FC-EFC7-4084-96F5-6D88449BA2E2}" type="pres">
      <dgm:prSet presAssocID="{4E76B8DA-F60A-4AC1-AA15-2AA3B106B1CE}" presName="background2" presStyleLbl="node2" presStyleIdx="2" presStyleCnt="5"/>
      <dgm:spPr/>
    </dgm:pt>
    <dgm:pt modelId="{0C361E11-9EFD-40BB-98DB-8049913187BD}" type="pres">
      <dgm:prSet presAssocID="{4E76B8DA-F60A-4AC1-AA15-2AA3B106B1CE}" presName="text2" presStyleLbl="fgAcc2" presStyleIdx="2" presStyleCnt="5">
        <dgm:presLayoutVars>
          <dgm:chPref val="3"/>
        </dgm:presLayoutVars>
      </dgm:prSet>
      <dgm:spPr/>
    </dgm:pt>
    <dgm:pt modelId="{1364722A-BC40-4A93-81E0-C1283D6BB4F6}" type="pres">
      <dgm:prSet presAssocID="{4E76B8DA-F60A-4AC1-AA15-2AA3B106B1CE}" presName="hierChild3" presStyleCnt="0"/>
      <dgm:spPr/>
    </dgm:pt>
    <dgm:pt modelId="{216E672C-2135-4915-B839-3491A5A8A8B3}" type="pres">
      <dgm:prSet presAssocID="{649D27F0-4363-4275-93F7-33083580470A}" presName="Name10" presStyleLbl="parChTrans1D2" presStyleIdx="3" presStyleCnt="5"/>
      <dgm:spPr/>
    </dgm:pt>
    <dgm:pt modelId="{F105C0E0-4E62-44E4-B344-D597193EE29D}" type="pres">
      <dgm:prSet presAssocID="{62810BC5-E650-4214-9F7B-3110736E3378}" presName="hierRoot2" presStyleCnt="0"/>
      <dgm:spPr/>
    </dgm:pt>
    <dgm:pt modelId="{824F7D30-15AC-4CA5-A920-E858DE46798E}" type="pres">
      <dgm:prSet presAssocID="{62810BC5-E650-4214-9F7B-3110736E3378}" presName="composite2" presStyleCnt="0"/>
      <dgm:spPr/>
    </dgm:pt>
    <dgm:pt modelId="{C3272AD7-4188-4373-BEEF-CB2C68F185EA}" type="pres">
      <dgm:prSet presAssocID="{62810BC5-E650-4214-9F7B-3110736E3378}" presName="background2" presStyleLbl="node2" presStyleIdx="3" presStyleCnt="5"/>
      <dgm:spPr/>
    </dgm:pt>
    <dgm:pt modelId="{DE2B6ED7-914A-4F5E-8E1A-7D945A13FA3E}" type="pres">
      <dgm:prSet presAssocID="{62810BC5-E650-4214-9F7B-3110736E3378}" presName="text2" presStyleLbl="fgAcc2" presStyleIdx="3" presStyleCnt="5">
        <dgm:presLayoutVars>
          <dgm:chPref val="3"/>
        </dgm:presLayoutVars>
      </dgm:prSet>
      <dgm:spPr/>
    </dgm:pt>
    <dgm:pt modelId="{5803A64F-E0AC-443F-941B-C8DEDF0CA736}" type="pres">
      <dgm:prSet presAssocID="{62810BC5-E650-4214-9F7B-3110736E3378}" presName="hierChild3" presStyleCnt="0"/>
      <dgm:spPr/>
    </dgm:pt>
    <dgm:pt modelId="{8F02206F-9644-4DDC-B3FC-D7196DC57CBB}" type="pres">
      <dgm:prSet presAssocID="{3CC3E734-5ED5-46A5-B0D8-82E72BD36997}" presName="Name10" presStyleLbl="parChTrans1D2" presStyleIdx="4" presStyleCnt="5"/>
      <dgm:spPr/>
    </dgm:pt>
    <dgm:pt modelId="{B7E8E444-924F-403A-81F7-362A5E75F866}" type="pres">
      <dgm:prSet presAssocID="{E7A53109-2D38-4E8B-9C7F-C31886251796}" presName="hierRoot2" presStyleCnt="0"/>
      <dgm:spPr/>
    </dgm:pt>
    <dgm:pt modelId="{2B05C7F3-CB58-4E38-99BC-5F36EDD3FB57}" type="pres">
      <dgm:prSet presAssocID="{E7A53109-2D38-4E8B-9C7F-C31886251796}" presName="composite2" presStyleCnt="0"/>
      <dgm:spPr/>
    </dgm:pt>
    <dgm:pt modelId="{B84B61E9-6001-4A30-83A9-739501B15DB8}" type="pres">
      <dgm:prSet presAssocID="{E7A53109-2D38-4E8B-9C7F-C31886251796}" presName="background2" presStyleLbl="node2" presStyleIdx="4" presStyleCnt="5"/>
      <dgm:spPr/>
    </dgm:pt>
    <dgm:pt modelId="{5F98C031-69E2-4EEA-AEF7-C93C651C48CC}" type="pres">
      <dgm:prSet presAssocID="{E7A53109-2D38-4E8B-9C7F-C31886251796}" presName="text2" presStyleLbl="fgAcc2" presStyleIdx="4" presStyleCnt="5">
        <dgm:presLayoutVars>
          <dgm:chPref val="3"/>
        </dgm:presLayoutVars>
      </dgm:prSet>
      <dgm:spPr/>
    </dgm:pt>
    <dgm:pt modelId="{69F8D694-40AC-4C44-AC90-52CCE3916CC9}" type="pres">
      <dgm:prSet presAssocID="{E7A53109-2D38-4E8B-9C7F-C31886251796}" presName="hierChild3" presStyleCnt="0"/>
      <dgm:spPr/>
    </dgm:pt>
  </dgm:ptLst>
  <dgm:cxnLst>
    <dgm:cxn modelId="{F838DD16-8A71-43F8-AF05-E7E59BAEF03F}" type="presOf" srcId="{4E76B8DA-F60A-4AC1-AA15-2AA3B106B1CE}" destId="{0C361E11-9EFD-40BB-98DB-8049913187BD}" srcOrd="0" destOrd="0" presId="urn:microsoft.com/office/officeart/2005/8/layout/hierarchy1"/>
    <dgm:cxn modelId="{B01CAF32-2F1A-40F0-89E4-3FB6C2626519}" type="presOf" srcId="{3CC3E734-5ED5-46A5-B0D8-82E72BD36997}" destId="{8F02206F-9644-4DDC-B3FC-D7196DC57CBB}" srcOrd="0" destOrd="0" presId="urn:microsoft.com/office/officeart/2005/8/layout/hierarchy1"/>
    <dgm:cxn modelId="{085ACD44-061B-498F-A211-60F51A612389}" type="presOf" srcId="{62810BC5-E650-4214-9F7B-3110736E3378}" destId="{DE2B6ED7-914A-4F5E-8E1A-7D945A13FA3E}" srcOrd="0" destOrd="0" presId="urn:microsoft.com/office/officeart/2005/8/layout/hierarchy1"/>
    <dgm:cxn modelId="{CF7CA44D-8122-4349-A9D8-26A93F30A56E}" type="presOf" srcId="{89F29857-4DDF-44BF-82B3-E25604108B5C}" destId="{24995BEC-DA04-4A15-8457-6F4C2FC9C4BE}" srcOrd="0" destOrd="0" presId="urn:microsoft.com/office/officeart/2005/8/layout/hierarchy1"/>
    <dgm:cxn modelId="{FF8F7076-2FAB-4848-BCA7-C378F4DB1605}" type="presOf" srcId="{62334195-2923-4F45-86C3-E7654F006C45}" destId="{44A21BB1-5DD7-4F01-A7C0-67403E966BDA}" srcOrd="0" destOrd="0" presId="urn:microsoft.com/office/officeart/2005/8/layout/hierarchy1"/>
    <dgm:cxn modelId="{4816FB99-8B02-4B25-BE54-71E59E997340}" type="presOf" srcId="{85977204-9A4B-43B9-85FB-FB5B8BFD6958}" destId="{49303D5F-E92E-4CB8-B6B4-7C267ED407A6}" srcOrd="0" destOrd="0" presId="urn:microsoft.com/office/officeart/2005/8/layout/hierarchy1"/>
    <dgm:cxn modelId="{422B45A0-7055-42A3-A2FA-EEC717335299}" srcId="{E9BA47B9-8461-4DFE-984E-D67A293A4B4C}" destId="{929174D5-8723-4281-972D-3CD19348DE81}" srcOrd="0" destOrd="0" parTransId="{85977204-9A4B-43B9-85FB-FB5B8BFD6958}" sibTransId="{5DFACD52-B5E9-46C5-8218-7E7056A3A18C}"/>
    <dgm:cxn modelId="{7E81B1AA-6D57-4D47-B275-60AE65F32C1F}" srcId="{E9BA47B9-8461-4DFE-984E-D67A293A4B4C}" destId="{B329CBB9-B30A-4065-8973-EDC32FC375CF}" srcOrd="1" destOrd="0" parTransId="{62334195-2923-4F45-86C3-E7654F006C45}" sibTransId="{54AF59CF-5E6C-4649-BC9A-7E389FB8A4CE}"/>
    <dgm:cxn modelId="{F8B97DB3-48A3-42E6-906D-4009947F6270}" type="presOf" srcId="{E9BA47B9-8461-4DFE-984E-D67A293A4B4C}" destId="{AD0363E1-3E76-4497-B691-91466D08C724}" srcOrd="0" destOrd="0" presId="urn:microsoft.com/office/officeart/2005/8/layout/hierarchy1"/>
    <dgm:cxn modelId="{190879BA-439A-45C4-B124-75D07F704331}" type="presOf" srcId="{B329CBB9-B30A-4065-8973-EDC32FC375CF}" destId="{34F89C9A-2DEE-40ED-9FF6-47F79EB33959}" srcOrd="0" destOrd="0" presId="urn:microsoft.com/office/officeart/2005/8/layout/hierarchy1"/>
    <dgm:cxn modelId="{CF8813C0-7D2F-450E-905B-753C4633E919}" type="presOf" srcId="{E7A53109-2D38-4E8B-9C7F-C31886251796}" destId="{5F98C031-69E2-4EEA-AEF7-C93C651C48CC}" srcOrd="0" destOrd="0" presId="urn:microsoft.com/office/officeart/2005/8/layout/hierarchy1"/>
    <dgm:cxn modelId="{8F6009C6-066A-451D-9762-1881911825C1}" srcId="{E9BA47B9-8461-4DFE-984E-D67A293A4B4C}" destId="{62810BC5-E650-4214-9F7B-3110736E3378}" srcOrd="3" destOrd="0" parTransId="{649D27F0-4363-4275-93F7-33083580470A}" sibTransId="{3E957275-326F-411E-BEAA-E970FD84BBC9}"/>
    <dgm:cxn modelId="{4030CEC7-375B-4500-9235-6B1DAEA04FFD}" type="presOf" srcId="{649D27F0-4363-4275-93F7-33083580470A}" destId="{216E672C-2135-4915-B839-3491A5A8A8B3}" srcOrd="0" destOrd="0" presId="urn:microsoft.com/office/officeart/2005/8/layout/hierarchy1"/>
    <dgm:cxn modelId="{51586AE0-6599-4642-9F5E-80B7B1195B6C}" type="presOf" srcId="{5EFBF69E-E43D-4ACF-884C-A97957B8908B}" destId="{BD529D2F-DBFD-4087-B59A-14A6D3F67831}" srcOrd="0" destOrd="0" presId="urn:microsoft.com/office/officeart/2005/8/layout/hierarchy1"/>
    <dgm:cxn modelId="{1DECFBEC-8643-469A-B475-3677A64B22B1}" srcId="{E9BA47B9-8461-4DFE-984E-D67A293A4B4C}" destId="{E7A53109-2D38-4E8B-9C7F-C31886251796}" srcOrd="4" destOrd="0" parTransId="{3CC3E734-5ED5-46A5-B0D8-82E72BD36997}" sibTransId="{7CAB3DE3-51F9-4A46-827E-E7DC3F517661}"/>
    <dgm:cxn modelId="{D985B1F1-B674-47BD-A1FA-30CEC9159E89}" srcId="{5EFBF69E-E43D-4ACF-884C-A97957B8908B}" destId="{E9BA47B9-8461-4DFE-984E-D67A293A4B4C}" srcOrd="0" destOrd="0" parTransId="{675418DD-567C-4C63-B973-BFCC29825B7E}" sibTransId="{0BD0A28B-15D7-4249-835F-961AE41E85A7}"/>
    <dgm:cxn modelId="{BE67CCFE-AC09-429F-8D0C-37010EB422C6}" type="presOf" srcId="{929174D5-8723-4281-972D-3CD19348DE81}" destId="{4C4E0170-1048-4E4E-9142-F1A706AFFB0F}" srcOrd="0" destOrd="0" presId="urn:microsoft.com/office/officeart/2005/8/layout/hierarchy1"/>
    <dgm:cxn modelId="{6485E6FE-471D-4483-A90D-4829706A25E0}" srcId="{E9BA47B9-8461-4DFE-984E-D67A293A4B4C}" destId="{4E76B8DA-F60A-4AC1-AA15-2AA3B106B1CE}" srcOrd="2" destOrd="0" parTransId="{89F29857-4DDF-44BF-82B3-E25604108B5C}" sibTransId="{45811768-7473-4445-A2BD-A569E4F176F8}"/>
    <dgm:cxn modelId="{96755454-FF67-483B-95AC-FE663691C4F4}" type="presParOf" srcId="{BD529D2F-DBFD-4087-B59A-14A6D3F67831}" destId="{B94CC81E-7F5F-4389-B6C6-0D4C49A9DC1F}" srcOrd="0" destOrd="0" presId="urn:microsoft.com/office/officeart/2005/8/layout/hierarchy1"/>
    <dgm:cxn modelId="{D44F64BB-6864-42DB-BD99-354C4B303CB6}" type="presParOf" srcId="{B94CC81E-7F5F-4389-B6C6-0D4C49A9DC1F}" destId="{2D7E5929-BB61-47B5-ADDA-92941594DE2E}" srcOrd="0" destOrd="0" presId="urn:microsoft.com/office/officeart/2005/8/layout/hierarchy1"/>
    <dgm:cxn modelId="{450CCEB3-4E8D-4BA5-9E83-8D62630BF513}" type="presParOf" srcId="{2D7E5929-BB61-47B5-ADDA-92941594DE2E}" destId="{8FD602E6-7C70-442C-935A-436F30860130}" srcOrd="0" destOrd="0" presId="urn:microsoft.com/office/officeart/2005/8/layout/hierarchy1"/>
    <dgm:cxn modelId="{BFA8FE06-FEB0-493D-8838-7DA74739EB51}" type="presParOf" srcId="{2D7E5929-BB61-47B5-ADDA-92941594DE2E}" destId="{AD0363E1-3E76-4497-B691-91466D08C724}" srcOrd="1" destOrd="0" presId="urn:microsoft.com/office/officeart/2005/8/layout/hierarchy1"/>
    <dgm:cxn modelId="{F1EEAD78-99AF-4AB0-96C9-EA5D9C21DBA0}" type="presParOf" srcId="{B94CC81E-7F5F-4389-B6C6-0D4C49A9DC1F}" destId="{B069C4C9-CA55-46F9-AF3B-14B3F5DA6209}" srcOrd="1" destOrd="0" presId="urn:microsoft.com/office/officeart/2005/8/layout/hierarchy1"/>
    <dgm:cxn modelId="{FB051886-4F10-4182-9C83-1F0884D11D5B}" type="presParOf" srcId="{B069C4C9-CA55-46F9-AF3B-14B3F5DA6209}" destId="{49303D5F-E92E-4CB8-B6B4-7C267ED407A6}" srcOrd="0" destOrd="0" presId="urn:microsoft.com/office/officeart/2005/8/layout/hierarchy1"/>
    <dgm:cxn modelId="{C8F581A9-9801-46FD-8DC4-953E8D81649E}" type="presParOf" srcId="{B069C4C9-CA55-46F9-AF3B-14B3F5DA6209}" destId="{00785D6E-7A00-4468-94CA-2BC4A0481F68}" srcOrd="1" destOrd="0" presId="urn:microsoft.com/office/officeart/2005/8/layout/hierarchy1"/>
    <dgm:cxn modelId="{07BA3FFC-2EBE-470F-98B0-AFD293EEF54E}" type="presParOf" srcId="{00785D6E-7A00-4468-94CA-2BC4A0481F68}" destId="{1B1D164F-43F3-4E73-982B-B6FC8E643664}" srcOrd="0" destOrd="0" presId="urn:microsoft.com/office/officeart/2005/8/layout/hierarchy1"/>
    <dgm:cxn modelId="{EACA490F-75EF-43A9-B198-2D7CCA50D023}" type="presParOf" srcId="{1B1D164F-43F3-4E73-982B-B6FC8E643664}" destId="{10A84D02-9047-4842-8DF9-663296B87157}" srcOrd="0" destOrd="0" presId="urn:microsoft.com/office/officeart/2005/8/layout/hierarchy1"/>
    <dgm:cxn modelId="{1BFA06D1-2553-4D52-BCC0-BDB9B448C10B}" type="presParOf" srcId="{1B1D164F-43F3-4E73-982B-B6FC8E643664}" destId="{4C4E0170-1048-4E4E-9142-F1A706AFFB0F}" srcOrd="1" destOrd="0" presId="urn:microsoft.com/office/officeart/2005/8/layout/hierarchy1"/>
    <dgm:cxn modelId="{3C094925-0860-43DC-9C87-805468C332BA}" type="presParOf" srcId="{00785D6E-7A00-4468-94CA-2BC4A0481F68}" destId="{A71BCD44-2AFB-4AF2-82C4-C66309F75B14}" srcOrd="1" destOrd="0" presId="urn:microsoft.com/office/officeart/2005/8/layout/hierarchy1"/>
    <dgm:cxn modelId="{134863F9-E480-4143-8007-B155D53E00C4}" type="presParOf" srcId="{B069C4C9-CA55-46F9-AF3B-14B3F5DA6209}" destId="{44A21BB1-5DD7-4F01-A7C0-67403E966BDA}" srcOrd="2" destOrd="0" presId="urn:microsoft.com/office/officeart/2005/8/layout/hierarchy1"/>
    <dgm:cxn modelId="{55CBC53E-FE41-4D96-8FFD-99762D0868EF}" type="presParOf" srcId="{B069C4C9-CA55-46F9-AF3B-14B3F5DA6209}" destId="{723583CF-9783-4CAA-8742-434B3F6A5BED}" srcOrd="3" destOrd="0" presId="urn:microsoft.com/office/officeart/2005/8/layout/hierarchy1"/>
    <dgm:cxn modelId="{120C3141-DB26-443F-B007-F561AE5CAE9F}" type="presParOf" srcId="{723583CF-9783-4CAA-8742-434B3F6A5BED}" destId="{363D0DA6-F692-40CC-A69A-8C9D4099C401}" srcOrd="0" destOrd="0" presId="urn:microsoft.com/office/officeart/2005/8/layout/hierarchy1"/>
    <dgm:cxn modelId="{991B43F2-BE02-4CB4-9837-47D57D4EDDEA}" type="presParOf" srcId="{363D0DA6-F692-40CC-A69A-8C9D4099C401}" destId="{07DDB175-B7C7-4928-938F-F7D674EDA657}" srcOrd="0" destOrd="0" presId="urn:microsoft.com/office/officeart/2005/8/layout/hierarchy1"/>
    <dgm:cxn modelId="{79B104A9-EEDA-4958-9925-0B6D8A10C591}" type="presParOf" srcId="{363D0DA6-F692-40CC-A69A-8C9D4099C401}" destId="{34F89C9A-2DEE-40ED-9FF6-47F79EB33959}" srcOrd="1" destOrd="0" presId="urn:microsoft.com/office/officeart/2005/8/layout/hierarchy1"/>
    <dgm:cxn modelId="{3C920098-A7C1-405B-80C2-9ABEA7ED0C16}" type="presParOf" srcId="{723583CF-9783-4CAA-8742-434B3F6A5BED}" destId="{D6ED460C-DA75-4E72-B145-D70F739C661D}" srcOrd="1" destOrd="0" presId="urn:microsoft.com/office/officeart/2005/8/layout/hierarchy1"/>
    <dgm:cxn modelId="{DA03DBE1-C2B4-4483-BBE3-C8644E7230FC}" type="presParOf" srcId="{B069C4C9-CA55-46F9-AF3B-14B3F5DA6209}" destId="{24995BEC-DA04-4A15-8457-6F4C2FC9C4BE}" srcOrd="4" destOrd="0" presId="urn:microsoft.com/office/officeart/2005/8/layout/hierarchy1"/>
    <dgm:cxn modelId="{AB6C174B-7E8E-496C-80B5-0A6CEA1F6AFB}" type="presParOf" srcId="{B069C4C9-CA55-46F9-AF3B-14B3F5DA6209}" destId="{3E2EB8B6-A92F-4D63-8E31-773C52255646}" srcOrd="5" destOrd="0" presId="urn:microsoft.com/office/officeart/2005/8/layout/hierarchy1"/>
    <dgm:cxn modelId="{F1BDB974-AC94-4FC0-A7AE-15E849FC8FC1}" type="presParOf" srcId="{3E2EB8B6-A92F-4D63-8E31-773C52255646}" destId="{00F53E72-2911-42A2-8A3F-89A58BEDF049}" srcOrd="0" destOrd="0" presId="urn:microsoft.com/office/officeart/2005/8/layout/hierarchy1"/>
    <dgm:cxn modelId="{44CC9CB9-B477-4205-9752-E82FE2B4B04F}" type="presParOf" srcId="{00F53E72-2911-42A2-8A3F-89A58BEDF049}" destId="{3871F4FC-EFC7-4084-96F5-6D88449BA2E2}" srcOrd="0" destOrd="0" presId="urn:microsoft.com/office/officeart/2005/8/layout/hierarchy1"/>
    <dgm:cxn modelId="{0243683D-4DA1-4EC7-8D2C-47364D8955B1}" type="presParOf" srcId="{00F53E72-2911-42A2-8A3F-89A58BEDF049}" destId="{0C361E11-9EFD-40BB-98DB-8049913187BD}" srcOrd="1" destOrd="0" presId="urn:microsoft.com/office/officeart/2005/8/layout/hierarchy1"/>
    <dgm:cxn modelId="{A29C8C75-344C-4B22-AC6B-2559CD47A7C7}" type="presParOf" srcId="{3E2EB8B6-A92F-4D63-8E31-773C52255646}" destId="{1364722A-BC40-4A93-81E0-C1283D6BB4F6}" srcOrd="1" destOrd="0" presId="urn:microsoft.com/office/officeart/2005/8/layout/hierarchy1"/>
    <dgm:cxn modelId="{90F17434-9C04-4567-85FD-E52914D135AA}" type="presParOf" srcId="{B069C4C9-CA55-46F9-AF3B-14B3F5DA6209}" destId="{216E672C-2135-4915-B839-3491A5A8A8B3}" srcOrd="6" destOrd="0" presId="urn:microsoft.com/office/officeart/2005/8/layout/hierarchy1"/>
    <dgm:cxn modelId="{DD9F406F-EE57-4BF8-A9CF-4677946C6088}" type="presParOf" srcId="{B069C4C9-CA55-46F9-AF3B-14B3F5DA6209}" destId="{F105C0E0-4E62-44E4-B344-D597193EE29D}" srcOrd="7" destOrd="0" presId="urn:microsoft.com/office/officeart/2005/8/layout/hierarchy1"/>
    <dgm:cxn modelId="{77F6B6B7-9B1D-4492-9F02-EF851418F504}" type="presParOf" srcId="{F105C0E0-4E62-44E4-B344-D597193EE29D}" destId="{824F7D30-15AC-4CA5-A920-E858DE46798E}" srcOrd="0" destOrd="0" presId="urn:microsoft.com/office/officeart/2005/8/layout/hierarchy1"/>
    <dgm:cxn modelId="{C37358A8-8C02-4662-8700-A1A2C8FE5144}" type="presParOf" srcId="{824F7D30-15AC-4CA5-A920-E858DE46798E}" destId="{C3272AD7-4188-4373-BEEF-CB2C68F185EA}" srcOrd="0" destOrd="0" presId="urn:microsoft.com/office/officeart/2005/8/layout/hierarchy1"/>
    <dgm:cxn modelId="{2169706B-EEAF-4805-A763-C86CE781360B}" type="presParOf" srcId="{824F7D30-15AC-4CA5-A920-E858DE46798E}" destId="{DE2B6ED7-914A-4F5E-8E1A-7D945A13FA3E}" srcOrd="1" destOrd="0" presId="urn:microsoft.com/office/officeart/2005/8/layout/hierarchy1"/>
    <dgm:cxn modelId="{8F288B82-75EC-4E8B-BB95-879F85475869}" type="presParOf" srcId="{F105C0E0-4E62-44E4-B344-D597193EE29D}" destId="{5803A64F-E0AC-443F-941B-C8DEDF0CA736}" srcOrd="1" destOrd="0" presId="urn:microsoft.com/office/officeart/2005/8/layout/hierarchy1"/>
    <dgm:cxn modelId="{7D489C69-C4C1-40CC-93B8-AAE22390903C}" type="presParOf" srcId="{B069C4C9-CA55-46F9-AF3B-14B3F5DA6209}" destId="{8F02206F-9644-4DDC-B3FC-D7196DC57CBB}" srcOrd="8" destOrd="0" presId="urn:microsoft.com/office/officeart/2005/8/layout/hierarchy1"/>
    <dgm:cxn modelId="{0AADAF97-7DD8-4D71-87A8-AC73EDE4FC0B}" type="presParOf" srcId="{B069C4C9-CA55-46F9-AF3B-14B3F5DA6209}" destId="{B7E8E444-924F-403A-81F7-362A5E75F866}" srcOrd="9" destOrd="0" presId="urn:microsoft.com/office/officeart/2005/8/layout/hierarchy1"/>
    <dgm:cxn modelId="{A1B7AE80-4012-4CCE-AC58-4E736878D4C6}" type="presParOf" srcId="{B7E8E444-924F-403A-81F7-362A5E75F866}" destId="{2B05C7F3-CB58-4E38-99BC-5F36EDD3FB57}" srcOrd="0" destOrd="0" presId="urn:microsoft.com/office/officeart/2005/8/layout/hierarchy1"/>
    <dgm:cxn modelId="{9A87FAC1-2FCC-4F2D-AE66-64E66900F531}" type="presParOf" srcId="{2B05C7F3-CB58-4E38-99BC-5F36EDD3FB57}" destId="{B84B61E9-6001-4A30-83A9-739501B15DB8}" srcOrd="0" destOrd="0" presId="urn:microsoft.com/office/officeart/2005/8/layout/hierarchy1"/>
    <dgm:cxn modelId="{1ED2E2C4-D7DF-4B56-A93F-F583D4460E5F}" type="presParOf" srcId="{2B05C7F3-CB58-4E38-99BC-5F36EDD3FB57}" destId="{5F98C031-69E2-4EEA-AEF7-C93C651C48CC}" srcOrd="1" destOrd="0" presId="urn:microsoft.com/office/officeart/2005/8/layout/hierarchy1"/>
    <dgm:cxn modelId="{73C40739-3DC8-4098-B7DF-20175E4D07A7}" type="presParOf" srcId="{B7E8E444-924F-403A-81F7-362A5E75F866}" destId="{69F8D694-40AC-4C44-AC90-52CCE3916CC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1FD504-98EA-4ACD-B4E4-594795230D3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B8C3201-85B1-4693-8161-7A07FD8AB20C}">
      <dgm:prSet phldrT="[Text]" phldr="0"/>
      <dgm:spPr/>
      <dgm:t>
        <a:bodyPr/>
        <a:lstStyle/>
        <a:p>
          <a:pPr rtl="0"/>
          <a:r>
            <a:rPr lang="en-US" dirty="0"/>
            <a:t>Source: Kaggle – IBM Telco Customer Churn</a:t>
          </a:r>
        </a:p>
      </dgm:t>
    </dgm:pt>
    <dgm:pt modelId="{B2F2ACFF-18B9-4528-846F-9998852DD436}" type="parTrans" cxnId="{4194642C-16F0-4ADF-B6E0-A665DBC1D965}">
      <dgm:prSet/>
      <dgm:spPr/>
      <dgm:t>
        <a:bodyPr/>
        <a:lstStyle/>
        <a:p>
          <a:endParaRPr lang="en-US"/>
        </a:p>
      </dgm:t>
    </dgm:pt>
    <dgm:pt modelId="{73CB1681-85A9-4700-9512-268FCD29A239}" type="sibTrans" cxnId="{4194642C-16F0-4ADF-B6E0-A665DBC1D965}">
      <dgm:prSet/>
      <dgm:spPr/>
      <dgm:t>
        <a:bodyPr/>
        <a:lstStyle/>
        <a:p>
          <a:endParaRPr lang="en-US"/>
        </a:p>
      </dgm:t>
    </dgm:pt>
    <dgm:pt modelId="{2642B1EF-3321-4CEE-A6D3-57615493A3EA}">
      <dgm:prSet phldrT="[Text]" phldr="0"/>
      <dgm:spPr/>
      <dgm:t>
        <a:bodyPr/>
        <a:lstStyle/>
        <a:p>
          <a:pPr rtl="0"/>
          <a:r>
            <a:rPr lang="en-US" dirty="0"/>
            <a:t>Size: ~7,043 rows, 21 features</a:t>
          </a:r>
        </a:p>
      </dgm:t>
    </dgm:pt>
    <dgm:pt modelId="{3029B6DF-CD5F-45CB-B1A0-332BF8A4BBD3}" type="parTrans" cxnId="{F13FB906-EDF1-465D-9220-349F13B7B560}">
      <dgm:prSet/>
      <dgm:spPr/>
      <dgm:t>
        <a:bodyPr/>
        <a:lstStyle/>
        <a:p>
          <a:endParaRPr lang="en-US"/>
        </a:p>
      </dgm:t>
    </dgm:pt>
    <dgm:pt modelId="{07F19555-1F29-4749-AD6A-B3EEB2F11443}" type="sibTrans" cxnId="{F13FB906-EDF1-465D-9220-349F13B7B560}">
      <dgm:prSet/>
      <dgm:spPr/>
      <dgm:t>
        <a:bodyPr/>
        <a:lstStyle/>
        <a:p>
          <a:endParaRPr lang="en-US"/>
        </a:p>
      </dgm:t>
    </dgm:pt>
    <dgm:pt modelId="{20616979-9C0C-4125-94A7-D5A5D54E13D5}">
      <dgm:prSet phldrT="[Text]" phldr="0"/>
      <dgm:spPr/>
      <dgm:t>
        <a:bodyPr/>
        <a:lstStyle/>
        <a:p>
          <a:pPr rtl="0"/>
          <a:r>
            <a:rPr lang="en-US" dirty="0"/>
            <a:t>Target variable: </a:t>
          </a:r>
          <a:r>
            <a:rPr lang="en-US" dirty="0">
              <a:latin typeface="Consolas"/>
            </a:rPr>
            <a:t>Churn</a:t>
          </a:r>
          <a:endParaRPr lang="en-US" dirty="0"/>
        </a:p>
      </dgm:t>
    </dgm:pt>
    <dgm:pt modelId="{4522A286-0770-4F7C-A63D-549BAFBB93CB}" type="parTrans" cxnId="{26519E83-110D-42BC-896B-7F1FA80A9A92}">
      <dgm:prSet/>
      <dgm:spPr/>
      <dgm:t>
        <a:bodyPr/>
        <a:lstStyle/>
        <a:p>
          <a:endParaRPr lang="en-US"/>
        </a:p>
      </dgm:t>
    </dgm:pt>
    <dgm:pt modelId="{8845912D-03FB-47CE-95E1-27641B3C8419}" type="sibTrans" cxnId="{26519E83-110D-42BC-896B-7F1FA80A9A92}">
      <dgm:prSet/>
      <dgm:spPr/>
      <dgm:t>
        <a:bodyPr/>
        <a:lstStyle/>
        <a:p>
          <a:endParaRPr lang="en-US"/>
        </a:p>
      </dgm:t>
    </dgm:pt>
    <dgm:pt modelId="{F427788A-58C9-40BE-8E7C-646E7FFDC55E}">
      <dgm:prSet phldrT="[Text]" phldr="0"/>
      <dgm:spPr/>
      <dgm:t>
        <a:bodyPr/>
        <a:lstStyle/>
        <a:p>
          <a:pPr rtl="0"/>
          <a:r>
            <a:rPr lang="en-US" dirty="0"/>
            <a:t>Features: Demographics, services, charges, contract info</a:t>
          </a:r>
        </a:p>
      </dgm:t>
    </dgm:pt>
    <dgm:pt modelId="{B609392C-E84C-4C5E-A971-AF12AF36BE32}" type="parTrans" cxnId="{2775CFC8-1943-4FA1-BBF0-F436A47F3D23}">
      <dgm:prSet/>
      <dgm:spPr/>
      <dgm:t>
        <a:bodyPr/>
        <a:lstStyle/>
        <a:p>
          <a:endParaRPr lang="en-US"/>
        </a:p>
      </dgm:t>
    </dgm:pt>
    <dgm:pt modelId="{367D6794-26C6-4B34-B1A5-89DF632F5542}" type="sibTrans" cxnId="{2775CFC8-1943-4FA1-BBF0-F436A47F3D23}">
      <dgm:prSet/>
      <dgm:spPr/>
      <dgm:t>
        <a:bodyPr/>
        <a:lstStyle/>
        <a:p>
          <a:endParaRPr lang="en-US"/>
        </a:p>
      </dgm:t>
    </dgm:pt>
    <dgm:pt modelId="{86D0F656-391B-4CF6-9CE3-2A8385E5FEFB}" type="pres">
      <dgm:prSet presAssocID="{091FD504-98EA-4ACD-B4E4-594795230D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5A35B01-045A-4EB5-BF5F-76182161E51D}" type="pres">
      <dgm:prSet presAssocID="{AB8C3201-85B1-4693-8161-7A07FD8AB20C}" presName="root1" presStyleCnt="0"/>
      <dgm:spPr/>
    </dgm:pt>
    <dgm:pt modelId="{43049BF0-8D05-466B-9F62-181D20B66952}" type="pres">
      <dgm:prSet presAssocID="{AB8C3201-85B1-4693-8161-7A07FD8AB20C}" presName="LevelOneTextNode" presStyleLbl="node0" presStyleIdx="0" presStyleCnt="1">
        <dgm:presLayoutVars>
          <dgm:chPref val="3"/>
        </dgm:presLayoutVars>
      </dgm:prSet>
      <dgm:spPr/>
    </dgm:pt>
    <dgm:pt modelId="{69B0579B-0EBE-42BC-9E2F-59232FF7232E}" type="pres">
      <dgm:prSet presAssocID="{AB8C3201-85B1-4693-8161-7A07FD8AB20C}" presName="level2hierChild" presStyleCnt="0"/>
      <dgm:spPr/>
    </dgm:pt>
    <dgm:pt modelId="{221BC84B-4039-4A0C-8456-B91B478C9D48}" type="pres">
      <dgm:prSet presAssocID="{3029B6DF-CD5F-45CB-B1A0-332BF8A4BBD3}" presName="conn2-1" presStyleLbl="parChTrans1D2" presStyleIdx="0" presStyleCnt="3"/>
      <dgm:spPr/>
    </dgm:pt>
    <dgm:pt modelId="{21F07CD3-3B2B-4715-BB60-7E1624A3FEC4}" type="pres">
      <dgm:prSet presAssocID="{3029B6DF-CD5F-45CB-B1A0-332BF8A4BBD3}" presName="connTx" presStyleLbl="parChTrans1D2" presStyleIdx="0" presStyleCnt="3"/>
      <dgm:spPr/>
    </dgm:pt>
    <dgm:pt modelId="{529CD92B-6370-42D3-8D49-721856E35F0F}" type="pres">
      <dgm:prSet presAssocID="{2642B1EF-3321-4CEE-A6D3-57615493A3EA}" presName="root2" presStyleCnt="0"/>
      <dgm:spPr/>
    </dgm:pt>
    <dgm:pt modelId="{22B1A49E-7058-41ED-BA43-0AFA148973C5}" type="pres">
      <dgm:prSet presAssocID="{2642B1EF-3321-4CEE-A6D3-57615493A3EA}" presName="LevelTwoTextNode" presStyleLbl="node2" presStyleIdx="0" presStyleCnt="3">
        <dgm:presLayoutVars>
          <dgm:chPref val="3"/>
        </dgm:presLayoutVars>
      </dgm:prSet>
      <dgm:spPr/>
    </dgm:pt>
    <dgm:pt modelId="{0262027F-1DC6-4A40-A0EF-5779CB678B6B}" type="pres">
      <dgm:prSet presAssocID="{2642B1EF-3321-4CEE-A6D3-57615493A3EA}" presName="level3hierChild" presStyleCnt="0"/>
      <dgm:spPr/>
    </dgm:pt>
    <dgm:pt modelId="{FF4A8B6D-E26B-4DCC-BBAC-D97DCBBD5BF0}" type="pres">
      <dgm:prSet presAssocID="{4522A286-0770-4F7C-A63D-549BAFBB93CB}" presName="conn2-1" presStyleLbl="parChTrans1D2" presStyleIdx="1" presStyleCnt="3"/>
      <dgm:spPr/>
    </dgm:pt>
    <dgm:pt modelId="{0F6AFB43-FD14-4056-BDAC-5DF483DE3C01}" type="pres">
      <dgm:prSet presAssocID="{4522A286-0770-4F7C-A63D-549BAFBB93CB}" presName="connTx" presStyleLbl="parChTrans1D2" presStyleIdx="1" presStyleCnt="3"/>
      <dgm:spPr/>
    </dgm:pt>
    <dgm:pt modelId="{4D2E7066-E6F0-4EF5-9A80-5C7685F2F183}" type="pres">
      <dgm:prSet presAssocID="{20616979-9C0C-4125-94A7-D5A5D54E13D5}" presName="root2" presStyleCnt="0"/>
      <dgm:spPr/>
    </dgm:pt>
    <dgm:pt modelId="{45C3F18C-B749-4101-BE33-38D0987BE65B}" type="pres">
      <dgm:prSet presAssocID="{20616979-9C0C-4125-94A7-D5A5D54E13D5}" presName="LevelTwoTextNode" presStyleLbl="node2" presStyleIdx="1" presStyleCnt="3">
        <dgm:presLayoutVars>
          <dgm:chPref val="3"/>
        </dgm:presLayoutVars>
      </dgm:prSet>
      <dgm:spPr/>
    </dgm:pt>
    <dgm:pt modelId="{23AF27D4-57D2-4FE3-967F-71A9C1566F37}" type="pres">
      <dgm:prSet presAssocID="{20616979-9C0C-4125-94A7-D5A5D54E13D5}" presName="level3hierChild" presStyleCnt="0"/>
      <dgm:spPr/>
    </dgm:pt>
    <dgm:pt modelId="{F0B1D89B-BB18-43D2-B3EE-CCB9F08BA429}" type="pres">
      <dgm:prSet presAssocID="{B609392C-E84C-4C5E-A971-AF12AF36BE32}" presName="conn2-1" presStyleLbl="parChTrans1D2" presStyleIdx="2" presStyleCnt="3"/>
      <dgm:spPr/>
    </dgm:pt>
    <dgm:pt modelId="{77FBB276-B081-4038-B851-CAF0E4F7022C}" type="pres">
      <dgm:prSet presAssocID="{B609392C-E84C-4C5E-A971-AF12AF36BE32}" presName="connTx" presStyleLbl="parChTrans1D2" presStyleIdx="2" presStyleCnt="3"/>
      <dgm:spPr/>
    </dgm:pt>
    <dgm:pt modelId="{DA3E263D-EC3A-456A-B8D9-C09B7A0E310E}" type="pres">
      <dgm:prSet presAssocID="{F427788A-58C9-40BE-8E7C-646E7FFDC55E}" presName="root2" presStyleCnt="0"/>
      <dgm:spPr/>
    </dgm:pt>
    <dgm:pt modelId="{F737BDE6-BDED-4D1F-9D37-CEA2047F7FFE}" type="pres">
      <dgm:prSet presAssocID="{F427788A-58C9-40BE-8E7C-646E7FFDC55E}" presName="LevelTwoTextNode" presStyleLbl="node2" presStyleIdx="2" presStyleCnt="3">
        <dgm:presLayoutVars>
          <dgm:chPref val="3"/>
        </dgm:presLayoutVars>
      </dgm:prSet>
      <dgm:spPr/>
    </dgm:pt>
    <dgm:pt modelId="{F9FE8EB1-DA27-4B50-9494-331ACB6026D7}" type="pres">
      <dgm:prSet presAssocID="{F427788A-58C9-40BE-8E7C-646E7FFDC55E}" presName="level3hierChild" presStyleCnt="0"/>
      <dgm:spPr/>
    </dgm:pt>
  </dgm:ptLst>
  <dgm:cxnLst>
    <dgm:cxn modelId="{82F2D901-82AC-4073-A877-C2C5021473E3}" type="presOf" srcId="{20616979-9C0C-4125-94A7-D5A5D54E13D5}" destId="{45C3F18C-B749-4101-BE33-38D0987BE65B}" srcOrd="0" destOrd="0" presId="urn:microsoft.com/office/officeart/2005/8/layout/hierarchy2"/>
    <dgm:cxn modelId="{F13FB906-EDF1-465D-9220-349F13B7B560}" srcId="{AB8C3201-85B1-4693-8161-7A07FD8AB20C}" destId="{2642B1EF-3321-4CEE-A6D3-57615493A3EA}" srcOrd="0" destOrd="0" parTransId="{3029B6DF-CD5F-45CB-B1A0-332BF8A4BBD3}" sibTransId="{07F19555-1F29-4749-AD6A-B3EEB2F11443}"/>
    <dgm:cxn modelId="{55F5B40E-482F-429E-B16A-A3CA20FAA33E}" type="presOf" srcId="{AB8C3201-85B1-4693-8161-7A07FD8AB20C}" destId="{43049BF0-8D05-466B-9F62-181D20B66952}" srcOrd="0" destOrd="0" presId="urn:microsoft.com/office/officeart/2005/8/layout/hierarchy2"/>
    <dgm:cxn modelId="{CBB87E23-A14F-458C-A4A2-5CA10F9EE507}" type="presOf" srcId="{B609392C-E84C-4C5E-A971-AF12AF36BE32}" destId="{F0B1D89B-BB18-43D2-B3EE-CCB9F08BA429}" srcOrd="0" destOrd="0" presId="urn:microsoft.com/office/officeart/2005/8/layout/hierarchy2"/>
    <dgm:cxn modelId="{4194642C-16F0-4ADF-B6E0-A665DBC1D965}" srcId="{091FD504-98EA-4ACD-B4E4-594795230D34}" destId="{AB8C3201-85B1-4693-8161-7A07FD8AB20C}" srcOrd="0" destOrd="0" parTransId="{B2F2ACFF-18B9-4528-846F-9998852DD436}" sibTransId="{73CB1681-85A9-4700-9512-268FCD29A239}"/>
    <dgm:cxn modelId="{B6A74330-BA15-4D14-B654-E77F95E63010}" type="presOf" srcId="{4522A286-0770-4F7C-A63D-549BAFBB93CB}" destId="{FF4A8B6D-E26B-4DCC-BBAC-D97DCBBD5BF0}" srcOrd="0" destOrd="0" presId="urn:microsoft.com/office/officeart/2005/8/layout/hierarchy2"/>
    <dgm:cxn modelId="{DAAF7F5D-CC2E-42AF-92B8-B71335782DDA}" type="presOf" srcId="{B609392C-E84C-4C5E-A971-AF12AF36BE32}" destId="{77FBB276-B081-4038-B851-CAF0E4F7022C}" srcOrd="1" destOrd="0" presId="urn:microsoft.com/office/officeart/2005/8/layout/hierarchy2"/>
    <dgm:cxn modelId="{3A524F4C-133A-42FD-B530-98149BEA8FC6}" type="presOf" srcId="{3029B6DF-CD5F-45CB-B1A0-332BF8A4BBD3}" destId="{221BC84B-4039-4A0C-8456-B91B478C9D48}" srcOrd="0" destOrd="0" presId="urn:microsoft.com/office/officeart/2005/8/layout/hierarchy2"/>
    <dgm:cxn modelId="{26519E83-110D-42BC-896B-7F1FA80A9A92}" srcId="{AB8C3201-85B1-4693-8161-7A07FD8AB20C}" destId="{20616979-9C0C-4125-94A7-D5A5D54E13D5}" srcOrd="1" destOrd="0" parTransId="{4522A286-0770-4F7C-A63D-549BAFBB93CB}" sibTransId="{8845912D-03FB-47CE-95E1-27641B3C8419}"/>
    <dgm:cxn modelId="{46440A85-FCD4-4B96-9DFF-06ECDA5845C9}" type="presOf" srcId="{2642B1EF-3321-4CEE-A6D3-57615493A3EA}" destId="{22B1A49E-7058-41ED-BA43-0AFA148973C5}" srcOrd="0" destOrd="0" presId="urn:microsoft.com/office/officeart/2005/8/layout/hierarchy2"/>
    <dgm:cxn modelId="{3B56A085-8B3F-40A7-9A01-C08872A7ECFA}" type="presOf" srcId="{4522A286-0770-4F7C-A63D-549BAFBB93CB}" destId="{0F6AFB43-FD14-4056-BDAC-5DF483DE3C01}" srcOrd="1" destOrd="0" presId="urn:microsoft.com/office/officeart/2005/8/layout/hierarchy2"/>
    <dgm:cxn modelId="{6AB8BB87-3E76-4FCC-9C89-A38ADB549BF7}" type="presOf" srcId="{F427788A-58C9-40BE-8E7C-646E7FFDC55E}" destId="{F737BDE6-BDED-4D1F-9D37-CEA2047F7FFE}" srcOrd="0" destOrd="0" presId="urn:microsoft.com/office/officeart/2005/8/layout/hierarchy2"/>
    <dgm:cxn modelId="{A8100BA8-96FE-4CF8-97FA-F6DEC9A29277}" type="presOf" srcId="{091FD504-98EA-4ACD-B4E4-594795230D34}" destId="{86D0F656-391B-4CF6-9CE3-2A8385E5FEFB}" srcOrd="0" destOrd="0" presId="urn:microsoft.com/office/officeart/2005/8/layout/hierarchy2"/>
    <dgm:cxn modelId="{A7C084BE-1EA7-418F-9C35-CC4C357D789B}" type="presOf" srcId="{3029B6DF-CD5F-45CB-B1A0-332BF8A4BBD3}" destId="{21F07CD3-3B2B-4715-BB60-7E1624A3FEC4}" srcOrd="1" destOrd="0" presId="urn:microsoft.com/office/officeart/2005/8/layout/hierarchy2"/>
    <dgm:cxn modelId="{2775CFC8-1943-4FA1-BBF0-F436A47F3D23}" srcId="{AB8C3201-85B1-4693-8161-7A07FD8AB20C}" destId="{F427788A-58C9-40BE-8E7C-646E7FFDC55E}" srcOrd="2" destOrd="0" parTransId="{B609392C-E84C-4C5E-A971-AF12AF36BE32}" sibTransId="{367D6794-26C6-4B34-B1A5-89DF632F5542}"/>
    <dgm:cxn modelId="{E69BAECB-A042-43F1-866B-D30AEB08764E}" type="presParOf" srcId="{86D0F656-391B-4CF6-9CE3-2A8385E5FEFB}" destId="{A5A35B01-045A-4EB5-BF5F-76182161E51D}" srcOrd="0" destOrd="0" presId="urn:microsoft.com/office/officeart/2005/8/layout/hierarchy2"/>
    <dgm:cxn modelId="{357491A3-0E1E-4F4B-8F10-F528ADEE8D5D}" type="presParOf" srcId="{A5A35B01-045A-4EB5-BF5F-76182161E51D}" destId="{43049BF0-8D05-466B-9F62-181D20B66952}" srcOrd="0" destOrd="0" presId="urn:microsoft.com/office/officeart/2005/8/layout/hierarchy2"/>
    <dgm:cxn modelId="{C0E78981-66CF-4EBC-B292-2DFEB10A1CBE}" type="presParOf" srcId="{A5A35B01-045A-4EB5-BF5F-76182161E51D}" destId="{69B0579B-0EBE-42BC-9E2F-59232FF7232E}" srcOrd="1" destOrd="0" presId="urn:microsoft.com/office/officeart/2005/8/layout/hierarchy2"/>
    <dgm:cxn modelId="{314654A4-6EF6-4469-868D-90F7909721ED}" type="presParOf" srcId="{69B0579B-0EBE-42BC-9E2F-59232FF7232E}" destId="{221BC84B-4039-4A0C-8456-B91B478C9D48}" srcOrd="0" destOrd="0" presId="urn:microsoft.com/office/officeart/2005/8/layout/hierarchy2"/>
    <dgm:cxn modelId="{08E84B3C-8142-4C75-876F-ECF94F352C45}" type="presParOf" srcId="{221BC84B-4039-4A0C-8456-B91B478C9D48}" destId="{21F07CD3-3B2B-4715-BB60-7E1624A3FEC4}" srcOrd="0" destOrd="0" presId="urn:microsoft.com/office/officeart/2005/8/layout/hierarchy2"/>
    <dgm:cxn modelId="{55503A38-1639-4030-91CD-83FA98BF232C}" type="presParOf" srcId="{69B0579B-0EBE-42BC-9E2F-59232FF7232E}" destId="{529CD92B-6370-42D3-8D49-721856E35F0F}" srcOrd="1" destOrd="0" presId="urn:microsoft.com/office/officeart/2005/8/layout/hierarchy2"/>
    <dgm:cxn modelId="{F43CC2F8-01E0-44EF-91F9-81B317E54230}" type="presParOf" srcId="{529CD92B-6370-42D3-8D49-721856E35F0F}" destId="{22B1A49E-7058-41ED-BA43-0AFA148973C5}" srcOrd="0" destOrd="0" presId="urn:microsoft.com/office/officeart/2005/8/layout/hierarchy2"/>
    <dgm:cxn modelId="{DD7B8AD0-7E7D-4981-A16F-C614C7606D66}" type="presParOf" srcId="{529CD92B-6370-42D3-8D49-721856E35F0F}" destId="{0262027F-1DC6-4A40-A0EF-5779CB678B6B}" srcOrd="1" destOrd="0" presId="urn:microsoft.com/office/officeart/2005/8/layout/hierarchy2"/>
    <dgm:cxn modelId="{18CBE1EB-55EA-452E-B408-DCBAB3FFAD12}" type="presParOf" srcId="{69B0579B-0EBE-42BC-9E2F-59232FF7232E}" destId="{FF4A8B6D-E26B-4DCC-BBAC-D97DCBBD5BF0}" srcOrd="2" destOrd="0" presId="urn:microsoft.com/office/officeart/2005/8/layout/hierarchy2"/>
    <dgm:cxn modelId="{B7B3A840-DA16-4EBB-943E-B9BF14E5B7BF}" type="presParOf" srcId="{FF4A8B6D-E26B-4DCC-BBAC-D97DCBBD5BF0}" destId="{0F6AFB43-FD14-4056-BDAC-5DF483DE3C01}" srcOrd="0" destOrd="0" presId="urn:microsoft.com/office/officeart/2005/8/layout/hierarchy2"/>
    <dgm:cxn modelId="{ADD26C85-4E85-4D06-8C40-19BCE8305B60}" type="presParOf" srcId="{69B0579B-0EBE-42BC-9E2F-59232FF7232E}" destId="{4D2E7066-E6F0-4EF5-9A80-5C7685F2F183}" srcOrd="3" destOrd="0" presId="urn:microsoft.com/office/officeart/2005/8/layout/hierarchy2"/>
    <dgm:cxn modelId="{0FA5A88C-5221-4AD5-8E60-C6C1B7143F1A}" type="presParOf" srcId="{4D2E7066-E6F0-4EF5-9A80-5C7685F2F183}" destId="{45C3F18C-B749-4101-BE33-38D0987BE65B}" srcOrd="0" destOrd="0" presId="urn:microsoft.com/office/officeart/2005/8/layout/hierarchy2"/>
    <dgm:cxn modelId="{600C415D-B8E8-4696-80D0-C43395EB1747}" type="presParOf" srcId="{4D2E7066-E6F0-4EF5-9A80-5C7685F2F183}" destId="{23AF27D4-57D2-4FE3-967F-71A9C1566F37}" srcOrd="1" destOrd="0" presId="urn:microsoft.com/office/officeart/2005/8/layout/hierarchy2"/>
    <dgm:cxn modelId="{00AD9AEC-DC05-402F-B290-017955A93DE7}" type="presParOf" srcId="{69B0579B-0EBE-42BC-9E2F-59232FF7232E}" destId="{F0B1D89B-BB18-43D2-B3EE-CCB9F08BA429}" srcOrd="4" destOrd="0" presId="urn:microsoft.com/office/officeart/2005/8/layout/hierarchy2"/>
    <dgm:cxn modelId="{3A839EDF-C078-46BF-8867-21CDEF9AAA65}" type="presParOf" srcId="{F0B1D89B-BB18-43D2-B3EE-CCB9F08BA429}" destId="{77FBB276-B081-4038-B851-CAF0E4F7022C}" srcOrd="0" destOrd="0" presId="urn:microsoft.com/office/officeart/2005/8/layout/hierarchy2"/>
    <dgm:cxn modelId="{ACF3147B-B6B0-4023-AB1D-219DE6DAE9F6}" type="presParOf" srcId="{69B0579B-0EBE-42BC-9E2F-59232FF7232E}" destId="{DA3E263D-EC3A-456A-B8D9-C09B7A0E310E}" srcOrd="5" destOrd="0" presId="urn:microsoft.com/office/officeart/2005/8/layout/hierarchy2"/>
    <dgm:cxn modelId="{60C5374E-7625-4846-B418-EDEBB6831739}" type="presParOf" srcId="{DA3E263D-EC3A-456A-B8D9-C09B7A0E310E}" destId="{F737BDE6-BDED-4D1F-9D37-CEA2047F7FFE}" srcOrd="0" destOrd="0" presId="urn:microsoft.com/office/officeart/2005/8/layout/hierarchy2"/>
    <dgm:cxn modelId="{957194F9-86BA-4B9F-B552-C7E1CE1C6840}" type="presParOf" srcId="{DA3E263D-EC3A-456A-B8D9-C09B7A0E310E}" destId="{F9FE8EB1-DA27-4B50-9494-331ACB6026D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89F907-A268-4080-892F-D5398B0BD0C4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21F1489-5A82-4E0B-B0EC-C8583987D738}">
      <dgm:prSet phldrT="[Text]" phldr="0"/>
      <dgm:spPr/>
      <dgm:t>
        <a:bodyPr/>
        <a:lstStyle/>
        <a:p>
          <a:pPr rtl="0"/>
          <a:r>
            <a:rPr lang="en-US" dirty="0"/>
            <a:t>Tools &amp; Libraries</a:t>
          </a:r>
        </a:p>
      </dgm:t>
    </dgm:pt>
    <dgm:pt modelId="{27746FF5-B155-4BAB-BFE4-945D017D078E}" type="parTrans" cxnId="{DE356F75-D737-459A-BE2C-DB68AC805987}">
      <dgm:prSet/>
      <dgm:spPr/>
      <dgm:t>
        <a:bodyPr/>
        <a:lstStyle/>
        <a:p>
          <a:endParaRPr lang="en-US"/>
        </a:p>
      </dgm:t>
    </dgm:pt>
    <dgm:pt modelId="{387CF865-3BA4-409C-B3E3-5ABEC01C036F}" type="sibTrans" cxnId="{DE356F75-D737-459A-BE2C-DB68AC805987}">
      <dgm:prSet/>
      <dgm:spPr/>
      <dgm:t>
        <a:bodyPr/>
        <a:lstStyle/>
        <a:p>
          <a:endParaRPr lang="en-US"/>
        </a:p>
      </dgm:t>
    </dgm:pt>
    <dgm:pt modelId="{2810C2A0-78AB-490D-8431-2DBA170F25CA}">
      <dgm:prSet phldrT="[Text]" phldr="0"/>
      <dgm:spPr/>
      <dgm:t>
        <a:bodyPr/>
        <a:lstStyle/>
        <a:p>
          <a:pPr rtl="0"/>
          <a:r>
            <a:rPr lang="en-US" dirty="0"/>
            <a:t>Environment: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FC89FBF0-6D5C-4999-AD49-8523CB9C1B0D}" type="parTrans" cxnId="{1C3A5732-E926-4195-A188-3D0EDB9B081C}">
      <dgm:prSet/>
      <dgm:spPr/>
      <dgm:t>
        <a:bodyPr/>
        <a:lstStyle/>
        <a:p>
          <a:endParaRPr lang="en-US"/>
        </a:p>
      </dgm:t>
    </dgm:pt>
    <dgm:pt modelId="{D0AB9CAF-3874-438B-8FB4-91E5E6005D5C}" type="sibTrans" cxnId="{1C3A5732-E926-4195-A188-3D0EDB9B081C}">
      <dgm:prSet/>
      <dgm:spPr/>
      <dgm:t>
        <a:bodyPr/>
        <a:lstStyle/>
        <a:p>
          <a:endParaRPr lang="en-US"/>
        </a:p>
      </dgm:t>
    </dgm:pt>
    <dgm:pt modelId="{69702587-5694-419B-8B06-4A433A5A23BA}">
      <dgm:prSet phldrT="[Text]" phldr="0"/>
      <dgm:spPr/>
      <dgm:t>
        <a:bodyPr/>
        <a:lstStyle/>
        <a:p>
          <a:pPr rtl="0"/>
          <a:r>
            <a:rPr lang="en-US" dirty="0"/>
            <a:t>Language: Python</a:t>
          </a:r>
        </a:p>
      </dgm:t>
    </dgm:pt>
    <dgm:pt modelId="{876E0096-E4DD-4574-8E74-9FCB22540BBC}" type="parTrans" cxnId="{98D142AB-E46C-4A5A-9B56-58FF4322D324}">
      <dgm:prSet/>
      <dgm:spPr/>
      <dgm:t>
        <a:bodyPr/>
        <a:lstStyle/>
        <a:p>
          <a:endParaRPr lang="en-US"/>
        </a:p>
      </dgm:t>
    </dgm:pt>
    <dgm:pt modelId="{D9B3F7AE-A535-4282-831A-D3508230376F}" type="sibTrans" cxnId="{98D142AB-E46C-4A5A-9B56-58FF4322D324}">
      <dgm:prSet/>
      <dgm:spPr/>
      <dgm:t>
        <a:bodyPr/>
        <a:lstStyle/>
        <a:p>
          <a:endParaRPr lang="en-US"/>
        </a:p>
      </dgm:t>
    </dgm:pt>
    <dgm:pt modelId="{86915B17-22B0-493B-840F-2075E4CBAED8}">
      <dgm:prSet phldrT="[Text]" phldr="0"/>
      <dgm:spPr/>
      <dgm:t>
        <a:bodyPr/>
        <a:lstStyle/>
        <a:p>
          <a:pPr rtl="0"/>
          <a:r>
            <a:rPr lang="en-US" dirty="0"/>
            <a:t>Libraries Used:</a:t>
          </a:r>
        </a:p>
      </dgm:t>
    </dgm:pt>
    <dgm:pt modelId="{F6320282-B612-41F0-858D-9E95996AA6BB}" type="parTrans" cxnId="{56D2EA6E-D363-4E5A-80EA-362BEEFCD476}">
      <dgm:prSet/>
      <dgm:spPr/>
      <dgm:t>
        <a:bodyPr/>
        <a:lstStyle/>
        <a:p>
          <a:endParaRPr lang="en-US"/>
        </a:p>
      </dgm:t>
    </dgm:pt>
    <dgm:pt modelId="{8A2B30D0-4AA9-44B3-8454-EBCAAF3055D1}" type="sibTrans" cxnId="{56D2EA6E-D363-4E5A-80EA-362BEEFCD476}">
      <dgm:prSet/>
      <dgm:spPr/>
      <dgm:t>
        <a:bodyPr/>
        <a:lstStyle/>
        <a:p>
          <a:endParaRPr lang="en-US"/>
        </a:p>
      </dgm:t>
    </dgm:pt>
    <dgm:pt modelId="{70609687-3C5C-4D8D-AC96-08EEFC57E60F}">
      <dgm:prSet phldr="0"/>
      <dgm:spPr/>
      <dgm:t>
        <a:bodyPr/>
        <a:lstStyle/>
        <a:p>
          <a:pPr rtl="0"/>
          <a:r>
            <a:rPr lang="en-US" b="1" dirty="0">
              <a:latin typeface="Consolas"/>
            </a:rPr>
            <a:t>pandas</a:t>
          </a:r>
          <a:r>
            <a:rPr lang="en-US" dirty="0"/>
            <a:t> for data manipulation</a:t>
          </a:r>
          <a:endParaRPr lang="en-US" dirty="0">
            <a:latin typeface="Tenorite"/>
          </a:endParaRPr>
        </a:p>
      </dgm:t>
    </dgm:pt>
    <dgm:pt modelId="{A05567DA-2F1C-4FE9-B62F-7A8D2C2FA736}" type="parTrans" cxnId="{4BCA032B-F52A-4900-8554-226826B9E882}">
      <dgm:prSet/>
      <dgm:spPr/>
    </dgm:pt>
    <dgm:pt modelId="{353E4001-2550-4623-9E4A-7AE4FB5A81E2}" type="sibTrans" cxnId="{4BCA032B-F52A-4900-8554-226826B9E882}">
      <dgm:prSet/>
      <dgm:spPr/>
    </dgm:pt>
    <dgm:pt modelId="{D215DD5D-B733-40BD-AA0C-A6B6DC92C4D0}">
      <dgm:prSet phldr="0"/>
      <dgm:spPr/>
      <dgm:t>
        <a:bodyPr/>
        <a:lstStyle/>
        <a:p>
          <a:pPr rtl="0"/>
          <a:r>
            <a:rPr lang="en-US" b="1" dirty="0">
              <a:latin typeface="Consolas"/>
            </a:rPr>
            <a:t>numpy</a:t>
          </a:r>
          <a:r>
            <a:rPr lang="en-US" dirty="0"/>
            <a:t> for numerical operations</a:t>
          </a:r>
          <a:endParaRPr lang="en-US" dirty="0">
            <a:latin typeface="Tenorite"/>
          </a:endParaRPr>
        </a:p>
      </dgm:t>
    </dgm:pt>
    <dgm:pt modelId="{4F2C31EC-5752-4CD3-92BD-80EC7DC6618F}" type="parTrans" cxnId="{13A9C1D0-005F-476A-9CF5-D3F48F4E7F7D}">
      <dgm:prSet/>
      <dgm:spPr/>
    </dgm:pt>
    <dgm:pt modelId="{91E4B42C-3F36-4ABE-9C01-076A6D46ED1A}" type="sibTrans" cxnId="{13A9C1D0-005F-476A-9CF5-D3F48F4E7F7D}">
      <dgm:prSet/>
      <dgm:spPr/>
    </dgm:pt>
    <dgm:pt modelId="{AC74D295-D800-4EF3-84E5-4EF953EDAF81}">
      <dgm:prSet phldr="0"/>
      <dgm:spPr/>
      <dgm:t>
        <a:bodyPr/>
        <a:lstStyle/>
        <a:p>
          <a:pPr rtl="0"/>
          <a:r>
            <a:rPr lang="en-US" b="1" dirty="0">
              <a:latin typeface="Consolas"/>
            </a:rPr>
            <a:t>matplotlib</a:t>
          </a:r>
          <a:r>
            <a:rPr lang="en-US" dirty="0"/>
            <a:t> and </a:t>
          </a:r>
          <a:r>
            <a:rPr lang="en-US" b="1" dirty="0">
              <a:latin typeface="Consolas"/>
            </a:rPr>
            <a:t>seaborn</a:t>
          </a:r>
          <a:r>
            <a:rPr lang="en-US" dirty="0"/>
            <a:t> for visualization</a:t>
          </a:r>
          <a:endParaRPr lang="en-US" dirty="0">
            <a:latin typeface="Tenorite"/>
          </a:endParaRPr>
        </a:p>
      </dgm:t>
    </dgm:pt>
    <dgm:pt modelId="{980AB4DE-C296-4E00-B948-08BA14715B54}" type="parTrans" cxnId="{846F4AEA-27CC-4AC9-8473-86C174C4A6D5}">
      <dgm:prSet/>
      <dgm:spPr/>
    </dgm:pt>
    <dgm:pt modelId="{4F6C88A2-FBED-4E47-B664-CC48A5A43443}" type="sibTrans" cxnId="{846F4AEA-27CC-4AC9-8473-86C174C4A6D5}">
      <dgm:prSet/>
      <dgm:spPr/>
    </dgm:pt>
    <dgm:pt modelId="{F25CD557-D337-4C35-918F-1465277CB759}" type="pres">
      <dgm:prSet presAssocID="{6D89F907-A268-4080-892F-D5398B0BD0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8D75227-24B1-4A51-BB12-65F5AF26B938}" type="pres">
      <dgm:prSet presAssocID="{521F1489-5A82-4E0B-B0EC-C8583987D738}" presName="hierRoot1" presStyleCnt="0">
        <dgm:presLayoutVars>
          <dgm:hierBranch val="init"/>
        </dgm:presLayoutVars>
      </dgm:prSet>
      <dgm:spPr/>
    </dgm:pt>
    <dgm:pt modelId="{65571D19-A65E-41AC-85EA-2B323455D7C1}" type="pres">
      <dgm:prSet presAssocID="{521F1489-5A82-4E0B-B0EC-C8583987D738}" presName="rootComposite1" presStyleCnt="0"/>
      <dgm:spPr/>
    </dgm:pt>
    <dgm:pt modelId="{E2A6AA0A-F08D-4294-98F8-3249BAA94CF7}" type="pres">
      <dgm:prSet presAssocID="{521F1489-5A82-4E0B-B0EC-C8583987D738}" presName="rootText1" presStyleLbl="node0" presStyleIdx="0" presStyleCnt="1">
        <dgm:presLayoutVars>
          <dgm:chPref val="3"/>
        </dgm:presLayoutVars>
      </dgm:prSet>
      <dgm:spPr/>
    </dgm:pt>
    <dgm:pt modelId="{3A38B06C-BE46-4F3D-BE4D-E56D2BC1D2B5}" type="pres">
      <dgm:prSet presAssocID="{521F1489-5A82-4E0B-B0EC-C8583987D738}" presName="rootConnector1" presStyleLbl="node1" presStyleIdx="0" presStyleCnt="0"/>
      <dgm:spPr/>
    </dgm:pt>
    <dgm:pt modelId="{14374265-4822-4B82-8E64-1477CEDDC8FD}" type="pres">
      <dgm:prSet presAssocID="{521F1489-5A82-4E0B-B0EC-C8583987D738}" presName="hierChild2" presStyleCnt="0"/>
      <dgm:spPr/>
    </dgm:pt>
    <dgm:pt modelId="{A437CA21-CDD8-4F03-9370-543F0C78FB64}" type="pres">
      <dgm:prSet presAssocID="{FC89FBF0-6D5C-4999-AD49-8523CB9C1B0D}" presName="Name37" presStyleLbl="parChTrans1D2" presStyleIdx="0" presStyleCnt="3"/>
      <dgm:spPr/>
    </dgm:pt>
    <dgm:pt modelId="{059899FC-CA88-4626-B0E5-528637D58791}" type="pres">
      <dgm:prSet presAssocID="{2810C2A0-78AB-490D-8431-2DBA170F25CA}" presName="hierRoot2" presStyleCnt="0">
        <dgm:presLayoutVars>
          <dgm:hierBranch val="init"/>
        </dgm:presLayoutVars>
      </dgm:prSet>
      <dgm:spPr/>
    </dgm:pt>
    <dgm:pt modelId="{1AD62E29-A1D7-439B-9DF7-C3228DB5D8F4}" type="pres">
      <dgm:prSet presAssocID="{2810C2A0-78AB-490D-8431-2DBA170F25CA}" presName="rootComposite" presStyleCnt="0"/>
      <dgm:spPr/>
    </dgm:pt>
    <dgm:pt modelId="{247FC642-A718-4057-9721-AE7B70ADB8F9}" type="pres">
      <dgm:prSet presAssocID="{2810C2A0-78AB-490D-8431-2DBA170F25CA}" presName="rootText" presStyleLbl="node2" presStyleIdx="0" presStyleCnt="3">
        <dgm:presLayoutVars>
          <dgm:chPref val="3"/>
        </dgm:presLayoutVars>
      </dgm:prSet>
      <dgm:spPr/>
    </dgm:pt>
    <dgm:pt modelId="{2DECB74B-E799-4B00-8E8A-9B1616F2FFF0}" type="pres">
      <dgm:prSet presAssocID="{2810C2A0-78AB-490D-8431-2DBA170F25CA}" presName="rootConnector" presStyleLbl="node2" presStyleIdx="0" presStyleCnt="3"/>
      <dgm:spPr/>
    </dgm:pt>
    <dgm:pt modelId="{E4DCAB32-C43E-4FD4-8817-4ABF72ED5EC5}" type="pres">
      <dgm:prSet presAssocID="{2810C2A0-78AB-490D-8431-2DBA170F25CA}" presName="hierChild4" presStyleCnt="0"/>
      <dgm:spPr/>
    </dgm:pt>
    <dgm:pt modelId="{31B1EDE1-1656-4A2C-81F3-46B6A9279E74}" type="pres">
      <dgm:prSet presAssocID="{2810C2A0-78AB-490D-8431-2DBA170F25CA}" presName="hierChild5" presStyleCnt="0"/>
      <dgm:spPr/>
    </dgm:pt>
    <dgm:pt modelId="{022C997B-9C11-46DD-9676-C0C5992F8935}" type="pres">
      <dgm:prSet presAssocID="{876E0096-E4DD-4574-8E74-9FCB22540BBC}" presName="Name37" presStyleLbl="parChTrans1D2" presStyleIdx="1" presStyleCnt="3"/>
      <dgm:spPr/>
    </dgm:pt>
    <dgm:pt modelId="{CBC45294-9AAE-4D83-9CA2-ADF9BA96A57F}" type="pres">
      <dgm:prSet presAssocID="{69702587-5694-419B-8B06-4A433A5A23BA}" presName="hierRoot2" presStyleCnt="0">
        <dgm:presLayoutVars>
          <dgm:hierBranch val="init"/>
        </dgm:presLayoutVars>
      </dgm:prSet>
      <dgm:spPr/>
    </dgm:pt>
    <dgm:pt modelId="{A12C3B02-DBD6-42D2-8030-A94B21E10B26}" type="pres">
      <dgm:prSet presAssocID="{69702587-5694-419B-8B06-4A433A5A23BA}" presName="rootComposite" presStyleCnt="0"/>
      <dgm:spPr/>
    </dgm:pt>
    <dgm:pt modelId="{EC334069-03B2-4284-BD54-CF61ACEE0358}" type="pres">
      <dgm:prSet presAssocID="{69702587-5694-419B-8B06-4A433A5A23BA}" presName="rootText" presStyleLbl="node2" presStyleIdx="1" presStyleCnt="3">
        <dgm:presLayoutVars>
          <dgm:chPref val="3"/>
        </dgm:presLayoutVars>
      </dgm:prSet>
      <dgm:spPr/>
    </dgm:pt>
    <dgm:pt modelId="{7B6CC4B5-0CE3-4066-A6F8-A895B01F945D}" type="pres">
      <dgm:prSet presAssocID="{69702587-5694-419B-8B06-4A433A5A23BA}" presName="rootConnector" presStyleLbl="node2" presStyleIdx="1" presStyleCnt="3"/>
      <dgm:spPr/>
    </dgm:pt>
    <dgm:pt modelId="{172BC7D8-CDE8-46BF-8DC0-9B3D83B76A45}" type="pres">
      <dgm:prSet presAssocID="{69702587-5694-419B-8B06-4A433A5A23BA}" presName="hierChild4" presStyleCnt="0"/>
      <dgm:spPr/>
    </dgm:pt>
    <dgm:pt modelId="{B35ADC14-4093-4CB4-B77F-811F8273FFDF}" type="pres">
      <dgm:prSet presAssocID="{69702587-5694-419B-8B06-4A433A5A23BA}" presName="hierChild5" presStyleCnt="0"/>
      <dgm:spPr/>
    </dgm:pt>
    <dgm:pt modelId="{C027D6B1-C25D-44F6-BB10-A446B1CBB767}" type="pres">
      <dgm:prSet presAssocID="{F6320282-B612-41F0-858D-9E95996AA6BB}" presName="Name37" presStyleLbl="parChTrans1D2" presStyleIdx="2" presStyleCnt="3"/>
      <dgm:spPr/>
    </dgm:pt>
    <dgm:pt modelId="{D7A34A37-4543-49AD-B965-EC13D3094721}" type="pres">
      <dgm:prSet presAssocID="{86915B17-22B0-493B-840F-2075E4CBAED8}" presName="hierRoot2" presStyleCnt="0">
        <dgm:presLayoutVars>
          <dgm:hierBranch val="init"/>
        </dgm:presLayoutVars>
      </dgm:prSet>
      <dgm:spPr/>
    </dgm:pt>
    <dgm:pt modelId="{80C74E6D-077A-4AD1-9287-B5C191218000}" type="pres">
      <dgm:prSet presAssocID="{86915B17-22B0-493B-840F-2075E4CBAED8}" presName="rootComposite" presStyleCnt="0"/>
      <dgm:spPr/>
    </dgm:pt>
    <dgm:pt modelId="{7973DD06-8362-4925-9072-479D92646ABB}" type="pres">
      <dgm:prSet presAssocID="{86915B17-22B0-493B-840F-2075E4CBAED8}" presName="rootText" presStyleLbl="node2" presStyleIdx="2" presStyleCnt="3">
        <dgm:presLayoutVars>
          <dgm:chPref val="3"/>
        </dgm:presLayoutVars>
      </dgm:prSet>
      <dgm:spPr/>
    </dgm:pt>
    <dgm:pt modelId="{60ABE87A-3F00-44FD-986D-409EF2EECE92}" type="pres">
      <dgm:prSet presAssocID="{86915B17-22B0-493B-840F-2075E4CBAED8}" presName="rootConnector" presStyleLbl="node2" presStyleIdx="2" presStyleCnt="3"/>
      <dgm:spPr/>
    </dgm:pt>
    <dgm:pt modelId="{B01CA219-6A61-450F-BB79-0A85E213C37D}" type="pres">
      <dgm:prSet presAssocID="{86915B17-22B0-493B-840F-2075E4CBAED8}" presName="hierChild4" presStyleCnt="0"/>
      <dgm:spPr/>
    </dgm:pt>
    <dgm:pt modelId="{C77F03FE-16A1-4808-ABE3-4C6DCE0D613F}" type="pres">
      <dgm:prSet presAssocID="{A05567DA-2F1C-4FE9-B62F-7A8D2C2FA736}" presName="Name37" presStyleLbl="parChTrans1D3" presStyleIdx="0" presStyleCnt="3"/>
      <dgm:spPr/>
    </dgm:pt>
    <dgm:pt modelId="{06F9C7F5-F598-4889-A602-08EC5FF512F4}" type="pres">
      <dgm:prSet presAssocID="{70609687-3C5C-4D8D-AC96-08EEFC57E60F}" presName="hierRoot2" presStyleCnt="0">
        <dgm:presLayoutVars>
          <dgm:hierBranch val="init"/>
        </dgm:presLayoutVars>
      </dgm:prSet>
      <dgm:spPr/>
    </dgm:pt>
    <dgm:pt modelId="{D7AFEE24-0977-4B88-BEB8-831B93EDC827}" type="pres">
      <dgm:prSet presAssocID="{70609687-3C5C-4D8D-AC96-08EEFC57E60F}" presName="rootComposite" presStyleCnt="0"/>
      <dgm:spPr/>
    </dgm:pt>
    <dgm:pt modelId="{8D86BC99-EB6B-407A-A704-E35560BD454A}" type="pres">
      <dgm:prSet presAssocID="{70609687-3C5C-4D8D-AC96-08EEFC57E60F}" presName="rootText" presStyleLbl="node3" presStyleIdx="0" presStyleCnt="3">
        <dgm:presLayoutVars>
          <dgm:chPref val="3"/>
        </dgm:presLayoutVars>
      </dgm:prSet>
      <dgm:spPr/>
    </dgm:pt>
    <dgm:pt modelId="{9B670095-3E3F-410E-8F34-9FCA7ABDC9AE}" type="pres">
      <dgm:prSet presAssocID="{70609687-3C5C-4D8D-AC96-08EEFC57E60F}" presName="rootConnector" presStyleLbl="node3" presStyleIdx="0" presStyleCnt="3"/>
      <dgm:spPr/>
    </dgm:pt>
    <dgm:pt modelId="{E202B21F-CB66-4F02-9DA2-640660BB4911}" type="pres">
      <dgm:prSet presAssocID="{70609687-3C5C-4D8D-AC96-08EEFC57E60F}" presName="hierChild4" presStyleCnt="0"/>
      <dgm:spPr/>
    </dgm:pt>
    <dgm:pt modelId="{9A106C23-76FB-4658-9E34-3253C02180E0}" type="pres">
      <dgm:prSet presAssocID="{70609687-3C5C-4D8D-AC96-08EEFC57E60F}" presName="hierChild5" presStyleCnt="0"/>
      <dgm:spPr/>
    </dgm:pt>
    <dgm:pt modelId="{730D95A2-5D8E-4FD8-B4B2-CF5EBFDE19AD}" type="pres">
      <dgm:prSet presAssocID="{4F2C31EC-5752-4CD3-92BD-80EC7DC6618F}" presName="Name37" presStyleLbl="parChTrans1D3" presStyleIdx="1" presStyleCnt="3"/>
      <dgm:spPr/>
    </dgm:pt>
    <dgm:pt modelId="{B85688D2-3D88-4F9E-931D-8E62BEEB4422}" type="pres">
      <dgm:prSet presAssocID="{D215DD5D-B733-40BD-AA0C-A6B6DC92C4D0}" presName="hierRoot2" presStyleCnt="0">
        <dgm:presLayoutVars>
          <dgm:hierBranch val="init"/>
        </dgm:presLayoutVars>
      </dgm:prSet>
      <dgm:spPr/>
    </dgm:pt>
    <dgm:pt modelId="{886982AD-212C-4895-A063-0BA6E2B355F7}" type="pres">
      <dgm:prSet presAssocID="{D215DD5D-B733-40BD-AA0C-A6B6DC92C4D0}" presName="rootComposite" presStyleCnt="0"/>
      <dgm:spPr/>
    </dgm:pt>
    <dgm:pt modelId="{DD191C10-A2DE-4D72-BA63-DAFCB2F7D442}" type="pres">
      <dgm:prSet presAssocID="{D215DD5D-B733-40BD-AA0C-A6B6DC92C4D0}" presName="rootText" presStyleLbl="node3" presStyleIdx="1" presStyleCnt="3">
        <dgm:presLayoutVars>
          <dgm:chPref val="3"/>
        </dgm:presLayoutVars>
      </dgm:prSet>
      <dgm:spPr/>
    </dgm:pt>
    <dgm:pt modelId="{D4A120CA-34D0-496B-81B5-51213C6C51D1}" type="pres">
      <dgm:prSet presAssocID="{D215DD5D-B733-40BD-AA0C-A6B6DC92C4D0}" presName="rootConnector" presStyleLbl="node3" presStyleIdx="1" presStyleCnt="3"/>
      <dgm:spPr/>
    </dgm:pt>
    <dgm:pt modelId="{B4D56551-0435-4CE1-A320-2CEF6E394FB0}" type="pres">
      <dgm:prSet presAssocID="{D215DD5D-B733-40BD-AA0C-A6B6DC92C4D0}" presName="hierChild4" presStyleCnt="0"/>
      <dgm:spPr/>
    </dgm:pt>
    <dgm:pt modelId="{F61AAA16-0BAD-4C27-9DCB-B959790CDB5A}" type="pres">
      <dgm:prSet presAssocID="{D215DD5D-B733-40BD-AA0C-A6B6DC92C4D0}" presName="hierChild5" presStyleCnt="0"/>
      <dgm:spPr/>
    </dgm:pt>
    <dgm:pt modelId="{A3902469-58B6-4F6E-818D-65DBA1D4D46F}" type="pres">
      <dgm:prSet presAssocID="{980AB4DE-C296-4E00-B948-08BA14715B54}" presName="Name37" presStyleLbl="parChTrans1D3" presStyleIdx="2" presStyleCnt="3"/>
      <dgm:spPr/>
    </dgm:pt>
    <dgm:pt modelId="{9AE961B2-9D0F-4AD1-BB84-F231580AD7B7}" type="pres">
      <dgm:prSet presAssocID="{AC74D295-D800-4EF3-84E5-4EF953EDAF81}" presName="hierRoot2" presStyleCnt="0">
        <dgm:presLayoutVars>
          <dgm:hierBranch val="init"/>
        </dgm:presLayoutVars>
      </dgm:prSet>
      <dgm:spPr/>
    </dgm:pt>
    <dgm:pt modelId="{6239A61F-F347-47D5-8089-AF6EB11CAC95}" type="pres">
      <dgm:prSet presAssocID="{AC74D295-D800-4EF3-84E5-4EF953EDAF81}" presName="rootComposite" presStyleCnt="0"/>
      <dgm:spPr/>
    </dgm:pt>
    <dgm:pt modelId="{787E2965-2B1B-4086-8B9C-27F21F1EDDA7}" type="pres">
      <dgm:prSet presAssocID="{AC74D295-D800-4EF3-84E5-4EF953EDAF81}" presName="rootText" presStyleLbl="node3" presStyleIdx="2" presStyleCnt="3">
        <dgm:presLayoutVars>
          <dgm:chPref val="3"/>
        </dgm:presLayoutVars>
      </dgm:prSet>
      <dgm:spPr/>
    </dgm:pt>
    <dgm:pt modelId="{62A8E16C-392D-406A-853D-50F9525AACA6}" type="pres">
      <dgm:prSet presAssocID="{AC74D295-D800-4EF3-84E5-4EF953EDAF81}" presName="rootConnector" presStyleLbl="node3" presStyleIdx="2" presStyleCnt="3"/>
      <dgm:spPr/>
    </dgm:pt>
    <dgm:pt modelId="{2460FD1E-1661-4DC8-BEDB-227DF7DD8FB4}" type="pres">
      <dgm:prSet presAssocID="{AC74D295-D800-4EF3-84E5-4EF953EDAF81}" presName="hierChild4" presStyleCnt="0"/>
      <dgm:spPr/>
    </dgm:pt>
    <dgm:pt modelId="{E0C2E542-0D0C-478B-BEE2-6AF579771B89}" type="pres">
      <dgm:prSet presAssocID="{AC74D295-D800-4EF3-84E5-4EF953EDAF81}" presName="hierChild5" presStyleCnt="0"/>
      <dgm:spPr/>
    </dgm:pt>
    <dgm:pt modelId="{26252CA7-A4F4-46B0-B310-73A460876AB5}" type="pres">
      <dgm:prSet presAssocID="{86915B17-22B0-493B-840F-2075E4CBAED8}" presName="hierChild5" presStyleCnt="0"/>
      <dgm:spPr/>
    </dgm:pt>
    <dgm:pt modelId="{BB3DA474-1448-4D62-8650-2547817599FC}" type="pres">
      <dgm:prSet presAssocID="{521F1489-5A82-4E0B-B0EC-C8583987D738}" presName="hierChild3" presStyleCnt="0"/>
      <dgm:spPr/>
    </dgm:pt>
  </dgm:ptLst>
  <dgm:cxnLst>
    <dgm:cxn modelId="{B3C4CF09-D395-4C19-B3A1-80180F4370A6}" type="presOf" srcId="{521F1489-5A82-4E0B-B0EC-C8583987D738}" destId="{3A38B06C-BE46-4F3D-BE4D-E56D2BC1D2B5}" srcOrd="1" destOrd="0" presId="urn:microsoft.com/office/officeart/2005/8/layout/orgChart1"/>
    <dgm:cxn modelId="{3088810E-605B-4573-AB74-991D73EDB620}" type="presOf" srcId="{69702587-5694-419B-8B06-4A433A5A23BA}" destId="{7B6CC4B5-0CE3-4066-A6F8-A895B01F945D}" srcOrd="1" destOrd="0" presId="urn:microsoft.com/office/officeart/2005/8/layout/orgChart1"/>
    <dgm:cxn modelId="{FBE9CB1A-58F6-4424-8C7A-9DE9E677BD5A}" type="presOf" srcId="{D215DD5D-B733-40BD-AA0C-A6B6DC92C4D0}" destId="{D4A120CA-34D0-496B-81B5-51213C6C51D1}" srcOrd="1" destOrd="0" presId="urn:microsoft.com/office/officeart/2005/8/layout/orgChart1"/>
    <dgm:cxn modelId="{72F4831F-AB95-44AF-8CE5-D16A4C9C5CE4}" type="presOf" srcId="{521F1489-5A82-4E0B-B0EC-C8583987D738}" destId="{E2A6AA0A-F08D-4294-98F8-3249BAA94CF7}" srcOrd="0" destOrd="0" presId="urn:microsoft.com/office/officeart/2005/8/layout/orgChart1"/>
    <dgm:cxn modelId="{E8AE1625-DF1B-4319-A358-3940FA28B929}" type="presOf" srcId="{876E0096-E4DD-4574-8E74-9FCB22540BBC}" destId="{022C997B-9C11-46DD-9676-C0C5992F8935}" srcOrd="0" destOrd="0" presId="urn:microsoft.com/office/officeart/2005/8/layout/orgChart1"/>
    <dgm:cxn modelId="{4BCA032B-F52A-4900-8554-226826B9E882}" srcId="{86915B17-22B0-493B-840F-2075E4CBAED8}" destId="{70609687-3C5C-4D8D-AC96-08EEFC57E60F}" srcOrd="0" destOrd="0" parTransId="{A05567DA-2F1C-4FE9-B62F-7A8D2C2FA736}" sibTransId="{353E4001-2550-4623-9E4A-7AE4FB5A81E2}"/>
    <dgm:cxn modelId="{1C3A5732-E926-4195-A188-3D0EDB9B081C}" srcId="{521F1489-5A82-4E0B-B0EC-C8583987D738}" destId="{2810C2A0-78AB-490D-8431-2DBA170F25CA}" srcOrd="0" destOrd="0" parTransId="{FC89FBF0-6D5C-4999-AD49-8523CB9C1B0D}" sibTransId="{D0AB9CAF-3874-438B-8FB4-91E5E6005D5C}"/>
    <dgm:cxn modelId="{4F0BCA3F-8BDB-40A6-847F-8C5C04E5A726}" type="presOf" srcId="{6D89F907-A268-4080-892F-D5398B0BD0C4}" destId="{F25CD557-D337-4C35-918F-1465277CB759}" srcOrd="0" destOrd="0" presId="urn:microsoft.com/office/officeart/2005/8/layout/orgChart1"/>
    <dgm:cxn modelId="{7A9B8064-7278-4A71-9D53-D5134AB90EE9}" type="presOf" srcId="{86915B17-22B0-493B-840F-2075E4CBAED8}" destId="{7973DD06-8362-4925-9072-479D92646ABB}" srcOrd="0" destOrd="0" presId="urn:microsoft.com/office/officeart/2005/8/layout/orgChart1"/>
    <dgm:cxn modelId="{B55AAB65-F4D8-40DE-9108-12D6A6F51456}" type="presOf" srcId="{70609687-3C5C-4D8D-AC96-08EEFC57E60F}" destId="{9B670095-3E3F-410E-8F34-9FCA7ABDC9AE}" srcOrd="1" destOrd="0" presId="urn:microsoft.com/office/officeart/2005/8/layout/orgChart1"/>
    <dgm:cxn modelId="{56D2EA6E-D363-4E5A-80EA-362BEEFCD476}" srcId="{521F1489-5A82-4E0B-B0EC-C8583987D738}" destId="{86915B17-22B0-493B-840F-2075E4CBAED8}" srcOrd="2" destOrd="0" parTransId="{F6320282-B612-41F0-858D-9E95996AA6BB}" sibTransId="{8A2B30D0-4AA9-44B3-8454-EBCAAF3055D1}"/>
    <dgm:cxn modelId="{1979B44F-9FA1-4097-920A-B50DE802A157}" type="presOf" srcId="{F6320282-B612-41F0-858D-9E95996AA6BB}" destId="{C027D6B1-C25D-44F6-BB10-A446B1CBB767}" srcOrd="0" destOrd="0" presId="urn:microsoft.com/office/officeart/2005/8/layout/orgChart1"/>
    <dgm:cxn modelId="{DE356F75-D737-459A-BE2C-DB68AC805987}" srcId="{6D89F907-A268-4080-892F-D5398B0BD0C4}" destId="{521F1489-5A82-4E0B-B0EC-C8583987D738}" srcOrd="0" destOrd="0" parTransId="{27746FF5-B155-4BAB-BFE4-945D017D078E}" sibTransId="{387CF865-3BA4-409C-B3E3-5ABEC01C036F}"/>
    <dgm:cxn modelId="{267E6A57-4AC0-4FEF-B0FD-C0C13F32CC9E}" type="presOf" srcId="{86915B17-22B0-493B-840F-2075E4CBAED8}" destId="{60ABE87A-3F00-44FD-986D-409EF2EECE92}" srcOrd="1" destOrd="0" presId="urn:microsoft.com/office/officeart/2005/8/layout/orgChart1"/>
    <dgm:cxn modelId="{250C9E8A-C057-44E8-AC70-3A55EEC684E0}" type="presOf" srcId="{70609687-3C5C-4D8D-AC96-08EEFC57E60F}" destId="{8D86BC99-EB6B-407A-A704-E35560BD454A}" srcOrd="0" destOrd="0" presId="urn:microsoft.com/office/officeart/2005/8/layout/orgChart1"/>
    <dgm:cxn modelId="{22E90E8F-2F2A-45AB-BD68-F23EADFA22C9}" type="presOf" srcId="{69702587-5694-419B-8B06-4A433A5A23BA}" destId="{EC334069-03B2-4284-BD54-CF61ACEE0358}" srcOrd="0" destOrd="0" presId="urn:microsoft.com/office/officeart/2005/8/layout/orgChart1"/>
    <dgm:cxn modelId="{341F2EA9-9B34-4C4A-B2A7-485D83A6F056}" type="presOf" srcId="{FC89FBF0-6D5C-4999-AD49-8523CB9C1B0D}" destId="{A437CA21-CDD8-4F03-9370-543F0C78FB64}" srcOrd="0" destOrd="0" presId="urn:microsoft.com/office/officeart/2005/8/layout/orgChart1"/>
    <dgm:cxn modelId="{98D142AB-E46C-4A5A-9B56-58FF4322D324}" srcId="{521F1489-5A82-4E0B-B0EC-C8583987D738}" destId="{69702587-5694-419B-8B06-4A433A5A23BA}" srcOrd="1" destOrd="0" parTransId="{876E0096-E4DD-4574-8E74-9FCB22540BBC}" sibTransId="{D9B3F7AE-A535-4282-831A-D3508230376F}"/>
    <dgm:cxn modelId="{4E4766AF-011F-4B29-A79F-44D8454646F3}" type="presOf" srcId="{AC74D295-D800-4EF3-84E5-4EF953EDAF81}" destId="{787E2965-2B1B-4086-8B9C-27F21F1EDDA7}" srcOrd="0" destOrd="0" presId="urn:microsoft.com/office/officeart/2005/8/layout/orgChart1"/>
    <dgm:cxn modelId="{698BDEAF-5210-41EA-9926-2BC25407D373}" type="presOf" srcId="{980AB4DE-C296-4E00-B948-08BA14715B54}" destId="{A3902469-58B6-4F6E-818D-65DBA1D4D46F}" srcOrd="0" destOrd="0" presId="urn:microsoft.com/office/officeart/2005/8/layout/orgChart1"/>
    <dgm:cxn modelId="{E95938BD-CABB-4455-A429-27D6F5A1427D}" type="presOf" srcId="{A05567DA-2F1C-4FE9-B62F-7A8D2C2FA736}" destId="{C77F03FE-16A1-4808-ABE3-4C6DCE0D613F}" srcOrd="0" destOrd="0" presId="urn:microsoft.com/office/officeart/2005/8/layout/orgChart1"/>
    <dgm:cxn modelId="{1DC057BF-B8A8-4933-8103-813E7F688CCB}" type="presOf" srcId="{AC74D295-D800-4EF3-84E5-4EF953EDAF81}" destId="{62A8E16C-392D-406A-853D-50F9525AACA6}" srcOrd="1" destOrd="0" presId="urn:microsoft.com/office/officeart/2005/8/layout/orgChart1"/>
    <dgm:cxn modelId="{2171FBC5-44C7-4D71-AAA3-65F3B9C19C30}" type="presOf" srcId="{4F2C31EC-5752-4CD3-92BD-80EC7DC6618F}" destId="{730D95A2-5D8E-4FD8-B4B2-CF5EBFDE19AD}" srcOrd="0" destOrd="0" presId="urn:microsoft.com/office/officeart/2005/8/layout/orgChart1"/>
    <dgm:cxn modelId="{13A9C1D0-005F-476A-9CF5-D3F48F4E7F7D}" srcId="{86915B17-22B0-493B-840F-2075E4CBAED8}" destId="{D215DD5D-B733-40BD-AA0C-A6B6DC92C4D0}" srcOrd="1" destOrd="0" parTransId="{4F2C31EC-5752-4CD3-92BD-80EC7DC6618F}" sibTransId="{91E4B42C-3F36-4ABE-9C01-076A6D46ED1A}"/>
    <dgm:cxn modelId="{846F4AEA-27CC-4AC9-8473-86C174C4A6D5}" srcId="{86915B17-22B0-493B-840F-2075E4CBAED8}" destId="{AC74D295-D800-4EF3-84E5-4EF953EDAF81}" srcOrd="2" destOrd="0" parTransId="{980AB4DE-C296-4E00-B948-08BA14715B54}" sibTransId="{4F6C88A2-FBED-4E47-B664-CC48A5A43443}"/>
    <dgm:cxn modelId="{0AA488F1-7119-4A0C-8AEB-CEB037728DEA}" type="presOf" srcId="{D215DD5D-B733-40BD-AA0C-A6B6DC92C4D0}" destId="{DD191C10-A2DE-4D72-BA63-DAFCB2F7D442}" srcOrd="0" destOrd="0" presId="urn:microsoft.com/office/officeart/2005/8/layout/orgChart1"/>
    <dgm:cxn modelId="{5935FAF4-0697-44D9-8864-F474990DA729}" type="presOf" srcId="{2810C2A0-78AB-490D-8431-2DBA170F25CA}" destId="{247FC642-A718-4057-9721-AE7B70ADB8F9}" srcOrd="0" destOrd="0" presId="urn:microsoft.com/office/officeart/2005/8/layout/orgChart1"/>
    <dgm:cxn modelId="{372598F8-8771-417B-902D-754DF82F0C2B}" type="presOf" srcId="{2810C2A0-78AB-490D-8431-2DBA170F25CA}" destId="{2DECB74B-E799-4B00-8E8A-9B1616F2FFF0}" srcOrd="1" destOrd="0" presId="urn:microsoft.com/office/officeart/2005/8/layout/orgChart1"/>
    <dgm:cxn modelId="{05C1F7BC-1C83-42CC-8FC2-03C17CD4067A}" type="presParOf" srcId="{F25CD557-D337-4C35-918F-1465277CB759}" destId="{C8D75227-24B1-4A51-BB12-65F5AF26B938}" srcOrd="0" destOrd="0" presId="urn:microsoft.com/office/officeart/2005/8/layout/orgChart1"/>
    <dgm:cxn modelId="{CBF807C6-B00F-4481-A201-0F57584E8469}" type="presParOf" srcId="{C8D75227-24B1-4A51-BB12-65F5AF26B938}" destId="{65571D19-A65E-41AC-85EA-2B323455D7C1}" srcOrd="0" destOrd="0" presId="urn:microsoft.com/office/officeart/2005/8/layout/orgChart1"/>
    <dgm:cxn modelId="{8B009C28-71AC-4040-B721-2EFD076C79D2}" type="presParOf" srcId="{65571D19-A65E-41AC-85EA-2B323455D7C1}" destId="{E2A6AA0A-F08D-4294-98F8-3249BAA94CF7}" srcOrd="0" destOrd="0" presId="urn:microsoft.com/office/officeart/2005/8/layout/orgChart1"/>
    <dgm:cxn modelId="{9B42E2A8-7C3F-4EF7-84EB-A8BFE1E7F895}" type="presParOf" srcId="{65571D19-A65E-41AC-85EA-2B323455D7C1}" destId="{3A38B06C-BE46-4F3D-BE4D-E56D2BC1D2B5}" srcOrd="1" destOrd="0" presId="urn:microsoft.com/office/officeart/2005/8/layout/orgChart1"/>
    <dgm:cxn modelId="{7FCB462E-E1A4-43A2-B6FE-30FF43E89284}" type="presParOf" srcId="{C8D75227-24B1-4A51-BB12-65F5AF26B938}" destId="{14374265-4822-4B82-8E64-1477CEDDC8FD}" srcOrd="1" destOrd="0" presId="urn:microsoft.com/office/officeart/2005/8/layout/orgChart1"/>
    <dgm:cxn modelId="{1E7558FF-D931-437E-B32B-A2016C7C9463}" type="presParOf" srcId="{14374265-4822-4B82-8E64-1477CEDDC8FD}" destId="{A437CA21-CDD8-4F03-9370-543F0C78FB64}" srcOrd="0" destOrd="0" presId="urn:microsoft.com/office/officeart/2005/8/layout/orgChart1"/>
    <dgm:cxn modelId="{6BC66EAE-BF7C-403D-BFD7-B2E3FC721F4B}" type="presParOf" srcId="{14374265-4822-4B82-8E64-1477CEDDC8FD}" destId="{059899FC-CA88-4626-B0E5-528637D58791}" srcOrd="1" destOrd="0" presId="urn:microsoft.com/office/officeart/2005/8/layout/orgChart1"/>
    <dgm:cxn modelId="{B48A2D4E-C80F-4FA4-8F4A-7394C012A329}" type="presParOf" srcId="{059899FC-CA88-4626-B0E5-528637D58791}" destId="{1AD62E29-A1D7-439B-9DF7-C3228DB5D8F4}" srcOrd="0" destOrd="0" presId="urn:microsoft.com/office/officeart/2005/8/layout/orgChart1"/>
    <dgm:cxn modelId="{4F35616E-FD4D-4245-97C2-DD62A531B312}" type="presParOf" srcId="{1AD62E29-A1D7-439B-9DF7-C3228DB5D8F4}" destId="{247FC642-A718-4057-9721-AE7B70ADB8F9}" srcOrd="0" destOrd="0" presId="urn:microsoft.com/office/officeart/2005/8/layout/orgChart1"/>
    <dgm:cxn modelId="{0584AA8D-8A3A-4A85-AB3C-11C1EB80D0A1}" type="presParOf" srcId="{1AD62E29-A1D7-439B-9DF7-C3228DB5D8F4}" destId="{2DECB74B-E799-4B00-8E8A-9B1616F2FFF0}" srcOrd="1" destOrd="0" presId="urn:microsoft.com/office/officeart/2005/8/layout/orgChart1"/>
    <dgm:cxn modelId="{3EDDB6D1-0EE1-4C47-AE2B-440D2FD3597D}" type="presParOf" srcId="{059899FC-CA88-4626-B0E5-528637D58791}" destId="{E4DCAB32-C43E-4FD4-8817-4ABF72ED5EC5}" srcOrd="1" destOrd="0" presId="urn:microsoft.com/office/officeart/2005/8/layout/orgChart1"/>
    <dgm:cxn modelId="{F50D198F-CCC4-4554-8BBE-A6A99ED41608}" type="presParOf" srcId="{059899FC-CA88-4626-B0E5-528637D58791}" destId="{31B1EDE1-1656-4A2C-81F3-46B6A9279E74}" srcOrd="2" destOrd="0" presId="urn:microsoft.com/office/officeart/2005/8/layout/orgChart1"/>
    <dgm:cxn modelId="{286B316B-759A-4AB2-A042-43FC1060F935}" type="presParOf" srcId="{14374265-4822-4B82-8E64-1477CEDDC8FD}" destId="{022C997B-9C11-46DD-9676-C0C5992F8935}" srcOrd="2" destOrd="0" presId="urn:microsoft.com/office/officeart/2005/8/layout/orgChart1"/>
    <dgm:cxn modelId="{AD3FC84B-7855-45E6-8DC5-A0E1A08772BD}" type="presParOf" srcId="{14374265-4822-4B82-8E64-1477CEDDC8FD}" destId="{CBC45294-9AAE-4D83-9CA2-ADF9BA96A57F}" srcOrd="3" destOrd="0" presId="urn:microsoft.com/office/officeart/2005/8/layout/orgChart1"/>
    <dgm:cxn modelId="{1CD8BBE1-3215-4CBC-87BE-07577ACAA844}" type="presParOf" srcId="{CBC45294-9AAE-4D83-9CA2-ADF9BA96A57F}" destId="{A12C3B02-DBD6-42D2-8030-A94B21E10B26}" srcOrd="0" destOrd="0" presId="urn:microsoft.com/office/officeart/2005/8/layout/orgChart1"/>
    <dgm:cxn modelId="{8C012771-4FF7-4044-8FAE-F91DF67D2650}" type="presParOf" srcId="{A12C3B02-DBD6-42D2-8030-A94B21E10B26}" destId="{EC334069-03B2-4284-BD54-CF61ACEE0358}" srcOrd="0" destOrd="0" presId="urn:microsoft.com/office/officeart/2005/8/layout/orgChart1"/>
    <dgm:cxn modelId="{27205C96-4DE9-49B2-8AA7-24D134896C75}" type="presParOf" srcId="{A12C3B02-DBD6-42D2-8030-A94B21E10B26}" destId="{7B6CC4B5-0CE3-4066-A6F8-A895B01F945D}" srcOrd="1" destOrd="0" presId="urn:microsoft.com/office/officeart/2005/8/layout/orgChart1"/>
    <dgm:cxn modelId="{D763318A-792B-4715-85A8-BC1AD594DB0E}" type="presParOf" srcId="{CBC45294-9AAE-4D83-9CA2-ADF9BA96A57F}" destId="{172BC7D8-CDE8-46BF-8DC0-9B3D83B76A45}" srcOrd="1" destOrd="0" presId="urn:microsoft.com/office/officeart/2005/8/layout/orgChart1"/>
    <dgm:cxn modelId="{A3691668-CB4C-45D5-9157-8CF715681085}" type="presParOf" srcId="{CBC45294-9AAE-4D83-9CA2-ADF9BA96A57F}" destId="{B35ADC14-4093-4CB4-B77F-811F8273FFDF}" srcOrd="2" destOrd="0" presId="urn:microsoft.com/office/officeart/2005/8/layout/orgChart1"/>
    <dgm:cxn modelId="{1886FBE6-7927-4684-86D0-5C276968DB83}" type="presParOf" srcId="{14374265-4822-4B82-8E64-1477CEDDC8FD}" destId="{C027D6B1-C25D-44F6-BB10-A446B1CBB767}" srcOrd="4" destOrd="0" presId="urn:microsoft.com/office/officeart/2005/8/layout/orgChart1"/>
    <dgm:cxn modelId="{0F5DA77E-0F4B-4B34-BBFA-8403627DA154}" type="presParOf" srcId="{14374265-4822-4B82-8E64-1477CEDDC8FD}" destId="{D7A34A37-4543-49AD-B965-EC13D3094721}" srcOrd="5" destOrd="0" presId="urn:microsoft.com/office/officeart/2005/8/layout/orgChart1"/>
    <dgm:cxn modelId="{EB27939F-B832-4297-908E-7D38E954B422}" type="presParOf" srcId="{D7A34A37-4543-49AD-B965-EC13D3094721}" destId="{80C74E6D-077A-4AD1-9287-B5C191218000}" srcOrd="0" destOrd="0" presId="urn:microsoft.com/office/officeart/2005/8/layout/orgChart1"/>
    <dgm:cxn modelId="{77220D64-DCC7-4D07-B332-A435455C05C7}" type="presParOf" srcId="{80C74E6D-077A-4AD1-9287-B5C191218000}" destId="{7973DD06-8362-4925-9072-479D92646ABB}" srcOrd="0" destOrd="0" presId="urn:microsoft.com/office/officeart/2005/8/layout/orgChart1"/>
    <dgm:cxn modelId="{9A6FB9D5-2577-4397-B87D-610258208B2E}" type="presParOf" srcId="{80C74E6D-077A-4AD1-9287-B5C191218000}" destId="{60ABE87A-3F00-44FD-986D-409EF2EECE92}" srcOrd="1" destOrd="0" presId="urn:microsoft.com/office/officeart/2005/8/layout/orgChart1"/>
    <dgm:cxn modelId="{193DA7E0-D22C-4856-A751-0C8EF90AFAE2}" type="presParOf" srcId="{D7A34A37-4543-49AD-B965-EC13D3094721}" destId="{B01CA219-6A61-450F-BB79-0A85E213C37D}" srcOrd="1" destOrd="0" presId="urn:microsoft.com/office/officeart/2005/8/layout/orgChart1"/>
    <dgm:cxn modelId="{88261766-4E95-4423-BC2B-2687A2820B8F}" type="presParOf" srcId="{B01CA219-6A61-450F-BB79-0A85E213C37D}" destId="{C77F03FE-16A1-4808-ABE3-4C6DCE0D613F}" srcOrd="0" destOrd="0" presId="urn:microsoft.com/office/officeart/2005/8/layout/orgChart1"/>
    <dgm:cxn modelId="{16B4A78A-80C0-44C0-9966-A5E21D572370}" type="presParOf" srcId="{B01CA219-6A61-450F-BB79-0A85E213C37D}" destId="{06F9C7F5-F598-4889-A602-08EC5FF512F4}" srcOrd="1" destOrd="0" presId="urn:microsoft.com/office/officeart/2005/8/layout/orgChart1"/>
    <dgm:cxn modelId="{E5C44ACB-8AE5-4E2D-A990-0767A0518A50}" type="presParOf" srcId="{06F9C7F5-F598-4889-A602-08EC5FF512F4}" destId="{D7AFEE24-0977-4B88-BEB8-831B93EDC827}" srcOrd="0" destOrd="0" presId="urn:microsoft.com/office/officeart/2005/8/layout/orgChart1"/>
    <dgm:cxn modelId="{48DC0E79-183F-4764-B2C9-EC3F9C83B919}" type="presParOf" srcId="{D7AFEE24-0977-4B88-BEB8-831B93EDC827}" destId="{8D86BC99-EB6B-407A-A704-E35560BD454A}" srcOrd="0" destOrd="0" presId="urn:microsoft.com/office/officeart/2005/8/layout/orgChart1"/>
    <dgm:cxn modelId="{AC1C9B81-CB1E-48F2-8C84-0E62A090E600}" type="presParOf" srcId="{D7AFEE24-0977-4B88-BEB8-831B93EDC827}" destId="{9B670095-3E3F-410E-8F34-9FCA7ABDC9AE}" srcOrd="1" destOrd="0" presId="urn:microsoft.com/office/officeart/2005/8/layout/orgChart1"/>
    <dgm:cxn modelId="{7D9198FE-B806-4C71-8E8B-9A803D474E3D}" type="presParOf" srcId="{06F9C7F5-F598-4889-A602-08EC5FF512F4}" destId="{E202B21F-CB66-4F02-9DA2-640660BB4911}" srcOrd="1" destOrd="0" presId="urn:microsoft.com/office/officeart/2005/8/layout/orgChart1"/>
    <dgm:cxn modelId="{31DE8D7D-F1F2-4117-AF61-E68E12102FBF}" type="presParOf" srcId="{06F9C7F5-F598-4889-A602-08EC5FF512F4}" destId="{9A106C23-76FB-4658-9E34-3253C02180E0}" srcOrd="2" destOrd="0" presId="urn:microsoft.com/office/officeart/2005/8/layout/orgChart1"/>
    <dgm:cxn modelId="{96128D31-4BC6-4F05-A893-493003FEFA1D}" type="presParOf" srcId="{B01CA219-6A61-450F-BB79-0A85E213C37D}" destId="{730D95A2-5D8E-4FD8-B4B2-CF5EBFDE19AD}" srcOrd="2" destOrd="0" presId="urn:microsoft.com/office/officeart/2005/8/layout/orgChart1"/>
    <dgm:cxn modelId="{F8CA077F-EB53-477E-BF21-D3B1E868B2BC}" type="presParOf" srcId="{B01CA219-6A61-450F-BB79-0A85E213C37D}" destId="{B85688D2-3D88-4F9E-931D-8E62BEEB4422}" srcOrd="3" destOrd="0" presId="urn:microsoft.com/office/officeart/2005/8/layout/orgChart1"/>
    <dgm:cxn modelId="{62803FD9-1C91-4D13-8AA8-0C141949EB68}" type="presParOf" srcId="{B85688D2-3D88-4F9E-931D-8E62BEEB4422}" destId="{886982AD-212C-4895-A063-0BA6E2B355F7}" srcOrd="0" destOrd="0" presId="urn:microsoft.com/office/officeart/2005/8/layout/orgChart1"/>
    <dgm:cxn modelId="{CA3F3FD9-D7BA-4A2D-8E70-DD37AA5BEA90}" type="presParOf" srcId="{886982AD-212C-4895-A063-0BA6E2B355F7}" destId="{DD191C10-A2DE-4D72-BA63-DAFCB2F7D442}" srcOrd="0" destOrd="0" presId="urn:microsoft.com/office/officeart/2005/8/layout/orgChart1"/>
    <dgm:cxn modelId="{806FFE24-EA7B-426C-B918-FEC59547B93B}" type="presParOf" srcId="{886982AD-212C-4895-A063-0BA6E2B355F7}" destId="{D4A120CA-34D0-496B-81B5-51213C6C51D1}" srcOrd="1" destOrd="0" presId="urn:microsoft.com/office/officeart/2005/8/layout/orgChart1"/>
    <dgm:cxn modelId="{72DD0169-8E80-4979-9748-580AA31E76A9}" type="presParOf" srcId="{B85688D2-3D88-4F9E-931D-8E62BEEB4422}" destId="{B4D56551-0435-4CE1-A320-2CEF6E394FB0}" srcOrd="1" destOrd="0" presId="urn:microsoft.com/office/officeart/2005/8/layout/orgChart1"/>
    <dgm:cxn modelId="{5E10D36A-B266-4B58-92FA-9FA463DF8C1C}" type="presParOf" srcId="{B85688D2-3D88-4F9E-931D-8E62BEEB4422}" destId="{F61AAA16-0BAD-4C27-9DCB-B959790CDB5A}" srcOrd="2" destOrd="0" presId="urn:microsoft.com/office/officeart/2005/8/layout/orgChart1"/>
    <dgm:cxn modelId="{414589D4-A066-41CD-BAA6-69107B10099B}" type="presParOf" srcId="{B01CA219-6A61-450F-BB79-0A85E213C37D}" destId="{A3902469-58B6-4F6E-818D-65DBA1D4D46F}" srcOrd="4" destOrd="0" presId="urn:microsoft.com/office/officeart/2005/8/layout/orgChart1"/>
    <dgm:cxn modelId="{F7E17E00-2205-46C5-BF94-8D5D3E81CE37}" type="presParOf" srcId="{B01CA219-6A61-450F-BB79-0A85E213C37D}" destId="{9AE961B2-9D0F-4AD1-BB84-F231580AD7B7}" srcOrd="5" destOrd="0" presId="urn:microsoft.com/office/officeart/2005/8/layout/orgChart1"/>
    <dgm:cxn modelId="{3462D027-3041-433D-B664-8A9D70C9B519}" type="presParOf" srcId="{9AE961B2-9D0F-4AD1-BB84-F231580AD7B7}" destId="{6239A61F-F347-47D5-8089-AF6EB11CAC95}" srcOrd="0" destOrd="0" presId="urn:microsoft.com/office/officeart/2005/8/layout/orgChart1"/>
    <dgm:cxn modelId="{BF1AA55B-922C-4A76-9568-8B6D6FC1F7FD}" type="presParOf" srcId="{6239A61F-F347-47D5-8089-AF6EB11CAC95}" destId="{787E2965-2B1B-4086-8B9C-27F21F1EDDA7}" srcOrd="0" destOrd="0" presId="urn:microsoft.com/office/officeart/2005/8/layout/orgChart1"/>
    <dgm:cxn modelId="{7CB12590-D320-47F6-BD07-2413EA066625}" type="presParOf" srcId="{6239A61F-F347-47D5-8089-AF6EB11CAC95}" destId="{62A8E16C-392D-406A-853D-50F9525AACA6}" srcOrd="1" destOrd="0" presId="urn:microsoft.com/office/officeart/2005/8/layout/orgChart1"/>
    <dgm:cxn modelId="{52BD867C-A2CB-4944-8567-688C350C98DA}" type="presParOf" srcId="{9AE961B2-9D0F-4AD1-BB84-F231580AD7B7}" destId="{2460FD1E-1661-4DC8-BEDB-227DF7DD8FB4}" srcOrd="1" destOrd="0" presId="urn:microsoft.com/office/officeart/2005/8/layout/orgChart1"/>
    <dgm:cxn modelId="{D966FC66-C76C-4F91-A412-EADA222BB1EF}" type="presParOf" srcId="{9AE961B2-9D0F-4AD1-BB84-F231580AD7B7}" destId="{E0C2E542-0D0C-478B-BEE2-6AF579771B89}" srcOrd="2" destOrd="0" presId="urn:microsoft.com/office/officeart/2005/8/layout/orgChart1"/>
    <dgm:cxn modelId="{7B023355-843C-40A8-8E0C-7DB41D0E1260}" type="presParOf" srcId="{D7A34A37-4543-49AD-B965-EC13D3094721}" destId="{26252CA7-A4F4-46B0-B310-73A460876AB5}" srcOrd="2" destOrd="0" presId="urn:microsoft.com/office/officeart/2005/8/layout/orgChart1"/>
    <dgm:cxn modelId="{19D2A9F8-9A6B-4BEA-940D-6E5FB7FFA2CB}" type="presParOf" srcId="{C8D75227-24B1-4A51-BB12-65F5AF26B938}" destId="{BB3DA474-1448-4D62-8650-2547817599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6D00E1-3F22-4419-8A71-FFA9EA19193C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2DA79A-EBFA-4A9C-B639-EE9CE23229C1}">
      <dgm:prSet phldrT="[Text]" phldr="0"/>
      <dgm:spPr/>
      <dgm:t>
        <a:bodyPr/>
        <a:lstStyle/>
        <a:p>
          <a:pPr rtl="0"/>
          <a:r>
            <a:rPr lang="en-US" dirty="0"/>
            <a:t>Loaded dataset using </a:t>
          </a:r>
          <a:r>
            <a:rPr lang="en-US" b="1" dirty="0" err="1">
              <a:latin typeface="Consolas"/>
            </a:rPr>
            <a:t>pandas.read_csv</a:t>
          </a:r>
          <a:r>
            <a:rPr lang="en-US" b="1" dirty="0">
              <a:latin typeface="Consolas"/>
            </a:rPr>
            <a:t>()</a:t>
          </a:r>
          <a:endParaRPr lang="en-US" b="1" dirty="0"/>
        </a:p>
      </dgm:t>
    </dgm:pt>
    <dgm:pt modelId="{1055A49C-EEB0-4F4F-9D56-6241A35A227E}" type="parTrans" cxnId="{5EDBC97B-5671-4D04-8528-6D29F49D91CC}">
      <dgm:prSet/>
      <dgm:spPr/>
      <dgm:t>
        <a:bodyPr/>
        <a:lstStyle/>
        <a:p>
          <a:endParaRPr lang="en-US"/>
        </a:p>
      </dgm:t>
    </dgm:pt>
    <dgm:pt modelId="{B61E8FB1-C487-489A-AF1F-BF73A7E64D6A}" type="sibTrans" cxnId="{5EDBC97B-5671-4D04-8528-6D29F49D91CC}">
      <dgm:prSet/>
      <dgm:spPr/>
      <dgm:t>
        <a:bodyPr/>
        <a:lstStyle/>
        <a:p>
          <a:endParaRPr lang="en-US"/>
        </a:p>
      </dgm:t>
    </dgm:pt>
    <dgm:pt modelId="{C2468A6E-FF8E-4141-8E24-D47F5E99CD01}">
      <dgm:prSet phldrT="[Text]" phldr="0"/>
      <dgm:spPr/>
      <dgm:t>
        <a:bodyPr/>
        <a:lstStyle/>
        <a:p>
          <a:pPr rtl="0"/>
          <a:r>
            <a:rPr lang="en-US" dirty="0"/>
            <a:t>Displayed sample rows using </a:t>
          </a:r>
          <a:r>
            <a:rPr lang="en-US" b="1" dirty="0">
              <a:latin typeface="Consolas"/>
            </a:rPr>
            <a:t>.head()</a:t>
          </a:r>
          <a:endParaRPr lang="en-US" b="1" dirty="0"/>
        </a:p>
      </dgm:t>
    </dgm:pt>
    <dgm:pt modelId="{96D60003-FAB5-41DE-995C-A036637AB86B}" type="parTrans" cxnId="{A9F719F7-A0D1-4532-9166-DE5022C22540}">
      <dgm:prSet/>
      <dgm:spPr/>
      <dgm:t>
        <a:bodyPr/>
        <a:lstStyle/>
        <a:p>
          <a:endParaRPr lang="en-US"/>
        </a:p>
      </dgm:t>
    </dgm:pt>
    <dgm:pt modelId="{3CEF8BF5-DA73-40B5-8573-DA9AA981178A}" type="sibTrans" cxnId="{A9F719F7-A0D1-4532-9166-DE5022C22540}">
      <dgm:prSet/>
      <dgm:spPr/>
      <dgm:t>
        <a:bodyPr/>
        <a:lstStyle/>
        <a:p>
          <a:endParaRPr lang="en-US"/>
        </a:p>
      </dgm:t>
    </dgm:pt>
    <dgm:pt modelId="{76CF258D-43A0-4174-A776-B141C11C4B54}">
      <dgm:prSet phldrT="[Text]" phldr="0"/>
      <dgm:spPr/>
      <dgm:t>
        <a:bodyPr/>
        <a:lstStyle/>
        <a:p>
          <a:pPr rtl="0"/>
          <a:r>
            <a:rPr lang="en-US" dirty="0"/>
            <a:t>Checked structure and types using </a:t>
          </a:r>
          <a:r>
            <a:rPr lang="en-US" b="1" dirty="0">
              <a:latin typeface="Consolas"/>
            </a:rPr>
            <a:t>.info()</a:t>
          </a:r>
          <a:r>
            <a:rPr lang="en-US" dirty="0"/>
            <a:t> and </a:t>
          </a:r>
          <a:r>
            <a:rPr lang="en-US" b="1" dirty="0">
              <a:latin typeface="Consolas"/>
            </a:rPr>
            <a:t>.describe()</a:t>
          </a:r>
          <a:endParaRPr lang="en-US" b="1" dirty="0"/>
        </a:p>
      </dgm:t>
    </dgm:pt>
    <dgm:pt modelId="{AD96338B-705D-48A9-989A-23CC8F4A6F68}" type="parTrans" cxnId="{E18D037B-2D21-439A-9327-066A11E5263A}">
      <dgm:prSet/>
      <dgm:spPr/>
      <dgm:t>
        <a:bodyPr/>
        <a:lstStyle/>
        <a:p>
          <a:endParaRPr lang="en-US"/>
        </a:p>
      </dgm:t>
    </dgm:pt>
    <dgm:pt modelId="{B7C2424B-D359-47AF-8544-EB89EE418611}" type="sibTrans" cxnId="{E18D037B-2D21-439A-9327-066A11E5263A}">
      <dgm:prSet/>
      <dgm:spPr/>
      <dgm:t>
        <a:bodyPr/>
        <a:lstStyle/>
        <a:p>
          <a:endParaRPr lang="en-US"/>
        </a:p>
      </dgm:t>
    </dgm:pt>
    <dgm:pt modelId="{4EFD0DAD-151D-42AB-BE55-C5110438706D}" type="pres">
      <dgm:prSet presAssocID="{DB6D00E1-3F22-4419-8A71-FFA9EA19193C}" presName="diagram" presStyleCnt="0">
        <dgm:presLayoutVars>
          <dgm:dir/>
          <dgm:resizeHandles val="exact"/>
        </dgm:presLayoutVars>
      </dgm:prSet>
      <dgm:spPr/>
    </dgm:pt>
    <dgm:pt modelId="{8468A050-0E6F-49EC-9B28-7141FEA40857}" type="pres">
      <dgm:prSet presAssocID="{CB2DA79A-EBFA-4A9C-B639-EE9CE23229C1}" presName="node" presStyleLbl="node1" presStyleIdx="0" presStyleCnt="3">
        <dgm:presLayoutVars>
          <dgm:bulletEnabled val="1"/>
        </dgm:presLayoutVars>
      </dgm:prSet>
      <dgm:spPr/>
    </dgm:pt>
    <dgm:pt modelId="{27F3C527-9175-4B49-B6DD-D074D8067A7C}" type="pres">
      <dgm:prSet presAssocID="{B61E8FB1-C487-489A-AF1F-BF73A7E64D6A}" presName="sibTrans" presStyleLbl="sibTrans2D1" presStyleIdx="0" presStyleCnt="2"/>
      <dgm:spPr/>
    </dgm:pt>
    <dgm:pt modelId="{4AFC5688-E0FE-4B80-8B98-D9CDD8B2382F}" type="pres">
      <dgm:prSet presAssocID="{B61E8FB1-C487-489A-AF1F-BF73A7E64D6A}" presName="connectorText" presStyleLbl="sibTrans2D1" presStyleIdx="0" presStyleCnt="2"/>
      <dgm:spPr/>
    </dgm:pt>
    <dgm:pt modelId="{7EB69D2D-B07A-4453-A828-4C3384F6C06D}" type="pres">
      <dgm:prSet presAssocID="{C2468A6E-FF8E-4141-8E24-D47F5E99CD01}" presName="node" presStyleLbl="node1" presStyleIdx="1" presStyleCnt="3">
        <dgm:presLayoutVars>
          <dgm:bulletEnabled val="1"/>
        </dgm:presLayoutVars>
      </dgm:prSet>
      <dgm:spPr/>
    </dgm:pt>
    <dgm:pt modelId="{1A88FF66-47E1-4512-A7FA-0E07BB40BEF8}" type="pres">
      <dgm:prSet presAssocID="{3CEF8BF5-DA73-40B5-8573-DA9AA981178A}" presName="sibTrans" presStyleLbl="sibTrans2D1" presStyleIdx="1" presStyleCnt="2"/>
      <dgm:spPr/>
    </dgm:pt>
    <dgm:pt modelId="{6D064A05-D4A9-4499-92D9-6E38D9874FBA}" type="pres">
      <dgm:prSet presAssocID="{3CEF8BF5-DA73-40B5-8573-DA9AA981178A}" presName="connectorText" presStyleLbl="sibTrans2D1" presStyleIdx="1" presStyleCnt="2"/>
      <dgm:spPr/>
    </dgm:pt>
    <dgm:pt modelId="{755F9860-8BA3-4882-AB19-2BE4D914CAF2}" type="pres">
      <dgm:prSet presAssocID="{76CF258D-43A0-4174-A776-B141C11C4B54}" presName="node" presStyleLbl="node1" presStyleIdx="2" presStyleCnt="3">
        <dgm:presLayoutVars>
          <dgm:bulletEnabled val="1"/>
        </dgm:presLayoutVars>
      </dgm:prSet>
      <dgm:spPr/>
    </dgm:pt>
  </dgm:ptLst>
  <dgm:cxnLst>
    <dgm:cxn modelId="{0843C404-EEDB-4AFD-BCC3-B460375FB980}" type="presOf" srcId="{B61E8FB1-C487-489A-AF1F-BF73A7E64D6A}" destId="{27F3C527-9175-4B49-B6DD-D074D8067A7C}" srcOrd="0" destOrd="0" presId="urn:microsoft.com/office/officeart/2005/8/layout/process5"/>
    <dgm:cxn modelId="{98A60E23-9F8B-44DA-ACB3-4F1F7B5C7F0F}" type="presOf" srcId="{C2468A6E-FF8E-4141-8E24-D47F5E99CD01}" destId="{7EB69D2D-B07A-4453-A828-4C3384F6C06D}" srcOrd="0" destOrd="0" presId="urn:microsoft.com/office/officeart/2005/8/layout/process5"/>
    <dgm:cxn modelId="{5C775B5B-86C8-4467-B92A-078BE340023E}" type="presOf" srcId="{3CEF8BF5-DA73-40B5-8573-DA9AA981178A}" destId="{6D064A05-D4A9-4499-92D9-6E38D9874FBA}" srcOrd="1" destOrd="0" presId="urn:microsoft.com/office/officeart/2005/8/layout/process5"/>
    <dgm:cxn modelId="{EC0D8160-48E7-47B9-9A51-58020F6E0226}" type="presOf" srcId="{3CEF8BF5-DA73-40B5-8573-DA9AA981178A}" destId="{1A88FF66-47E1-4512-A7FA-0E07BB40BEF8}" srcOrd="0" destOrd="0" presId="urn:microsoft.com/office/officeart/2005/8/layout/process5"/>
    <dgm:cxn modelId="{E18D037B-2D21-439A-9327-066A11E5263A}" srcId="{DB6D00E1-3F22-4419-8A71-FFA9EA19193C}" destId="{76CF258D-43A0-4174-A776-B141C11C4B54}" srcOrd="2" destOrd="0" parTransId="{AD96338B-705D-48A9-989A-23CC8F4A6F68}" sibTransId="{B7C2424B-D359-47AF-8544-EB89EE418611}"/>
    <dgm:cxn modelId="{5EDBC97B-5671-4D04-8528-6D29F49D91CC}" srcId="{DB6D00E1-3F22-4419-8A71-FFA9EA19193C}" destId="{CB2DA79A-EBFA-4A9C-B639-EE9CE23229C1}" srcOrd="0" destOrd="0" parTransId="{1055A49C-EEB0-4F4F-9D56-6241A35A227E}" sibTransId="{B61E8FB1-C487-489A-AF1F-BF73A7E64D6A}"/>
    <dgm:cxn modelId="{D0AE707F-256A-4075-9718-6AD9D9B8F446}" type="presOf" srcId="{CB2DA79A-EBFA-4A9C-B639-EE9CE23229C1}" destId="{8468A050-0E6F-49EC-9B28-7141FEA40857}" srcOrd="0" destOrd="0" presId="urn:microsoft.com/office/officeart/2005/8/layout/process5"/>
    <dgm:cxn modelId="{F295BD83-C89B-47C3-80B7-050377B6CBC5}" type="presOf" srcId="{76CF258D-43A0-4174-A776-B141C11C4B54}" destId="{755F9860-8BA3-4882-AB19-2BE4D914CAF2}" srcOrd="0" destOrd="0" presId="urn:microsoft.com/office/officeart/2005/8/layout/process5"/>
    <dgm:cxn modelId="{01CA27B5-1D4A-4130-986F-F8C9630C08A2}" type="presOf" srcId="{B61E8FB1-C487-489A-AF1F-BF73A7E64D6A}" destId="{4AFC5688-E0FE-4B80-8B98-D9CDD8B2382F}" srcOrd="1" destOrd="0" presId="urn:microsoft.com/office/officeart/2005/8/layout/process5"/>
    <dgm:cxn modelId="{A9F719F7-A0D1-4532-9166-DE5022C22540}" srcId="{DB6D00E1-3F22-4419-8A71-FFA9EA19193C}" destId="{C2468A6E-FF8E-4141-8E24-D47F5E99CD01}" srcOrd="1" destOrd="0" parTransId="{96D60003-FAB5-41DE-995C-A036637AB86B}" sibTransId="{3CEF8BF5-DA73-40B5-8573-DA9AA981178A}"/>
    <dgm:cxn modelId="{B8E4C6FD-156F-45C8-9EB7-961EDE21E978}" type="presOf" srcId="{DB6D00E1-3F22-4419-8A71-FFA9EA19193C}" destId="{4EFD0DAD-151D-42AB-BE55-C5110438706D}" srcOrd="0" destOrd="0" presId="urn:microsoft.com/office/officeart/2005/8/layout/process5"/>
    <dgm:cxn modelId="{4619EE0D-0F8E-4750-A3A5-731F6BDADD77}" type="presParOf" srcId="{4EFD0DAD-151D-42AB-BE55-C5110438706D}" destId="{8468A050-0E6F-49EC-9B28-7141FEA40857}" srcOrd="0" destOrd="0" presId="urn:microsoft.com/office/officeart/2005/8/layout/process5"/>
    <dgm:cxn modelId="{256454DB-1836-4AA9-BB31-3E4F6BF2E312}" type="presParOf" srcId="{4EFD0DAD-151D-42AB-BE55-C5110438706D}" destId="{27F3C527-9175-4B49-B6DD-D074D8067A7C}" srcOrd="1" destOrd="0" presId="urn:microsoft.com/office/officeart/2005/8/layout/process5"/>
    <dgm:cxn modelId="{0A263B1E-2FFD-49BC-BF93-9386AEB6BFA2}" type="presParOf" srcId="{27F3C527-9175-4B49-B6DD-D074D8067A7C}" destId="{4AFC5688-E0FE-4B80-8B98-D9CDD8B2382F}" srcOrd="0" destOrd="0" presId="urn:microsoft.com/office/officeart/2005/8/layout/process5"/>
    <dgm:cxn modelId="{487BA477-9518-45CA-BC85-709094F914B7}" type="presParOf" srcId="{4EFD0DAD-151D-42AB-BE55-C5110438706D}" destId="{7EB69D2D-B07A-4453-A828-4C3384F6C06D}" srcOrd="2" destOrd="0" presId="urn:microsoft.com/office/officeart/2005/8/layout/process5"/>
    <dgm:cxn modelId="{1BC10609-3974-4BB4-841A-5A651835C8F7}" type="presParOf" srcId="{4EFD0DAD-151D-42AB-BE55-C5110438706D}" destId="{1A88FF66-47E1-4512-A7FA-0E07BB40BEF8}" srcOrd="3" destOrd="0" presId="urn:microsoft.com/office/officeart/2005/8/layout/process5"/>
    <dgm:cxn modelId="{FAF0F923-8420-4EFA-A906-DD62D99C4349}" type="presParOf" srcId="{1A88FF66-47E1-4512-A7FA-0E07BB40BEF8}" destId="{6D064A05-D4A9-4499-92D9-6E38D9874FBA}" srcOrd="0" destOrd="0" presId="urn:microsoft.com/office/officeart/2005/8/layout/process5"/>
    <dgm:cxn modelId="{5A28CAAD-303C-468E-B71F-C388A8B26498}" type="presParOf" srcId="{4EFD0DAD-151D-42AB-BE55-C5110438706D}" destId="{755F9860-8BA3-4882-AB19-2BE4D914CAF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DEDDB9-3D72-474D-9CA8-AF350E738310}" type="doc">
      <dgm:prSet loTypeId="urn:microsoft.com/office/officeart/2005/8/layout/hProcess7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1523FF8-6666-4B87-9D1F-F10FF47724E7}">
      <dgm:prSet phldrT="[Text]" phldr="1"/>
      <dgm:spPr/>
      <dgm:t>
        <a:bodyPr/>
        <a:lstStyle/>
        <a:p>
          <a:endParaRPr lang="en-US"/>
        </a:p>
      </dgm:t>
    </dgm:pt>
    <dgm:pt modelId="{CE2A95E4-3780-411B-9ED1-281EB68FD00E}" type="parTrans" cxnId="{9CF26DD8-703C-4465-92CA-5007870D48CA}">
      <dgm:prSet/>
      <dgm:spPr/>
      <dgm:t>
        <a:bodyPr/>
        <a:lstStyle/>
        <a:p>
          <a:endParaRPr lang="en-US"/>
        </a:p>
      </dgm:t>
    </dgm:pt>
    <dgm:pt modelId="{68AC4C8C-9AC3-475E-AB27-BBACE6C8A72D}" type="sibTrans" cxnId="{9CF26DD8-703C-4465-92CA-5007870D48CA}">
      <dgm:prSet/>
      <dgm:spPr/>
      <dgm:t>
        <a:bodyPr/>
        <a:lstStyle/>
        <a:p>
          <a:endParaRPr lang="en-US"/>
        </a:p>
      </dgm:t>
    </dgm:pt>
    <dgm:pt modelId="{D8EF4763-0D6C-4D0F-B86E-F8F4B428FE29}">
      <dgm:prSet phldrT="[Text]" phldr="0"/>
      <dgm:spPr/>
      <dgm:t>
        <a:bodyPr/>
        <a:lstStyle/>
        <a:p>
          <a:pPr rtl="0"/>
          <a:r>
            <a:rPr lang="en-US" dirty="0"/>
            <a:t>Inspected missing values</a:t>
          </a:r>
        </a:p>
      </dgm:t>
    </dgm:pt>
    <dgm:pt modelId="{D4AE570C-EE42-4B3D-A832-736BF2C71E6F}" type="parTrans" cxnId="{BEC81819-11E4-4B5A-948A-068EBF8E73F5}">
      <dgm:prSet/>
      <dgm:spPr/>
      <dgm:t>
        <a:bodyPr/>
        <a:lstStyle/>
        <a:p>
          <a:endParaRPr lang="en-US"/>
        </a:p>
      </dgm:t>
    </dgm:pt>
    <dgm:pt modelId="{37E8A44E-EBA9-4F47-AAB5-79F4B40098A3}" type="sibTrans" cxnId="{BEC81819-11E4-4B5A-948A-068EBF8E73F5}">
      <dgm:prSet/>
      <dgm:spPr/>
      <dgm:t>
        <a:bodyPr/>
        <a:lstStyle/>
        <a:p>
          <a:endParaRPr lang="en-US"/>
        </a:p>
      </dgm:t>
    </dgm:pt>
    <dgm:pt modelId="{7B913F09-86F1-49AD-B471-0614BA3D4000}">
      <dgm:prSet phldrT="[Text]" phldr="1"/>
      <dgm:spPr/>
      <dgm:t>
        <a:bodyPr/>
        <a:lstStyle/>
        <a:p>
          <a:endParaRPr lang="en-US" dirty="0"/>
        </a:p>
      </dgm:t>
    </dgm:pt>
    <dgm:pt modelId="{348DA7B6-1E36-4DB7-A5A2-F0FD23CC89E5}" type="parTrans" cxnId="{4647B6D5-01E4-4FB3-BA24-8E14F17B9BDD}">
      <dgm:prSet/>
      <dgm:spPr/>
      <dgm:t>
        <a:bodyPr/>
        <a:lstStyle/>
        <a:p>
          <a:endParaRPr lang="en-US"/>
        </a:p>
      </dgm:t>
    </dgm:pt>
    <dgm:pt modelId="{E240A840-12BB-4613-A647-CA20CC1E80AF}" type="sibTrans" cxnId="{4647B6D5-01E4-4FB3-BA24-8E14F17B9BDD}">
      <dgm:prSet/>
      <dgm:spPr/>
      <dgm:t>
        <a:bodyPr/>
        <a:lstStyle/>
        <a:p>
          <a:endParaRPr lang="en-US"/>
        </a:p>
      </dgm:t>
    </dgm:pt>
    <dgm:pt modelId="{7A267AAE-678A-4AA3-80C6-0133AF18A04C}">
      <dgm:prSet phldrT="[Text]" phldr="0"/>
      <dgm:spPr/>
      <dgm:t>
        <a:bodyPr/>
        <a:lstStyle/>
        <a:p>
          <a:pPr rtl="0"/>
          <a:r>
            <a:rPr lang="en-US" dirty="0"/>
            <a:t>Checked for incorrect data types (e.g., </a:t>
          </a:r>
          <a:r>
            <a:rPr lang="en-US" b="1" dirty="0">
              <a:latin typeface="Consolas"/>
            </a:rPr>
            <a:t>TotalCharges</a:t>
          </a:r>
          <a:r>
            <a:rPr lang="en-US" dirty="0"/>
            <a:t> was object)</a:t>
          </a:r>
        </a:p>
      </dgm:t>
    </dgm:pt>
    <dgm:pt modelId="{727D19DD-EF8E-4E85-A2A5-EB1442192C73}" type="parTrans" cxnId="{78C8A7FB-DF54-4A05-A957-0682E9C21D5F}">
      <dgm:prSet/>
      <dgm:spPr/>
      <dgm:t>
        <a:bodyPr/>
        <a:lstStyle/>
        <a:p>
          <a:endParaRPr lang="en-US"/>
        </a:p>
      </dgm:t>
    </dgm:pt>
    <dgm:pt modelId="{16F76411-1E60-4D92-841D-34A37467A4D1}" type="sibTrans" cxnId="{78C8A7FB-DF54-4A05-A957-0682E9C21D5F}">
      <dgm:prSet/>
      <dgm:spPr/>
      <dgm:t>
        <a:bodyPr/>
        <a:lstStyle/>
        <a:p>
          <a:endParaRPr lang="en-US"/>
        </a:p>
      </dgm:t>
    </dgm:pt>
    <dgm:pt modelId="{50381DA0-E166-4C0B-931C-43C77A697254}">
      <dgm:prSet phldrT="[Text]" phldr="1"/>
      <dgm:spPr/>
      <dgm:t>
        <a:bodyPr/>
        <a:lstStyle/>
        <a:p>
          <a:endParaRPr lang="en-US"/>
        </a:p>
      </dgm:t>
    </dgm:pt>
    <dgm:pt modelId="{325310CD-1C16-4E24-93AE-64D119E55587}" type="parTrans" cxnId="{ACF3B556-8CF8-4182-AEA8-DCD07C24C4A0}">
      <dgm:prSet/>
      <dgm:spPr/>
      <dgm:t>
        <a:bodyPr/>
        <a:lstStyle/>
        <a:p>
          <a:endParaRPr lang="en-US"/>
        </a:p>
      </dgm:t>
    </dgm:pt>
    <dgm:pt modelId="{2C277F31-F270-49F0-9AC8-B3D3F0405F39}" type="sibTrans" cxnId="{ACF3B556-8CF8-4182-AEA8-DCD07C24C4A0}">
      <dgm:prSet/>
      <dgm:spPr/>
      <dgm:t>
        <a:bodyPr/>
        <a:lstStyle/>
        <a:p>
          <a:endParaRPr lang="en-US"/>
        </a:p>
      </dgm:t>
    </dgm:pt>
    <dgm:pt modelId="{17F672DF-A22F-401F-9F62-87C3135D4CAD}">
      <dgm:prSet phldr="0"/>
      <dgm:spPr/>
      <dgm:t>
        <a:bodyPr/>
        <a:lstStyle/>
        <a:p>
          <a:pPr rtl="0"/>
          <a:r>
            <a:rPr lang="en-US" dirty="0"/>
            <a:t>Identified categorical and numerical variables</a:t>
          </a:r>
          <a:endParaRPr lang="en-US" dirty="0">
            <a:latin typeface="Tenorite"/>
          </a:endParaRPr>
        </a:p>
      </dgm:t>
    </dgm:pt>
    <dgm:pt modelId="{5D6835B8-709B-4D4E-99AF-B97647693C8A}" type="parTrans" cxnId="{DD9701A2-36AE-45C8-B2B4-E56B7D832064}">
      <dgm:prSet/>
      <dgm:spPr/>
    </dgm:pt>
    <dgm:pt modelId="{9E7C421C-D72E-42D4-BEB6-3B7D26E823E9}" type="sibTrans" cxnId="{DD9701A2-36AE-45C8-B2B4-E56B7D832064}">
      <dgm:prSet/>
      <dgm:spPr/>
    </dgm:pt>
    <dgm:pt modelId="{E5AFB685-5F87-4519-BBE6-5176F9EB6B10}" type="pres">
      <dgm:prSet presAssocID="{04DEDDB9-3D72-474D-9CA8-AF350E738310}" presName="Name0" presStyleCnt="0">
        <dgm:presLayoutVars>
          <dgm:dir/>
          <dgm:animLvl val="lvl"/>
          <dgm:resizeHandles val="exact"/>
        </dgm:presLayoutVars>
      </dgm:prSet>
      <dgm:spPr/>
    </dgm:pt>
    <dgm:pt modelId="{1BDBC8FC-EC4F-4D3D-87B1-AAD9FAA6FE46}" type="pres">
      <dgm:prSet presAssocID="{E1523FF8-6666-4B87-9D1F-F10FF47724E7}" presName="compositeNode" presStyleCnt="0">
        <dgm:presLayoutVars>
          <dgm:bulletEnabled val="1"/>
        </dgm:presLayoutVars>
      </dgm:prSet>
      <dgm:spPr/>
    </dgm:pt>
    <dgm:pt modelId="{3A0428DF-73AB-4B6E-9549-832C08C98EE0}" type="pres">
      <dgm:prSet presAssocID="{E1523FF8-6666-4B87-9D1F-F10FF47724E7}" presName="bgRect" presStyleLbl="node1" presStyleIdx="0" presStyleCnt="3"/>
      <dgm:spPr/>
    </dgm:pt>
    <dgm:pt modelId="{EE961C8A-2352-4CAF-BA28-AECCA1C472B3}" type="pres">
      <dgm:prSet presAssocID="{E1523FF8-6666-4B87-9D1F-F10FF47724E7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D6B3785B-E009-48C6-9F54-68FAB029BF7B}" type="pres">
      <dgm:prSet presAssocID="{E1523FF8-6666-4B87-9D1F-F10FF47724E7}" presName="childNode" presStyleLbl="node1" presStyleIdx="0" presStyleCnt="3">
        <dgm:presLayoutVars>
          <dgm:bulletEnabled val="1"/>
        </dgm:presLayoutVars>
      </dgm:prSet>
      <dgm:spPr/>
    </dgm:pt>
    <dgm:pt modelId="{29E3659D-072B-4F6B-A386-A6B56A0186E5}" type="pres">
      <dgm:prSet presAssocID="{68AC4C8C-9AC3-475E-AB27-BBACE6C8A72D}" presName="hSp" presStyleCnt="0"/>
      <dgm:spPr/>
    </dgm:pt>
    <dgm:pt modelId="{465D3C6F-D625-4DFF-9CFF-600D87E0CD32}" type="pres">
      <dgm:prSet presAssocID="{68AC4C8C-9AC3-475E-AB27-BBACE6C8A72D}" presName="vProcSp" presStyleCnt="0"/>
      <dgm:spPr/>
    </dgm:pt>
    <dgm:pt modelId="{BBE7AFB2-84A9-433E-A709-1C7D12287CE9}" type="pres">
      <dgm:prSet presAssocID="{68AC4C8C-9AC3-475E-AB27-BBACE6C8A72D}" presName="vSp1" presStyleCnt="0"/>
      <dgm:spPr/>
    </dgm:pt>
    <dgm:pt modelId="{99D36687-7F77-4A3B-90F5-A9122678BE8A}" type="pres">
      <dgm:prSet presAssocID="{68AC4C8C-9AC3-475E-AB27-BBACE6C8A72D}" presName="simulatedConn" presStyleLbl="solidFgAcc1" presStyleIdx="0" presStyleCnt="2"/>
      <dgm:spPr/>
    </dgm:pt>
    <dgm:pt modelId="{661734B1-EC52-45E6-9A93-4C59EF790463}" type="pres">
      <dgm:prSet presAssocID="{68AC4C8C-9AC3-475E-AB27-BBACE6C8A72D}" presName="vSp2" presStyleCnt="0"/>
      <dgm:spPr/>
    </dgm:pt>
    <dgm:pt modelId="{40D83810-FE65-4BB4-AE8C-5670FEF5D173}" type="pres">
      <dgm:prSet presAssocID="{68AC4C8C-9AC3-475E-AB27-BBACE6C8A72D}" presName="sibTrans" presStyleCnt="0"/>
      <dgm:spPr/>
    </dgm:pt>
    <dgm:pt modelId="{DFEE08A0-8CF1-4D20-A4EF-7E484BF6227E}" type="pres">
      <dgm:prSet presAssocID="{7B913F09-86F1-49AD-B471-0614BA3D4000}" presName="compositeNode" presStyleCnt="0">
        <dgm:presLayoutVars>
          <dgm:bulletEnabled val="1"/>
        </dgm:presLayoutVars>
      </dgm:prSet>
      <dgm:spPr/>
    </dgm:pt>
    <dgm:pt modelId="{FD728A77-F46A-4D40-A1FA-BBF6C04B53FE}" type="pres">
      <dgm:prSet presAssocID="{7B913F09-86F1-49AD-B471-0614BA3D4000}" presName="bgRect" presStyleLbl="node1" presStyleIdx="1" presStyleCnt="3"/>
      <dgm:spPr/>
    </dgm:pt>
    <dgm:pt modelId="{D5BF52AC-86E9-403E-B57C-268F82672F40}" type="pres">
      <dgm:prSet presAssocID="{7B913F09-86F1-49AD-B471-0614BA3D4000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8785B53E-B8DF-40BD-AE70-D82E639A1A1D}" type="pres">
      <dgm:prSet presAssocID="{7B913F09-86F1-49AD-B471-0614BA3D4000}" presName="childNode" presStyleLbl="node1" presStyleIdx="1" presStyleCnt="3">
        <dgm:presLayoutVars>
          <dgm:bulletEnabled val="1"/>
        </dgm:presLayoutVars>
      </dgm:prSet>
      <dgm:spPr/>
    </dgm:pt>
    <dgm:pt modelId="{1A5568EA-F012-4FE1-BED9-FE91AEFCAD0D}" type="pres">
      <dgm:prSet presAssocID="{E240A840-12BB-4613-A647-CA20CC1E80AF}" presName="hSp" presStyleCnt="0"/>
      <dgm:spPr/>
    </dgm:pt>
    <dgm:pt modelId="{EFB68AFC-DA0E-49BD-A0DD-6AF621AC63D5}" type="pres">
      <dgm:prSet presAssocID="{E240A840-12BB-4613-A647-CA20CC1E80AF}" presName="vProcSp" presStyleCnt="0"/>
      <dgm:spPr/>
    </dgm:pt>
    <dgm:pt modelId="{9AA8A41F-C553-44EE-BF97-8764E9D89522}" type="pres">
      <dgm:prSet presAssocID="{E240A840-12BB-4613-A647-CA20CC1E80AF}" presName="vSp1" presStyleCnt="0"/>
      <dgm:spPr/>
    </dgm:pt>
    <dgm:pt modelId="{00B63C10-0E49-457B-A651-27736643F705}" type="pres">
      <dgm:prSet presAssocID="{E240A840-12BB-4613-A647-CA20CC1E80AF}" presName="simulatedConn" presStyleLbl="solidFgAcc1" presStyleIdx="1" presStyleCnt="2"/>
      <dgm:spPr/>
    </dgm:pt>
    <dgm:pt modelId="{BC4A6295-E3FC-44A2-9D4D-318EFCFA9D52}" type="pres">
      <dgm:prSet presAssocID="{E240A840-12BB-4613-A647-CA20CC1E80AF}" presName="vSp2" presStyleCnt="0"/>
      <dgm:spPr/>
    </dgm:pt>
    <dgm:pt modelId="{C50D6EEF-635E-4A8B-B0FB-7F68FB0414F7}" type="pres">
      <dgm:prSet presAssocID="{E240A840-12BB-4613-A647-CA20CC1E80AF}" presName="sibTrans" presStyleCnt="0"/>
      <dgm:spPr/>
    </dgm:pt>
    <dgm:pt modelId="{A61191C7-C7F9-41AC-A377-4586CC41FD64}" type="pres">
      <dgm:prSet presAssocID="{50381DA0-E166-4C0B-931C-43C77A697254}" presName="compositeNode" presStyleCnt="0">
        <dgm:presLayoutVars>
          <dgm:bulletEnabled val="1"/>
        </dgm:presLayoutVars>
      </dgm:prSet>
      <dgm:spPr/>
    </dgm:pt>
    <dgm:pt modelId="{BD61E96B-A5BF-4A68-B932-C1C1670FB53D}" type="pres">
      <dgm:prSet presAssocID="{50381DA0-E166-4C0B-931C-43C77A697254}" presName="bgRect" presStyleLbl="node1" presStyleIdx="2" presStyleCnt="3"/>
      <dgm:spPr/>
    </dgm:pt>
    <dgm:pt modelId="{D8F85A6E-AA16-4CC1-ACB2-944A3D8B1A7F}" type="pres">
      <dgm:prSet presAssocID="{50381DA0-E166-4C0B-931C-43C77A697254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850CFB69-4C96-41F5-87EA-CA00840901A7}" type="pres">
      <dgm:prSet presAssocID="{50381DA0-E166-4C0B-931C-43C77A697254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74CA6B06-79D9-4842-8BCB-F7E10B30B017}" type="presOf" srcId="{7A267AAE-678A-4AA3-80C6-0133AF18A04C}" destId="{8785B53E-B8DF-40BD-AE70-D82E639A1A1D}" srcOrd="0" destOrd="0" presId="urn:microsoft.com/office/officeart/2005/8/layout/hProcess7"/>
    <dgm:cxn modelId="{4308EF17-0D02-47E2-A473-3B4B3A908BAE}" type="presOf" srcId="{04DEDDB9-3D72-474D-9CA8-AF350E738310}" destId="{E5AFB685-5F87-4519-BBE6-5176F9EB6B10}" srcOrd="0" destOrd="0" presId="urn:microsoft.com/office/officeart/2005/8/layout/hProcess7"/>
    <dgm:cxn modelId="{BEC81819-11E4-4B5A-948A-068EBF8E73F5}" srcId="{E1523FF8-6666-4B87-9D1F-F10FF47724E7}" destId="{D8EF4763-0D6C-4D0F-B86E-F8F4B428FE29}" srcOrd="0" destOrd="0" parTransId="{D4AE570C-EE42-4B3D-A832-736BF2C71E6F}" sibTransId="{37E8A44E-EBA9-4F47-AAB5-79F4B40098A3}"/>
    <dgm:cxn modelId="{E1CFA626-FBF9-4FC5-BCD3-72C60A7F256D}" type="presOf" srcId="{17F672DF-A22F-401F-9F62-87C3135D4CAD}" destId="{850CFB69-4C96-41F5-87EA-CA00840901A7}" srcOrd="0" destOrd="0" presId="urn:microsoft.com/office/officeart/2005/8/layout/hProcess7"/>
    <dgm:cxn modelId="{A4AC3C38-DB70-4199-9A29-CB06280E8CFD}" type="presOf" srcId="{E1523FF8-6666-4B87-9D1F-F10FF47724E7}" destId="{EE961C8A-2352-4CAF-BA28-AECCA1C472B3}" srcOrd="1" destOrd="0" presId="urn:microsoft.com/office/officeart/2005/8/layout/hProcess7"/>
    <dgm:cxn modelId="{D6343B56-7428-4C03-83A1-472A4ED1A2F2}" type="presOf" srcId="{50381DA0-E166-4C0B-931C-43C77A697254}" destId="{BD61E96B-A5BF-4A68-B932-C1C1670FB53D}" srcOrd="0" destOrd="0" presId="urn:microsoft.com/office/officeart/2005/8/layout/hProcess7"/>
    <dgm:cxn modelId="{ACF3B556-8CF8-4182-AEA8-DCD07C24C4A0}" srcId="{04DEDDB9-3D72-474D-9CA8-AF350E738310}" destId="{50381DA0-E166-4C0B-931C-43C77A697254}" srcOrd="2" destOrd="0" parTransId="{325310CD-1C16-4E24-93AE-64D119E55587}" sibTransId="{2C277F31-F270-49F0-9AC8-B3D3F0405F39}"/>
    <dgm:cxn modelId="{9AD16A58-2B48-4D23-BD49-CFE698944AC7}" type="presOf" srcId="{50381DA0-E166-4C0B-931C-43C77A697254}" destId="{D8F85A6E-AA16-4CC1-ACB2-944A3D8B1A7F}" srcOrd="1" destOrd="0" presId="urn:microsoft.com/office/officeart/2005/8/layout/hProcess7"/>
    <dgm:cxn modelId="{DD9701A2-36AE-45C8-B2B4-E56B7D832064}" srcId="{50381DA0-E166-4C0B-931C-43C77A697254}" destId="{17F672DF-A22F-401F-9F62-87C3135D4CAD}" srcOrd="0" destOrd="0" parTransId="{5D6835B8-709B-4D4E-99AF-B97647693C8A}" sibTransId="{9E7C421C-D72E-42D4-BEB6-3B7D26E823E9}"/>
    <dgm:cxn modelId="{825A81CE-AEB6-4DDA-810C-CCDA5F5844C3}" type="presOf" srcId="{7B913F09-86F1-49AD-B471-0614BA3D4000}" destId="{FD728A77-F46A-4D40-A1FA-BBF6C04B53FE}" srcOrd="0" destOrd="0" presId="urn:microsoft.com/office/officeart/2005/8/layout/hProcess7"/>
    <dgm:cxn modelId="{4647B6D5-01E4-4FB3-BA24-8E14F17B9BDD}" srcId="{04DEDDB9-3D72-474D-9CA8-AF350E738310}" destId="{7B913F09-86F1-49AD-B471-0614BA3D4000}" srcOrd="1" destOrd="0" parTransId="{348DA7B6-1E36-4DB7-A5A2-F0FD23CC89E5}" sibTransId="{E240A840-12BB-4613-A647-CA20CC1E80AF}"/>
    <dgm:cxn modelId="{9CF26DD8-703C-4465-92CA-5007870D48CA}" srcId="{04DEDDB9-3D72-474D-9CA8-AF350E738310}" destId="{E1523FF8-6666-4B87-9D1F-F10FF47724E7}" srcOrd="0" destOrd="0" parTransId="{CE2A95E4-3780-411B-9ED1-281EB68FD00E}" sibTransId="{68AC4C8C-9AC3-475E-AB27-BBACE6C8A72D}"/>
    <dgm:cxn modelId="{279ABDD9-4500-4462-AFFE-99E817E6F6ED}" type="presOf" srcId="{D8EF4763-0D6C-4D0F-B86E-F8F4B428FE29}" destId="{D6B3785B-E009-48C6-9F54-68FAB029BF7B}" srcOrd="0" destOrd="0" presId="urn:microsoft.com/office/officeart/2005/8/layout/hProcess7"/>
    <dgm:cxn modelId="{82C0DCE9-DDE5-4D48-9368-D1115677341B}" type="presOf" srcId="{7B913F09-86F1-49AD-B471-0614BA3D4000}" destId="{D5BF52AC-86E9-403E-B57C-268F82672F40}" srcOrd="1" destOrd="0" presId="urn:microsoft.com/office/officeart/2005/8/layout/hProcess7"/>
    <dgm:cxn modelId="{78C8A7FB-DF54-4A05-A957-0682E9C21D5F}" srcId="{7B913F09-86F1-49AD-B471-0614BA3D4000}" destId="{7A267AAE-678A-4AA3-80C6-0133AF18A04C}" srcOrd="0" destOrd="0" parTransId="{727D19DD-EF8E-4E85-A2A5-EB1442192C73}" sibTransId="{16F76411-1E60-4D92-841D-34A37467A4D1}"/>
    <dgm:cxn modelId="{D40A65FE-F111-4E6B-AA57-91430DE72D38}" type="presOf" srcId="{E1523FF8-6666-4B87-9D1F-F10FF47724E7}" destId="{3A0428DF-73AB-4B6E-9549-832C08C98EE0}" srcOrd="0" destOrd="0" presId="urn:microsoft.com/office/officeart/2005/8/layout/hProcess7"/>
    <dgm:cxn modelId="{55B0A071-DD59-4C0D-A997-2208F6C7DA68}" type="presParOf" srcId="{E5AFB685-5F87-4519-BBE6-5176F9EB6B10}" destId="{1BDBC8FC-EC4F-4D3D-87B1-AAD9FAA6FE46}" srcOrd="0" destOrd="0" presId="urn:microsoft.com/office/officeart/2005/8/layout/hProcess7"/>
    <dgm:cxn modelId="{7B09B1A2-901C-4395-99C6-FB53E88D98DC}" type="presParOf" srcId="{1BDBC8FC-EC4F-4D3D-87B1-AAD9FAA6FE46}" destId="{3A0428DF-73AB-4B6E-9549-832C08C98EE0}" srcOrd="0" destOrd="0" presId="urn:microsoft.com/office/officeart/2005/8/layout/hProcess7"/>
    <dgm:cxn modelId="{E5E6305E-B6F0-4E39-8BE7-FCABE5F59DFC}" type="presParOf" srcId="{1BDBC8FC-EC4F-4D3D-87B1-AAD9FAA6FE46}" destId="{EE961C8A-2352-4CAF-BA28-AECCA1C472B3}" srcOrd="1" destOrd="0" presId="urn:microsoft.com/office/officeart/2005/8/layout/hProcess7"/>
    <dgm:cxn modelId="{5632C92D-9B04-4C67-ACFC-0989D73FF626}" type="presParOf" srcId="{1BDBC8FC-EC4F-4D3D-87B1-AAD9FAA6FE46}" destId="{D6B3785B-E009-48C6-9F54-68FAB029BF7B}" srcOrd="2" destOrd="0" presId="urn:microsoft.com/office/officeart/2005/8/layout/hProcess7"/>
    <dgm:cxn modelId="{3E1D411D-5B11-4C9E-96A0-F3C297CD2263}" type="presParOf" srcId="{E5AFB685-5F87-4519-BBE6-5176F9EB6B10}" destId="{29E3659D-072B-4F6B-A386-A6B56A0186E5}" srcOrd="1" destOrd="0" presId="urn:microsoft.com/office/officeart/2005/8/layout/hProcess7"/>
    <dgm:cxn modelId="{AC7D6FC2-3AA1-42AF-8AF9-8B431D7F9F15}" type="presParOf" srcId="{E5AFB685-5F87-4519-BBE6-5176F9EB6B10}" destId="{465D3C6F-D625-4DFF-9CFF-600D87E0CD32}" srcOrd="2" destOrd="0" presId="urn:microsoft.com/office/officeart/2005/8/layout/hProcess7"/>
    <dgm:cxn modelId="{F55C5B52-1E24-4024-83CB-4BF5575BBCA0}" type="presParOf" srcId="{465D3C6F-D625-4DFF-9CFF-600D87E0CD32}" destId="{BBE7AFB2-84A9-433E-A709-1C7D12287CE9}" srcOrd="0" destOrd="0" presId="urn:microsoft.com/office/officeart/2005/8/layout/hProcess7"/>
    <dgm:cxn modelId="{CE8BE37B-C5E8-488F-B890-D666E02E5CA0}" type="presParOf" srcId="{465D3C6F-D625-4DFF-9CFF-600D87E0CD32}" destId="{99D36687-7F77-4A3B-90F5-A9122678BE8A}" srcOrd="1" destOrd="0" presId="urn:microsoft.com/office/officeart/2005/8/layout/hProcess7"/>
    <dgm:cxn modelId="{E53F88B1-4A02-4CC6-98D6-07C4D38DCC7C}" type="presParOf" srcId="{465D3C6F-D625-4DFF-9CFF-600D87E0CD32}" destId="{661734B1-EC52-45E6-9A93-4C59EF790463}" srcOrd="2" destOrd="0" presId="urn:microsoft.com/office/officeart/2005/8/layout/hProcess7"/>
    <dgm:cxn modelId="{A04B21E8-28A9-4094-BB4F-4FFE2891703B}" type="presParOf" srcId="{E5AFB685-5F87-4519-BBE6-5176F9EB6B10}" destId="{40D83810-FE65-4BB4-AE8C-5670FEF5D173}" srcOrd="3" destOrd="0" presId="urn:microsoft.com/office/officeart/2005/8/layout/hProcess7"/>
    <dgm:cxn modelId="{FB976F23-F285-4CB4-8E98-0696FBE636A7}" type="presParOf" srcId="{E5AFB685-5F87-4519-BBE6-5176F9EB6B10}" destId="{DFEE08A0-8CF1-4D20-A4EF-7E484BF6227E}" srcOrd="4" destOrd="0" presId="urn:microsoft.com/office/officeart/2005/8/layout/hProcess7"/>
    <dgm:cxn modelId="{4870994D-1EB8-48FA-94AF-ED803D962D93}" type="presParOf" srcId="{DFEE08A0-8CF1-4D20-A4EF-7E484BF6227E}" destId="{FD728A77-F46A-4D40-A1FA-BBF6C04B53FE}" srcOrd="0" destOrd="0" presId="urn:microsoft.com/office/officeart/2005/8/layout/hProcess7"/>
    <dgm:cxn modelId="{40349FB6-0B1B-4F4C-ABE1-225AF23EFFD2}" type="presParOf" srcId="{DFEE08A0-8CF1-4D20-A4EF-7E484BF6227E}" destId="{D5BF52AC-86E9-403E-B57C-268F82672F40}" srcOrd="1" destOrd="0" presId="urn:microsoft.com/office/officeart/2005/8/layout/hProcess7"/>
    <dgm:cxn modelId="{4F4FAD94-8115-4EC5-AD58-4D8CC52672AC}" type="presParOf" srcId="{DFEE08A0-8CF1-4D20-A4EF-7E484BF6227E}" destId="{8785B53E-B8DF-40BD-AE70-D82E639A1A1D}" srcOrd="2" destOrd="0" presId="urn:microsoft.com/office/officeart/2005/8/layout/hProcess7"/>
    <dgm:cxn modelId="{419108BF-3D79-41D1-BF00-7A0CF02CC10B}" type="presParOf" srcId="{E5AFB685-5F87-4519-BBE6-5176F9EB6B10}" destId="{1A5568EA-F012-4FE1-BED9-FE91AEFCAD0D}" srcOrd="5" destOrd="0" presId="urn:microsoft.com/office/officeart/2005/8/layout/hProcess7"/>
    <dgm:cxn modelId="{39101876-89D8-4A62-B515-D8892F544492}" type="presParOf" srcId="{E5AFB685-5F87-4519-BBE6-5176F9EB6B10}" destId="{EFB68AFC-DA0E-49BD-A0DD-6AF621AC63D5}" srcOrd="6" destOrd="0" presId="urn:microsoft.com/office/officeart/2005/8/layout/hProcess7"/>
    <dgm:cxn modelId="{5F0F87BA-CDD2-42DD-900A-A3C27FF93982}" type="presParOf" srcId="{EFB68AFC-DA0E-49BD-A0DD-6AF621AC63D5}" destId="{9AA8A41F-C553-44EE-BF97-8764E9D89522}" srcOrd="0" destOrd="0" presId="urn:microsoft.com/office/officeart/2005/8/layout/hProcess7"/>
    <dgm:cxn modelId="{0354B4BD-D10D-4A9B-A825-D39A826120B7}" type="presParOf" srcId="{EFB68AFC-DA0E-49BD-A0DD-6AF621AC63D5}" destId="{00B63C10-0E49-457B-A651-27736643F705}" srcOrd="1" destOrd="0" presId="urn:microsoft.com/office/officeart/2005/8/layout/hProcess7"/>
    <dgm:cxn modelId="{4C2CD310-554D-492A-A0DF-50E404F3F8DB}" type="presParOf" srcId="{EFB68AFC-DA0E-49BD-A0DD-6AF621AC63D5}" destId="{BC4A6295-E3FC-44A2-9D4D-318EFCFA9D52}" srcOrd="2" destOrd="0" presId="urn:microsoft.com/office/officeart/2005/8/layout/hProcess7"/>
    <dgm:cxn modelId="{5591A10D-2CA0-498D-9538-CB9A2458EA75}" type="presParOf" srcId="{E5AFB685-5F87-4519-BBE6-5176F9EB6B10}" destId="{C50D6EEF-635E-4A8B-B0FB-7F68FB0414F7}" srcOrd="7" destOrd="0" presId="urn:microsoft.com/office/officeart/2005/8/layout/hProcess7"/>
    <dgm:cxn modelId="{0BCAAB6E-9DB9-4371-957D-89E0A1226461}" type="presParOf" srcId="{E5AFB685-5F87-4519-BBE6-5176F9EB6B10}" destId="{A61191C7-C7F9-41AC-A377-4586CC41FD64}" srcOrd="8" destOrd="0" presId="urn:microsoft.com/office/officeart/2005/8/layout/hProcess7"/>
    <dgm:cxn modelId="{4DCA44A8-3AB3-472A-A39C-BC81047B29D4}" type="presParOf" srcId="{A61191C7-C7F9-41AC-A377-4586CC41FD64}" destId="{BD61E96B-A5BF-4A68-B932-C1C1670FB53D}" srcOrd="0" destOrd="0" presId="urn:microsoft.com/office/officeart/2005/8/layout/hProcess7"/>
    <dgm:cxn modelId="{727D27C3-452C-4E5E-819A-6888749BDDCD}" type="presParOf" srcId="{A61191C7-C7F9-41AC-A377-4586CC41FD64}" destId="{D8F85A6E-AA16-4CC1-ACB2-944A3D8B1A7F}" srcOrd="1" destOrd="0" presId="urn:microsoft.com/office/officeart/2005/8/layout/hProcess7"/>
    <dgm:cxn modelId="{EED91216-65C1-42D3-86DC-4F9AF7F0D772}" type="presParOf" srcId="{A61191C7-C7F9-41AC-A377-4586CC41FD64}" destId="{850CFB69-4C96-41F5-87EA-CA00840901A7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2359F2-3F10-4095-80B2-B06EF3524FC9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FF2644-6B13-49F6-88D9-D6C41CA719B7}">
      <dgm:prSet phldrT="[Text]" phldr="0"/>
      <dgm:spPr/>
      <dgm:t>
        <a:bodyPr/>
        <a:lstStyle/>
        <a:p>
          <a:pPr rtl="0"/>
          <a:r>
            <a:rPr lang="en-US" dirty="0"/>
            <a:t>Converted </a:t>
          </a:r>
          <a:r>
            <a:rPr lang="en-US" b="1" dirty="0" err="1">
              <a:latin typeface="Consolas"/>
            </a:rPr>
            <a:t>TotalCharges</a:t>
          </a:r>
          <a:r>
            <a:rPr lang="en-US" dirty="0"/>
            <a:t> to numeric</a:t>
          </a:r>
        </a:p>
      </dgm:t>
    </dgm:pt>
    <dgm:pt modelId="{FC397EC1-18A6-4F7C-A9DE-4CFFB3954554}" type="parTrans" cxnId="{42AA7516-8E78-4B39-A258-71AB225896FA}">
      <dgm:prSet/>
      <dgm:spPr/>
      <dgm:t>
        <a:bodyPr/>
        <a:lstStyle/>
        <a:p>
          <a:endParaRPr lang="en-US"/>
        </a:p>
      </dgm:t>
    </dgm:pt>
    <dgm:pt modelId="{1FD69D06-40DD-4117-9FAC-20A7F284520D}" type="sibTrans" cxnId="{42AA7516-8E78-4B39-A258-71AB225896FA}">
      <dgm:prSet/>
      <dgm:spPr/>
      <dgm:t>
        <a:bodyPr/>
        <a:lstStyle/>
        <a:p>
          <a:endParaRPr lang="en-US"/>
        </a:p>
      </dgm:t>
    </dgm:pt>
    <dgm:pt modelId="{252BE06F-AF12-468B-BFF7-6D0A0A8DE00A}">
      <dgm:prSet phldrT="[Text]" phldr="0"/>
      <dgm:spPr/>
      <dgm:t>
        <a:bodyPr/>
        <a:lstStyle/>
        <a:p>
          <a:pPr rtl="0"/>
          <a:r>
            <a:rPr lang="en-US" dirty="0"/>
            <a:t>Removed or handled missing values</a:t>
          </a:r>
        </a:p>
      </dgm:t>
    </dgm:pt>
    <dgm:pt modelId="{C461AE9B-A26F-400E-9C31-6806741A8A4C}" type="parTrans" cxnId="{7E4A669D-D653-41A3-8710-3641B2AF17BA}">
      <dgm:prSet/>
      <dgm:spPr/>
      <dgm:t>
        <a:bodyPr/>
        <a:lstStyle/>
        <a:p>
          <a:endParaRPr lang="en-US"/>
        </a:p>
      </dgm:t>
    </dgm:pt>
    <dgm:pt modelId="{65CED6BC-DA38-4CF2-9009-878B9ACFC9C2}" type="sibTrans" cxnId="{7E4A669D-D653-41A3-8710-3641B2AF17BA}">
      <dgm:prSet/>
      <dgm:spPr/>
      <dgm:t>
        <a:bodyPr/>
        <a:lstStyle/>
        <a:p>
          <a:endParaRPr lang="en-US"/>
        </a:p>
      </dgm:t>
    </dgm:pt>
    <dgm:pt modelId="{6CA7156D-6863-4CA6-BCBE-6F8D65D30784}">
      <dgm:prSet phldrT="[Text]" phldr="0"/>
      <dgm:spPr/>
      <dgm:t>
        <a:bodyPr/>
        <a:lstStyle/>
        <a:p>
          <a:pPr rtl="0"/>
          <a:r>
            <a:rPr lang="en-US" dirty="0"/>
            <a:t>Verified clean dataset using </a:t>
          </a:r>
          <a:r>
            <a:rPr lang="en-US" b="1" dirty="0">
              <a:latin typeface="Consolas"/>
            </a:rPr>
            <a:t>.isnull().sum()</a:t>
          </a:r>
          <a:endParaRPr lang="en-US" b="1" dirty="0"/>
        </a:p>
      </dgm:t>
    </dgm:pt>
    <dgm:pt modelId="{21EE278A-84BF-4B37-9698-40558DD84999}" type="parTrans" cxnId="{B6590EBF-4E24-4E42-B05B-CA6353876D9C}">
      <dgm:prSet/>
      <dgm:spPr/>
      <dgm:t>
        <a:bodyPr/>
        <a:lstStyle/>
        <a:p>
          <a:endParaRPr lang="en-US"/>
        </a:p>
      </dgm:t>
    </dgm:pt>
    <dgm:pt modelId="{EF09630F-08A5-48A7-9D0F-FEF6FFE4C0D0}" type="sibTrans" cxnId="{B6590EBF-4E24-4E42-B05B-CA6353876D9C}">
      <dgm:prSet/>
      <dgm:spPr/>
      <dgm:t>
        <a:bodyPr/>
        <a:lstStyle/>
        <a:p>
          <a:endParaRPr lang="en-US"/>
        </a:p>
      </dgm:t>
    </dgm:pt>
    <dgm:pt modelId="{49026AE7-37A3-4F0F-A2D8-994007275CC8}" type="pres">
      <dgm:prSet presAssocID="{4D2359F2-3F10-4095-80B2-B06EF3524FC9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5AAAD4FE-8603-4ECD-9955-9E0FBC37A07A}" type="pres">
      <dgm:prSet presAssocID="{4D2359F2-3F10-4095-80B2-B06EF3524FC9}" presName="cycle" presStyleCnt="0"/>
      <dgm:spPr/>
    </dgm:pt>
    <dgm:pt modelId="{A7F67E10-5466-4218-B788-DB5979F643DB}" type="pres">
      <dgm:prSet presAssocID="{4D2359F2-3F10-4095-80B2-B06EF3524FC9}" presName="centerShape" presStyleCnt="0"/>
      <dgm:spPr/>
    </dgm:pt>
    <dgm:pt modelId="{19FE0832-EC4F-4293-B7FE-F11FF8176217}" type="pres">
      <dgm:prSet presAssocID="{4D2359F2-3F10-4095-80B2-B06EF3524FC9}" presName="connSite" presStyleLbl="node1" presStyleIdx="0" presStyleCnt="4"/>
      <dgm:spPr/>
    </dgm:pt>
    <dgm:pt modelId="{6CE65C73-B9FD-4823-842F-F2B08FB00ABA}" type="pres">
      <dgm:prSet presAssocID="{4D2359F2-3F10-4095-80B2-B06EF3524FC9}" presName="visible" presStyleLbl="node1" presStyleIdx="0" presStyleCnt="4"/>
      <dgm:spPr/>
    </dgm:pt>
    <dgm:pt modelId="{76F502D5-3D06-4842-9C8A-E2051C247317}" type="pres">
      <dgm:prSet presAssocID="{FC397EC1-18A6-4F7C-A9DE-4CFFB3954554}" presName="Name25" presStyleLbl="parChTrans1D1" presStyleIdx="0" presStyleCnt="3"/>
      <dgm:spPr/>
    </dgm:pt>
    <dgm:pt modelId="{A5B01835-4553-4977-ABFC-D2F635CCF3DA}" type="pres">
      <dgm:prSet presAssocID="{91FF2644-6B13-49F6-88D9-D6C41CA719B7}" presName="node" presStyleCnt="0"/>
      <dgm:spPr/>
    </dgm:pt>
    <dgm:pt modelId="{192A8382-0173-4ABB-819E-DAF8B6480997}" type="pres">
      <dgm:prSet presAssocID="{91FF2644-6B13-49F6-88D9-D6C41CA719B7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E57FB1EB-4427-4AF0-8F62-B6A3993604EA}" type="pres">
      <dgm:prSet presAssocID="{91FF2644-6B13-49F6-88D9-D6C41CA719B7}" presName="childNode" presStyleLbl="revTx" presStyleIdx="0" presStyleCnt="0">
        <dgm:presLayoutVars>
          <dgm:bulletEnabled val="1"/>
        </dgm:presLayoutVars>
      </dgm:prSet>
      <dgm:spPr/>
    </dgm:pt>
    <dgm:pt modelId="{AB1B5DA1-18AA-442D-A69C-EECDA680DCA3}" type="pres">
      <dgm:prSet presAssocID="{C461AE9B-A26F-400E-9C31-6806741A8A4C}" presName="Name25" presStyleLbl="parChTrans1D1" presStyleIdx="1" presStyleCnt="3"/>
      <dgm:spPr/>
    </dgm:pt>
    <dgm:pt modelId="{D8AAB467-6868-41D7-8371-B58448F8D2AB}" type="pres">
      <dgm:prSet presAssocID="{252BE06F-AF12-468B-BFF7-6D0A0A8DE00A}" presName="node" presStyleCnt="0"/>
      <dgm:spPr/>
    </dgm:pt>
    <dgm:pt modelId="{4B05797A-8C74-4D41-8AA2-D717A127EDF9}" type="pres">
      <dgm:prSet presAssocID="{252BE06F-AF12-468B-BFF7-6D0A0A8DE00A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F417B1F2-B95C-429F-87A4-4692A0E97138}" type="pres">
      <dgm:prSet presAssocID="{252BE06F-AF12-468B-BFF7-6D0A0A8DE00A}" presName="childNode" presStyleLbl="revTx" presStyleIdx="0" presStyleCnt="0">
        <dgm:presLayoutVars>
          <dgm:bulletEnabled val="1"/>
        </dgm:presLayoutVars>
      </dgm:prSet>
      <dgm:spPr/>
    </dgm:pt>
    <dgm:pt modelId="{05B40AFB-2590-44A4-B5C7-ACBBD2529038}" type="pres">
      <dgm:prSet presAssocID="{21EE278A-84BF-4B37-9698-40558DD84999}" presName="Name25" presStyleLbl="parChTrans1D1" presStyleIdx="2" presStyleCnt="3"/>
      <dgm:spPr/>
    </dgm:pt>
    <dgm:pt modelId="{28A198D4-EF19-4B36-9254-06C38AED0F12}" type="pres">
      <dgm:prSet presAssocID="{6CA7156D-6863-4CA6-BCBE-6F8D65D30784}" presName="node" presStyleCnt="0"/>
      <dgm:spPr/>
    </dgm:pt>
    <dgm:pt modelId="{8A09B064-5FBA-44AF-BF06-2C23FE35E3A9}" type="pres">
      <dgm:prSet presAssocID="{6CA7156D-6863-4CA6-BCBE-6F8D65D30784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3B9BA48E-9E98-4E03-8B37-A27B0212254F}" type="pres">
      <dgm:prSet presAssocID="{6CA7156D-6863-4CA6-BCBE-6F8D65D3078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42AA7516-8E78-4B39-A258-71AB225896FA}" srcId="{4D2359F2-3F10-4095-80B2-B06EF3524FC9}" destId="{91FF2644-6B13-49F6-88D9-D6C41CA719B7}" srcOrd="0" destOrd="0" parTransId="{FC397EC1-18A6-4F7C-A9DE-4CFFB3954554}" sibTransId="{1FD69D06-40DD-4117-9FAC-20A7F284520D}"/>
    <dgm:cxn modelId="{D3505B1A-A989-4204-9E30-C4487F6A08A4}" type="presOf" srcId="{21EE278A-84BF-4B37-9698-40558DD84999}" destId="{05B40AFB-2590-44A4-B5C7-ACBBD2529038}" srcOrd="0" destOrd="0" presId="urn:microsoft.com/office/officeart/2005/8/layout/radial2"/>
    <dgm:cxn modelId="{D9CE6A37-0BA6-4A7B-BCDB-77C161D3E9ED}" type="presOf" srcId="{6CA7156D-6863-4CA6-BCBE-6F8D65D30784}" destId="{8A09B064-5FBA-44AF-BF06-2C23FE35E3A9}" srcOrd="0" destOrd="0" presId="urn:microsoft.com/office/officeart/2005/8/layout/radial2"/>
    <dgm:cxn modelId="{33782F8E-DB18-4737-A0BB-9C5CE6ED7209}" type="presOf" srcId="{91FF2644-6B13-49F6-88D9-D6C41CA719B7}" destId="{192A8382-0173-4ABB-819E-DAF8B6480997}" srcOrd="0" destOrd="0" presId="urn:microsoft.com/office/officeart/2005/8/layout/radial2"/>
    <dgm:cxn modelId="{031A788F-44A8-4E32-B181-6897E609E307}" type="presOf" srcId="{252BE06F-AF12-468B-BFF7-6D0A0A8DE00A}" destId="{4B05797A-8C74-4D41-8AA2-D717A127EDF9}" srcOrd="0" destOrd="0" presId="urn:microsoft.com/office/officeart/2005/8/layout/radial2"/>
    <dgm:cxn modelId="{7E4A669D-D653-41A3-8710-3641B2AF17BA}" srcId="{4D2359F2-3F10-4095-80B2-B06EF3524FC9}" destId="{252BE06F-AF12-468B-BFF7-6D0A0A8DE00A}" srcOrd="1" destOrd="0" parTransId="{C461AE9B-A26F-400E-9C31-6806741A8A4C}" sibTransId="{65CED6BC-DA38-4CF2-9009-878B9ACFC9C2}"/>
    <dgm:cxn modelId="{6F83E9B8-4E1B-4F9A-8886-3921A849A18B}" type="presOf" srcId="{FC397EC1-18A6-4F7C-A9DE-4CFFB3954554}" destId="{76F502D5-3D06-4842-9C8A-E2051C247317}" srcOrd="0" destOrd="0" presId="urn:microsoft.com/office/officeart/2005/8/layout/radial2"/>
    <dgm:cxn modelId="{333E1CBA-04D1-4FC1-91D5-3F811DEF4C10}" type="presOf" srcId="{C461AE9B-A26F-400E-9C31-6806741A8A4C}" destId="{AB1B5DA1-18AA-442D-A69C-EECDA680DCA3}" srcOrd="0" destOrd="0" presId="urn:microsoft.com/office/officeart/2005/8/layout/radial2"/>
    <dgm:cxn modelId="{B6590EBF-4E24-4E42-B05B-CA6353876D9C}" srcId="{4D2359F2-3F10-4095-80B2-B06EF3524FC9}" destId="{6CA7156D-6863-4CA6-BCBE-6F8D65D30784}" srcOrd="2" destOrd="0" parTransId="{21EE278A-84BF-4B37-9698-40558DD84999}" sibTransId="{EF09630F-08A5-48A7-9D0F-FEF6FFE4C0D0}"/>
    <dgm:cxn modelId="{492621C3-5088-475A-808A-68504558BCEB}" type="presOf" srcId="{4D2359F2-3F10-4095-80B2-B06EF3524FC9}" destId="{49026AE7-37A3-4F0F-A2D8-994007275CC8}" srcOrd="0" destOrd="0" presId="urn:microsoft.com/office/officeart/2005/8/layout/radial2"/>
    <dgm:cxn modelId="{4E0A9E2E-B8EB-4666-AE49-EB1547ACC192}" type="presParOf" srcId="{49026AE7-37A3-4F0F-A2D8-994007275CC8}" destId="{5AAAD4FE-8603-4ECD-9955-9E0FBC37A07A}" srcOrd="0" destOrd="0" presId="urn:microsoft.com/office/officeart/2005/8/layout/radial2"/>
    <dgm:cxn modelId="{EFBD488F-6947-40DD-BFFD-1076F822C7B2}" type="presParOf" srcId="{5AAAD4FE-8603-4ECD-9955-9E0FBC37A07A}" destId="{A7F67E10-5466-4218-B788-DB5979F643DB}" srcOrd="0" destOrd="0" presId="urn:microsoft.com/office/officeart/2005/8/layout/radial2"/>
    <dgm:cxn modelId="{C44393C9-368A-4275-909B-E85C2CFCFFF8}" type="presParOf" srcId="{A7F67E10-5466-4218-B788-DB5979F643DB}" destId="{19FE0832-EC4F-4293-B7FE-F11FF8176217}" srcOrd="0" destOrd="0" presId="urn:microsoft.com/office/officeart/2005/8/layout/radial2"/>
    <dgm:cxn modelId="{9E1ED14F-E20A-4AE0-B932-0A8F474392C0}" type="presParOf" srcId="{A7F67E10-5466-4218-B788-DB5979F643DB}" destId="{6CE65C73-B9FD-4823-842F-F2B08FB00ABA}" srcOrd="1" destOrd="0" presId="urn:microsoft.com/office/officeart/2005/8/layout/radial2"/>
    <dgm:cxn modelId="{847F945C-8678-4CBE-BD8F-75682288BE7D}" type="presParOf" srcId="{5AAAD4FE-8603-4ECD-9955-9E0FBC37A07A}" destId="{76F502D5-3D06-4842-9C8A-E2051C247317}" srcOrd="1" destOrd="0" presId="urn:microsoft.com/office/officeart/2005/8/layout/radial2"/>
    <dgm:cxn modelId="{B951D44B-94C5-40AB-A91D-8824579C5529}" type="presParOf" srcId="{5AAAD4FE-8603-4ECD-9955-9E0FBC37A07A}" destId="{A5B01835-4553-4977-ABFC-D2F635CCF3DA}" srcOrd="2" destOrd="0" presId="urn:microsoft.com/office/officeart/2005/8/layout/radial2"/>
    <dgm:cxn modelId="{9F97564D-AF50-46CF-8C80-146E93A283E2}" type="presParOf" srcId="{A5B01835-4553-4977-ABFC-D2F635CCF3DA}" destId="{192A8382-0173-4ABB-819E-DAF8B6480997}" srcOrd="0" destOrd="0" presId="urn:microsoft.com/office/officeart/2005/8/layout/radial2"/>
    <dgm:cxn modelId="{D6F16B02-1728-4218-A4DC-207BAED31121}" type="presParOf" srcId="{A5B01835-4553-4977-ABFC-D2F635CCF3DA}" destId="{E57FB1EB-4427-4AF0-8F62-B6A3993604EA}" srcOrd="1" destOrd="0" presId="urn:microsoft.com/office/officeart/2005/8/layout/radial2"/>
    <dgm:cxn modelId="{786E9FFA-2163-482E-8A92-7F086B4ABCC0}" type="presParOf" srcId="{5AAAD4FE-8603-4ECD-9955-9E0FBC37A07A}" destId="{AB1B5DA1-18AA-442D-A69C-EECDA680DCA3}" srcOrd="3" destOrd="0" presId="urn:microsoft.com/office/officeart/2005/8/layout/radial2"/>
    <dgm:cxn modelId="{78A0CD38-AF58-4FAC-8F7E-AD72A2FE0AE3}" type="presParOf" srcId="{5AAAD4FE-8603-4ECD-9955-9E0FBC37A07A}" destId="{D8AAB467-6868-41D7-8371-B58448F8D2AB}" srcOrd="4" destOrd="0" presId="urn:microsoft.com/office/officeart/2005/8/layout/radial2"/>
    <dgm:cxn modelId="{4135D84C-1DE4-465F-B295-BF85BA1A4758}" type="presParOf" srcId="{D8AAB467-6868-41D7-8371-B58448F8D2AB}" destId="{4B05797A-8C74-4D41-8AA2-D717A127EDF9}" srcOrd="0" destOrd="0" presId="urn:microsoft.com/office/officeart/2005/8/layout/radial2"/>
    <dgm:cxn modelId="{1619C86B-B07E-4E6E-9FAB-5EB047B8020D}" type="presParOf" srcId="{D8AAB467-6868-41D7-8371-B58448F8D2AB}" destId="{F417B1F2-B95C-429F-87A4-4692A0E97138}" srcOrd="1" destOrd="0" presId="urn:microsoft.com/office/officeart/2005/8/layout/radial2"/>
    <dgm:cxn modelId="{DDCC09A2-8E96-4D56-9CAB-2E0032114C6D}" type="presParOf" srcId="{5AAAD4FE-8603-4ECD-9955-9E0FBC37A07A}" destId="{05B40AFB-2590-44A4-B5C7-ACBBD2529038}" srcOrd="5" destOrd="0" presId="urn:microsoft.com/office/officeart/2005/8/layout/radial2"/>
    <dgm:cxn modelId="{3D0A475F-0C9E-41EE-9145-A8E92D4C0D4B}" type="presParOf" srcId="{5AAAD4FE-8603-4ECD-9955-9E0FBC37A07A}" destId="{28A198D4-EF19-4B36-9254-06C38AED0F12}" srcOrd="6" destOrd="0" presId="urn:microsoft.com/office/officeart/2005/8/layout/radial2"/>
    <dgm:cxn modelId="{A6AB6808-16AA-4DE2-AA25-32759633AE4F}" type="presParOf" srcId="{28A198D4-EF19-4B36-9254-06C38AED0F12}" destId="{8A09B064-5FBA-44AF-BF06-2C23FE35E3A9}" srcOrd="0" destOrd="0" presId="urn:microsoft.com/office/officeart/2005/8/layout/radial2"/>
    <dgm:cxn modelId="{08719994-CE97-41DC-AA97-21A0DEB6FD05}" type="presParOf" srcId="{28A198D4-EF19-4B36-9254-06C38AED0F12}" destId="{3B9BA48E-9E98-4E03-8B37-A27B0212254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653895-DD47-4C8E-8D38-0C50B9E0678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B784A63A-4FF2-4430-9D9C-1398A0925603}">
      <dgm:prSet phldrT="[Text]" phldr="0"/>
      <dgm:spPr/>
      <dgm:t>
        <a:bodyPr/>
        <a:lstStyle/>
        <a:p>
          <a:pPr rtl="0"/>
          <a:r>
            <a:rPr lang="en-US" dirty="0"/>
            <a:t>Plotted individual features:</a:t>
          </a:r>
        </a:p>
      </dgm:t>
    </dgm:pt>
    <dgm:pt modelId="{76CC39D2-07CE-4F75-96FA-5D0EEEC14707}" type="parTrans" cxnId="{822D2B25-B28E-4E02-900F-7C85EF45AFB6}">
      <dgm:prSet/>
      <dgm:spPr/>
    </dgm:pt>
    <dgm:pt modelId="{B4614B27-0262-4D1F-92C5-9DFAD0E5E4BE}" type="sibTrans" cxnId="{822D2B25-B28E-4E02-900F-7C85EF45AFB6}">
      <dgm:prSet/>
      <dgm:spPr/>
      <dgm:t>
        <a:bodyPr/>
        <a:lstStyle/>
        <a:p>
          <a:endParaRPr lang="en-US"/>
        </a:p>
      </dgm:t>
    </dgm:pt>
    <dgm:pt modelId="{63EBFE0F-742D-4525-B34F-17B7FEBAA36B}">
      <dgm:prSet phldrT="[Text]" phldr="0"/>
      <dgm:spPr/>
      <dgm:t>
        <a:bodyPr/>
        <a:lstStyle/>
        <a:p>
          <a:pPr rtl="0"/>
          <a:r>
            <a:rPr lang="en-US" dirty="0">
              <a:latin typeface="Consolas"/>
            </a:rPr>
            <a:t>Contract</a:t>
          </a:r>
          <a:r>
            <a:rPr lang="en-US" dirty="0"/>
            <a:t> </a:t>
          </a:r>
          <a:endParaRPr lang="en-US" dirty="0">
            <a:latin typeface="Tenorite"/>
          </a:endParaRPr>
        </a:p>
      </dgm:t>
    </dgm:pt>
    <dgm:pt modelId="{530EE4EC-BFD0-407F-9308-48C326E783D7}" type="parTrans" cxnId="{EA21119D-655F-4C08-896E-107FE5BC4891}">
      <dgm:prSet/>
      <dgm:spPr/>
    </dgm:pt>
    <dgm:pt modelId="{16AF5C5A-048D-4720-90DA-E8C816CD5D50}" type="sibTrans" cxnId="{EA21119D-655F-4C08-896E-107FE5BC4891}">
      <dgm:prSet/>
      <dgm:spPr/>
      <dgm:t>
        <a:bodyPr/>
        <a:lstStyle/>
        <a:p>
          <a:endParaRPr lang="en-US"/>
        </a:p>
      </dgm:t>
    </dgm:pt>
    <dgm:pt modelId="{8BCE3239-596C-4C86-85CB-8F98652657FD}">
      <dgm:prSet phldrT="[Text]" phldr="0"/>
      <dgm:spPr/>
      <dgm:t>
        <a:bodyPr/>
        <a:lstStyle/>
        <a:p>
          <a:pPr rtl="0"/>
          <a:r>
            <a:rPr lang="en-US" dirty="0"/>
            <a:t>Observed class imbalance in </a:t>
          </a:r>
          <a:r>
            <a:rPr lang="en-US" b="1" dirty="0">
              <a:latin typeface="Consolas"/>
            </a:rPr>
            <a:t>Churn</a:t>
          </a:r>
          <a:endParaRPr lang="en-US" b="1" dirty="0"/>
        </a:p>
      </dgm:t>
    </dgm:pt>
    <dgm:pt modelId="{3D66FA51-C7E5-474F-AFD8-DCDCB1457228}" type="parTrans" cxnId="{DCFC4A64-11BE-43A0-B8D5-27B3C17BA851}">
      <dgm:prSet/>
      <dgm:spPr/>
    </dgm:pt>
    <dgm:pt modelId="{A24F2CD8-4267-492A-AAD7-81C839AD1B39}" type="sibTrans" cxnId="{DCFC4A64-11BE-43A0-B8D5-27B3C17BA851}">
      <dgm:prSet/>
      <dgm:spPr/>
      <dgm:t>
        <a:bodyPr/>
        <a:lstStyle/>
        <a:p>
          <a:endParaRPr lang="en-US"/>
        </a:p>
      </dgm:t>
    </dgm:pt>
    <dgm:pt modelId="{1BE982E5-8412-4A3D-AD42-7F8D0282AEAF}">
      <dgm:prSet phldr="0"/>
      <dgm:spPr/>
      <dgm:t>
        <a:bodyPr/>
        <a:lstStyle/>
        <a:p>
          <a:pPr rtl="0"/>
          <a:r>
            <a:rPr lang="en-US" dirty="0"/>
            <a:t>Used bar plots for categorical variables</a:t>
          </a:r>
          <a:endParaRPr lang="en-US" dirty="0">
            <a:latin typeface="Tenorite"/>
          </a:endParaRPr>
        </a:p>
      </dgm:t>
    </dgm:pt>
    <dgm:pt modelId="{034C1663-B525-4B89-BBD3-CE32C566FEA3}" type="parTrans" cxnId="{9B5240C0-1FDC-466F-A3FF-D57EC97BEC61}">
      <dgm:prSet/>
      <dgm:spPr/>
    </dgm:pt>
    <dgm:pt modelId="{1F6C79CF-46DE-4448-844F-CEA9AEAA4407}" type="sibTrans" cxnId="{9B5240C0-1FDC-466F-A3FF-D57EC97BEC61}">
      <dgm:prSet/>
      <dgm:spPr/>
    </dgm:pt>
    <dgm:pt modelId="{DE1988F4-075E-4775-A5D2-1241BC499131}">
      <dgm:prSet phldr="0"/>
      <dgm:spPr/>
      <dgm:t>
        <a:bodyPr/>
        <a:lstStyle/>
        <a:p>
          <a:pPr rtl="0"/>
          <a:r>
            <a:rPr lang="en-US" dirty="0">
              <a:latin typeface="Consolas"/>
            </a:rPr>
            <a:t>InternetService</a:t>
          </a:r>
          <a:r>
            <a:rPr lang="en-US" dirty="0"/>
            <a:t> </a:t>
          </a:r>
          <a:endParaRPr lang="en-US" dirty="0">
            <a:latin typeface="Tenorite"/>
          </a:endParaRPr>
        </a:p>
      </dgm:t>
    </dgm:pt>
    <dgm:pt modelId="{33B0D116-1789-416C-9DF6-17D9FE39C74C}" type="parTrans" cxnId="{571554AE-DF86-41C2-A675-8B008A00A82D}">
      <dgm:prSet/>
      <dgm:spPr/>
    </dgm:pt>
    <dgm:pt modelId="{5B8B252A-9AEA-46C4-8CB1-AE5F6A8FC73D}" type="sibTrans" cxnId="{571554AE-DF86-41C2-A675-8B008A00A82D}">
      <dgm:prSet/>
      <dgm:spPr/>
      <dgm:t>
        <a:bodyPr/>
        <a:lstStyle/>
        <a:p>
          <a:endParaRPr lang="en-US"/>
        </a:p>
      </dgm:t>
    </dgm:pt>
    <dgm:pt modelId="{530B4D7F-BC94-49AA-A393-BA4F10E5F745}">
      <dgm:prSet phldr="0"/>
      <dgm:spPr/>
      <dgm:t>
        <a:bodyPr/>
        <a:lstStyle/>
        <a:p>
          <a:r>
            <a:rPr lang="en-US" dirty="0">
              <a:latin typeface="Consolas"/>
            </a:rPr>
            <a:t>PaymentMethod</a:t>
          </a:r>
          <a:endParaRPr lang="en-US" dirty="0"/>
        </a:p>
      </dgm:t>
    </dgm:pt>
    <dgm:pt modelId="{3AD28443-F7AB-491A-A978-D2CB0D98043B}" type="parTrans" cxnId="{9ECCB514-3D76-45A8-A80E-DBD5455D4416}">
      <dgm:prSet/>
      <dgm:spPr/>
    </dgm:pt>
    <dgm:pt modelId="{4E3CEC2B-0BB9-441E-99BE-F9CE3200DF43}" type="sibTrans" cxnId="{9ECCB514-3D76-45A8-A80E-DBD5455D4416}">
      <dgm:prSet/>
      <dgm:spPr/>
      <dgm:t>
        <a:bodyPr/>
        <a:lstStyle/>
        <a:p>
          <a:endParaRPr lang="en-US"/>
        </a:p>
      </dgm:t>
    </dgm:pt>
    <dgm:pt modelId="{878AE9D3-5BE8-4915-977E-54E8B27FBA55}" type="pres">
      <dgm:prSet presAssocID="{BE653895-DD47-4C8E-8D38-0C50B9E0678C}" presName="Name0" presStyleCnt="0">
        <dgm:presLayoutVars>
          <dgm:dir/>
          <dgm:resizeHandles val="exact"/>
        </dgm:presLayoutVars>
      </dgm:prSet>
      <dgm:spPr/>
    </dgm:pt>
    <dgm:pt modelId="{AB00AD66-6EDB-408D-AB1C-BB614850E0AF}" type="pres">
      <dgm:prSet presAssocID="{B784A63A-4FF2-4430-9D9C-1398A0925603}" presName="node" presStyleLbl="node1" presStyleIdx="0" presStyleCnt="3">
        <dgm:presLayoutVars>
          <dgm:bulletEnabled val="1"/>
        </dgm:presLayoutVars>
      </dgm:prSet>
      <dgm:spPr/>
    </dgm:pt>
    <dgm:pt modelId="{881D73DE-446A-4335-B490-414BAD88DFE8}" type="pres">
      <dgm:prSet presAssocID="{B4614B27-0262-4D1F-92C5-9DFAD0E5E4BE}" presName="sibTrans" presStyleLbl="sibTrans2D1" presStyleIdx="0" presStyleCnt="2"/>
      <dgm:spPr/>
    </dgm:pt>
    <dgm:pt modelId="{7829966C-4C3A-4704-9596-DDCA716C49E1}" type="pres">
      <dgm:prSet presAssocID="{B4614B27-0262-4D1F-92C5-9DFAD0E5E4BE}" presName="connectorText" presStyleLbl="sibTrans2D1" presStyleIdx="0" presStyleCnt="2"/>
      <dgm:spPr/>
    </dgm:pt>
    <dgm:pt modelId="{3BC836F9-4190-4648-A2C8-9D0FFCEB8CE1}" type="pres">
      <dgm:prSet presAssocID="{8BCE3239-596C-4C86-85CB-8F98652657FD}" presName="node" presStyleLbl="node1" presStyleIdx="1" presStyleCnt="3">
        <dgm:presLayoutVars>
          <dgm:bulletEnabled val="1"/>
        </dgm:presLayoutVars>
      </dgm:prSet>
      <dgm:spPr/>
    </dgm:pt>
    <dgm:pt modelId="{0A3AB8CD-3561-4A1C-8397-5C9BFEBB096F}" type="pres">
      <dgm:prSet presAssocID="{A24F2CD8-4267-492A-AAD7-81C839AD1B39}" presName="sibTrans" presStyleLbl="sibTrans2D1" presStyleIdx="1" presStyleCnt="2"/>
      <dgm:spPr/>
    </dgm:pt>
    <dgm:pt modelId="{4ADD1287-E7AB-4C60-8D91-EB887AA4737F}" type="pres">
      <dgm:prSet presAssocID="{A24F2CD8-4267-492A-AAD7-81C839AD1B39}" presName="connectorText" presStyleLbl="sibTrans2D1" presStyleIdx="1" presStyleCnt="2"/>
      <dgm:spPr/>
    </dgm:pt>
    <dgm:pt modelId="{FEB2471B-F2C7-4621-A42B-C221D4B395A2}" type="pres">
      <dgm:prSet presAssocID="{1BE982E5-8412-4A3D-AD42-7F8D0282AEAF}" presName="node" presStyleLbl="node1" presStyleIdx="2" presStyleCnt="3">
        <dgm:presLayoutVars>
          <dgm:bulletEnabled val="1"/>
        </dgm:presLayoutVars>
      </dgm:prSet>
      <dgm:spPr/>
    </dgm:pt>
  </dgm:ptLst>
  <dgm:cxnLst>
    <dgm:cxn modelId="{9ECCB514-3D76-45A8-A80E-DBD5455D4416}" srcId="{B784A63A-4FF2-4430-9D9C-1398A0925603}" destId="{530B4D7F-BC94-49AA-A393-BA4F10E5F745}" srcOrd="2" destOrd="0" parTransId="{3AD28443-F7AB-491A-A978-D2CB0D98043B}" sibTransId="{4E3CEC2B-0BB9-441E-99BE-F9CE3200DF43}"/>
    <dgm:cxn modelId="{22D34A24-845A-43A0-9819-578E8690AF96}" type="presOf" srcId="{A24F2CD8-4267-492A-AAD7-81C839AD1B39}" destId="{0A3AB8CD-3561-4A1C-8397-5C9BFEBB096F}" srcOrd="0" destOrd="0" presId="urn:microsoft.com/office/officeart/2005/8/layout/process1"/>
    <dgm:cxn modelId="{822D2B25-B28E-4E02-900F-7C85EF45AFB6}" srcId="{BE653895-DD47-4C8E-8D38-0C50B9E0678C}" destId="{B784A63A-4FF2-4430-9D9C-1398A0925603}" srcOrd="0" destOrd="0" parTransId="{76CC39D2-07CE-4F75-96FA-5D0EEEC14707}" sibTransId="{B4614B27-0262-4D1F-92C5-9DFAD0E5E4BE}"/>
    <dgm:cxn modelId="{1239582F-177A-48F5-AF3C-B334D33BF9C8}" type="presOf" srcId="{8BCE3239-596C-4C86-85CB-8F98652657FD}" destId="{3BC836F9-4190-4648-A2C8-9D0FFCEB8CE1}" srcOrd="0" destOrd="0" presId="urn:microsoft.com/office/officeart/2005/8/layout/process1"/>
    <dgm:cxn modelId="{DCFC4A64-11BE-43A0-B8D5-27B3C17BA851}" srcId="{BE653895-DD47-4C8E-8D38-0C50B9E0678C}" destId="{8BCE3239-596C-4C86-85CB-8F98652657FD}" srcOrd="1" destOrd="0" parTransId="{3D66FA51-C7E5-474F-AFD8-DCDCB1457228}" sibTransId="{A24F2CD8-4267-492A-AAD7-81C839AD1B39}"/>
    <dgm:cxn modelId="{F9B05C8D-D0A2-41EE-B02B-5060CAF6FD0D}" type="presOf" srcId="{B784A63A-4FF2-4430-9D9C-1398A0925603}" destId="{AB00AD66-6EDB-408D-AB1C-BB614850E0AF}" srcOrd="0" destOrd="0" presId="urn:microsoft.com/office/officeart/2005/8/layout/process1"/>
    <dgm:cxn modelId="{881C468F-B2E5-4847-9861-E26B2907AAA2}" type="presOf" srcId="{A24F2CD8-4267-492A-AAD7-81C839AD1B39}" destId="{4ADD1287-E7AB-4C60-8D91-EB887AA4737F}" srcOrd="1" destOrd="0" presId="urn:microsoft.com/office/officeart/2005/8/layout/process1"/>
    <dgm:cxn modelId="{EA21119D-655F-4C08-896E-107FE5BC4891}" srcId="{B784A63A-4FF2-4430-9D9C-1398A0925603}" destId="{63EBFE0F-742D-4525-B34F-17B7FEBAA36B}" srcOrd="0" destOrd="0" parTransId="{530EE4EC-BFD0-407F-9308-48C326E783D7}" sibTransId="{16AF5C5A-048D-4720-90DA-E8C816CD5D50}"/>
    <dgm:cxn modelId="{05915E9F-F60C-4D31-859F-B3D81A137DBC}" type="presOf" srcId="{B4614B27-0262-4D1F-92C5-9DFAD0E5E4BE}" destId="{881D73DE-446A-4335-B490-414BAD88DFE8}" srcOrd="0" destOrd="0" presId="urn:microsoft.com/office/officeart/2005/8/layout/process1"/>
    <dgm:cxn modelId="{0F6FD8A1-122E-4E84-B764-5C6BB533D5EC}" type="presOf" srcId="{63EBFE0F-742D-4525-B34F-17B7FEBAA36B}" destId="{AB00AD66-6EDB-408D-AB1C-BB614850E0AF}" srcOrd="0" destOrd="1" presId="urn:microsoft.com/office/officeart/2005/8/layout/process1"/>
    <dgm:cxn modelId="{571554AE-DF86-41C2-A675-8B008A00A82D}" srcId="{B784A63A-4FF2-4430-9D9C-1398A0925603}" destId="{DE1988F4-075E-4775-A5D2-1241BC499131}" srcOrd="1" destOrd="0" parTransId="{33B0D116-1789-416C-9DF6-17D9FE39C74C}" sibTransId="{5B8B252A-9AEA-46C4-8CB1-AE5F6A8FC73D}"/>
    <dgm:cxn modelId="{CE3BDEB5-A7CB-4731-AC1D-6B23B8A3CE35}" type="presOf" srcId="{B4614B27-0262-4D1F-92C5-9DFAD0E5E4BE}" destId="{7829966C-4C3A-4704-9596-DDCA716C49E1}" srcOrd="1" destOrd="0" presId="urn:microsoft.com/office/officeart/2005/8/layout/process1"/>
    <dgm:cxn modelId="{9B5240C0-1FDC-466F-A3FF-D57EC97BEC61}" srcId="{BE653895-DD47-4C8E-8D38-0C50B9E0678C}" destId="{1BE982E5-8412-4A3D-AD42-7F8D0282AEAF}" srcOrd="2" destOrd="0" parTransId="{034C1663-B525-4B89-BBD3-CE32C566FEA3}" sibTransId="{1F6C79CF-46DE-4448-844F-CEA9AEAA4407}"/>
    <dgm:cxn modelId="{1463FCC4-BEB1-4653-925E-3D625CF80A61}" type="presOf" srcId="{1BE982E5-8412-4A3D-AD42-7F8D0282AEAF}" destId="{FEB2471B-F2C7-4621-A42B-C221D4B395A2}" srcOrd="0" destOrd="0" presId="urn:microsoft.com/office/officeart/2005/8/layout/process1"/>
    <dgm:cxn modelId="{C8F874D5-CE6B-45D9-9E80-56EC51643D10}" type="presOf" srcId="{530B4D7F-BC94-49AA-A393-BA4F10E5F745}" destId="{AB00AD66-6EDB-408D-AB1C-BB614850E0AF}" srcOrd="0" destOrd="3" presId="urn:microsoft.com/office/officeart/2005/8/layout/process1"/>
    <dgm:cxn modelId="{AC1DF3DD-D1A5-4B71-A219-734F7CDBC4B2}" type="presOf" srcId="{BE653895-DD47-4C8E-8D38-0C50B9E0678C}" destId="{878AE9D3-5BE8-4915-977E-54E8B27FBA55}" srcOrd="0" destOrd="0" presId="urn:microsoft.com/office/officeart/2005/8/layout/process1"/>
    <dgm:cxn modelId="{9150BFF0-B432-428D-AD3F-AE8DA6565574}" type="presOf" srcId="{DE1988F4-075E-4775-A5D2-1241BC499131}" destId="{AB00AD66-6EDB-408D-AB1C-BB614850E0AF}" srcOrd="0" destOrd="2" presId="urn:microsoft.com/office/officeart/2005/8/layout/process1"/>
    <dgm:cxn modelId="{0711C1BC-E202-48FB-B2F6-0B35F12257BE}" type="presParOf" srcId="{878AE9D3-5BE8-4915-977E-54E8B27FBA55}" destId="{AB00AD66-6EDB-408D-AB1C-BB614850E0AF}" srcOrd="0" destOrd="0" presId="urn:microsoft.com/office/officeart/2005/8/layout/process1"/>
    <dgm:cxn modelId="{634BBBAF-7055-4FB3-AE70-9A9B50976A45}" type="presParOf" srcId="{878AE9D3-5BE8-4915-977E-54E8B27FBA55}" destId="{881D73DE-446A-4335-B490-414BAD88DFE8}" srcOrd="1" destOrd="0" presId="urn:microsoft.com/office/officeart/2005/8/layout/process1"/>
    <dgm:cxn modelId="{B6F24982-E191-4CCB-B522-9D1E7CB93CC8}" type="presParOf" srcId="{881D73DE-446A-4335-B490-414BAD88DFE8}" destId="{7829966C-4C3A-4704-9596-DDCA716C49E1}" srcOrd="0" destOrd="0" presId="urn:microsoft.com/office/officeart/2005/8/layout/process1"/>
    <dgm:cxn modelId="{6483A513-53BB-4E92-87F7-87B5DCD945D4}" type="presParOf" srcId="{878AE9D3-5BE8-4915-977E-54E8B27FBA55}" destId="{3BC836F9-4190-4648-A2C8-9D0FFCEB8CE1}" srcOrd="2" destOrd="0" presId="urn:microsoft.com/office/officeart/2005/8/layout/process1"/>
    <dgm:cxn modelId="{74F521EF-F997-430E-9098-3492E84479CF}" type="presParOf" srcId="{878AE9D3-5BE8-4915-977E-54E8B27FBA55}" destId="{0A3AB8CD-3561-4A1C-8397-5C9BFEBB096F}" srcOrd="3" destOrd="0" presId="urn:microsoft.com/office/officeart/2005/8/layout/process1"/>
    <dgm:cxn modelId="{666CE899-781C-4AA6-9659-6F253C96BF8E}" type="presParOf" srcId="{0A3AB8CD-3561-4A1C-8397-5C9BFEBB096F}" destId="{4ADD1287-E7AB-4C60-8D91-EB887AA4737F}" srcOrd="0" destOrd="0" presId="urn:microsoft.com/office/officeart/2005/8/layout/process1"/>
    <dgm:cxn modelId="{15F4E23A-3508-4A9C-BBC0-CE8AFCE659AB}" type="presParOf" srcId="{878AE9D3-5BE8-4915-977E-54E8B27FBA55}" destId="{FEB2471B-F2C7-4621-A42B-C221D4B395A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1FFE4-E4A0-4F12-A6FC-E8576B8D9F6C}">
      <dsp:nvSpPr>
        <dsp:cNvPr id="0" name=""/>
        <dsp:cNvSpPr/>
      </dsp:nvSpPr>
      <dsp:spPr>
        <a:xfrm>
          <a:off x="5503" y="3377253"/>
          <a:ext cx="2047316" cy="81892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enorite"/>
            </a:rPr>
            <a:t>Introduction</a:t>
          </a:r>
          <a:endParaRPr lang="en-US" sz="1200" kern="1200" dirty="0"/>
        </a:p>
      </dsp:txBody>
      <dsp:txXfrm>
        <a:off x="414966" y="3377253"/>
        <a:ext cx="1228390" cy="818926"/>
      </dsp:txXfrm>
    </dsp:sp>
    <dsp:sp modelId="{D81A11DE-BE9A-4F2B-9254-EA51F27025AE}">
      <dsp:nvSpPr>
        <dsp:cNvPr id="0" name=""/>
        <dsp:cNvSpPr/>
      </dsp:nvSpPr>
      <dsp:spPr>
        <a:xfrm>
          <a:off x="1848088" y="3377253"/>
          <a:ext cx="2047316" cy="818926"/>
        </a:xfrm>
        <a:prstGeom prst="chevron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Collection, Exploration, and Preprocessing</a:t>
          </a:r>
        </a:p>
      </dsp:txBody>
      <dsp:txXfrm>
        <a:off x="2257551" y="3377253"/>
        <a:ext cx="1228390" cy="818926"/>
      </dsp:txXfrm>
    </dsp:sp>
    <dsp:sp modelId="{3D82664E-C14F-483B-9C39-35364496AC59}">
      <dsp:nvSpPr>
        <dsp:cNvPr id="0" name=""/>
        <dsp:cNvSpPr/>
      </dsp:nvSpPr>
      <dsp:spPr>
        <a:xfrm>
          <a:off x="3690673" y="3377253"/>
          <a:ext cx="2047316" cy="818926"/>
        </a:xfrm>
        <a:prstGeom prst="chevron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Advanced Data Analysis and Feature Engineering</a:t>
          </a:r>
        </a:p>
      </dsp:txBody>
      <dsp:txXfrm>
        <a:off x="4100136" y="3377253"/>
        <a:ext cx="1228390" cy="818926"/>
      </dsp:txXfrm>
    </dsp:sp>
    <dsp:sp modelId="{3E5410D6-DFEA-43AA-A814-42CE827CE9D1}">
      <dsp:nvSpPr>
        <dsp:cNvPr id="0" name=""/>
        <dsp:cNvSpPr/>
      </dsp:nvSpPr>
      <dsp:spPr>
        <a:xfrm>
          <a:off x="5533258" y="3377253"/>
          <a:ext cx="2047316" cy="818926"/>
        </a:xfrm>
        <a:prstGeom prst="chevron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Machine Learning Model Development and Optimization</a:t>
          </a:r>
        </a:p>
      </dsp:txBody>
      <dsp:txXfrm>
        <a:off x="5942721" y="3377253"/>
        <a:ext cx="1228390" cy="818926"/>
      </dsp:txXfrm>
    </dsp:sp>
    <dsp:sp modelId="{A10AC245-B8E8-4B9B-A015-6ABAFE89664E}">
      <dsp:nvSpPr>
        <dsp:cNvPr id="0" name=""/>
        <dsp:cNvSpPr/>
      </dsp:nvSpPr>
      <dsp:spPr>
        <a:xfrm>
          <a:off x="7375843" y="3377253"/>
          <a:ext cx="2047316" cy="818926"/>
        </a:xfrm>
        <a:prstGeom prst="chevron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Deployment</a:t>
          </a:r>
        </a:p>
      </dsp:txBody>
      <dsp:txXfrm>
        <a:off x="7785306" y="3377253"/>
        <a:ext cx="1228390" cy="818926"/>
      </dsp:txXfrm>
    </dsp:sp>
    <dsp:sp modelId="{D2780507-5AEF-4160-8F29-A2020610A2D0}">
      <dsp:nvSpPr>
        <dsp:cNvPr id="0" name=""/>
        <dsp:cNvSpPr/>
      </dsp:nvSpPr>
      <dsp:spPr>
        <a:xfrm>
          <a:off x="9218428" y="3377253"/>
          <a:ext cx="2047316" cy="81892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enorite"/>
            </a:rPr>
            <a:t>Conclusion</a:t>
          </a:r>
        </a:p>
      </dsp:txBody>
      <dsp:txXfrm>
        <a:off x="9627891" y="3377253"/>
        <a:ext cx="1228390" cy="8189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8EFB0-57C1-4B58-AFA3-840458CD6536}">
      <dsp:nvSpPr>
        <dsp:cNvPr id="0" name=""/>
        <dsp:cNvSpPr/>
      </dsp:nvSpPr>
      <dsp:spPr>
        <a:xfrm>
          <a:off x="5944988" y="3631962"/>
          <a:ext cx="1021392" cy="48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256"/>
              </a:lnTo>
              <a:lnTo>
                <a:pt x="1021392" y="331256"/>
              </a:lnTo>
              <a:lnTo>
                <a:pt x="1021392" y="4860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730D4A-2E10-494E-8674-81DC90E14016}">
      <dsp:nvSpPr>
        <dsp:cNvPr id="0" name=""/>
        <dsp:cNvSpPr/>
      </dsp:nvSpPr>
      <dsp:spPr>
        <a:xfrm>
          <a:off x="4923595" y="3631962"/>
          <a:ext cx="1021392" cy="486089"/>
        </a:xfrm>
        <a:custGeom>
          <a:avLst/>
          <a:gdLst/>
          <a:ahLst/>
          <a:cxnLst/>
          <a:rect l="0" t="0" r="0" b="0"/>
          <a:pathLst>
            <a:path>
              <a:moveTo>
                <a:pt x="1021392" y="0"/>
              </a:moveTo>
              <a:lnTo>
                <a:pt x="1021392" y="331256"/>
              </a:lnTo>
              <a:lnTo>
                <a:pt x="0" y="331256"/>
              </a:lnTo>
              <a:lnTo>
                <a:pt x="0" y="4860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A8D26-FD06-4886-8E20-02DE67786604}">
      <dsp:nvSpPr>
        <dsp:cNvPr id="0" name=""/>
        <dsp:cNvSpPr/>
      </dsp:nvSpPr>
      <dsp:spPr>
        <a:xfrm>
          <a:off x="3902203" y="2084553"/>
          <a:ext cx="2042785" cy="48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256"/>
              </a:lnTo>
              <a:lnTo>
                <a:pt x="2042785" y="331256"/>
              </a:lnTo>
              <a:lnTo>
                <a:pt x="2042785" y="4860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7B713-301D-4F05-B7CA-E2170B60C8A3}">
      <dsp:nvSpPr>
        <dsp:cNvPr id="0" name=""/>
        <dsp:cNvSpPr/>
      </dsp:nvSpPr>
      <dsp:spPr>
        <a:xfrm>
          <a:off x="1859418" y="3631962"/>
          <a:ext cx="1021392" cy="486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256"/>
              </a:lnTo>
              <a:lnTo>
                <a:pt x="1021392" y="331256"/>
              </a:lnTo>
              <a:lnTo>
                <a:pt x="1021392" y="4860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258BD2-948E-415D-AEBA-7042F5C975D9}">
      <dsp:nvSpPr>
        <dsp:cNvPr id="0" name=""/>
        <dsp:cNvSpPr/>
      </dsp:nvSpPr>
      <dsp:spPr>
        <a:xfrm>
          <a:off x="838025" y="3631962"/>
          <a:ext cx="1021392" cy="486089"/>
        </a:xfrm>
        <a:custGeom>
          <a:avLst/>
          <a:gdLst/>
          <a:ahLst/>
          <a:cxnLst/>
          <a:rect l="0" t="0" r="0" b="0"/>
          <a:pathLst>
            <a:path>
              <a:moveTo>
                <a:pt x="1021392" y="0"/>
              </a:moveTo>
              <a:lnTo>
                <a:pt x="1021392" y="331256"/>
              </a:lnTo>
              <a:lnTo>
                <a:pt x="0" y="331256"/>
              </a:lnTo>
              <a:lnTo>
                <a:pt x="0" y="48608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08D838-7A4D-4BF7-87D1-A01FFE839076}">
      <dsp:nvSpPr>
        <dsp:cNvPr id="0" name=""/>
        <dsp:cNvSpPr/>
      </dsp:nvSpPr>
      <dsp:spPr>
        <a:xfrm>
          <a:off x="1859418" y="2084553"/>
          <a:ext cx="2042785" cy="486089"/>
        </a:xfrm>
        <a:custGeom>
          <a:avLst/>
          <a:gdLst/>
          <a:ahLst/>
          <a:cxnLst/>
          <a:rect l="0" t="0" r="0" b="0"/>
          <a:pathLst>
            <a:path>
              <a:moveTo>
                <a:pt x="2042785" y="0"/>
              </a:moveTo>
              <a:lnTo>
                <a:pt x="2042785" y="331256"/>
              </a:lnTo>
              <a:lnTo>
                <a:pt x="0" y="331256"/>
              </a:lnTo>
              <a:lnTo>
                <a:pt x="0" y="48608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59ADA-5D78-41C8-B0E7-618FAA47A2B7}">
      <dsp:nvSpPr>
        <dsp:cNvPr id="0" name=""/>
        <dsp:cNvSpPr/>
      </dsp:nvSpPr>
      <dsp:spPr>
        <a:xfrm>
          <a:off x="3066518" y="1023233"/>
          <a:ext cx="1671369" cy="10613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565E2-FF4D-4FE7-B565-F307A06D52D0}">
      <dsp:nvSpPr>
        <dsp:cNvPr id="0" name=""/>
        <dsp:cNvSpPr/>
      </dsp:nvSpPr>
      <dsp:spPr>
        <a:xfrm>
          <a:off x="3252226" y="1199655"/>
          <a:ext cx="1671369" cy="1061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enorite"/>
            </a:rPr>
            <a:t>Bivariate Analysis</a:t>
          </a:r>
          <a:endParaRPr lang="en-US" sz="1500" kern="1200" dirty="0"/>
        </a:p>
      </dsp:txBody>
      <dsp:txXfrm>
        <a:off x="3283311" y="1230740"/>
        <a:ext cx="1609199" cy="999149"/>
      </dsp:txXfrm>
    </dsp:sp>
    <dsp:sp modelId="{30D63B4B-B17D-4C3E-91D5-8E26B7E736D4}">
      <dsp:nvSpPr>
        <dsp:cNvPr id="0" name=""/>
        <dsp:cNvSpPr/>
      </dsp:nvSpPr>
      <dsp:spPr>
        <a:xfrm>
          <a:off x="1023733" y="2570642"/>
          <a:ext cx="1671369" cy="10613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24CAB-801A-455A-A5A4-B9B577726F66}">
      <dsp:nvSpPr>
        <dsp:cNvPr id="0" name=""/>
        <dsp:cNvSpPr/>
      </dsp:nvSpPr>
      <dsp:spPr>
        <a:xfrm>
          <a:off x="1209441" y="2747065"/>
          <a:ext cx="1671369" cy="1061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Compared features against </a:t>
          </a:r>
          <a:r>
            <a:rPr lang="en-US" sz="1500" b="1" kern="1200" dirty="0">
              <a:latin typeface="Consolas"/>
            </a:rPr>
            <a:t>Churn</a:t>
          </a:r>
          <a:endParaRPr lang="en-US" sz="1500" b="1" kern="1200" dirty="0"/>
        </a:p>
      </dsp:txBody>
      <dsp:txXfrm>
        <a:off x="1240526" y="2778150"/>
        <a:ext cx="1609199" cy="999149"/>
      </dsp:txXfrm>
    </dsp:sp>
    <dsp:sp modelId="{37A5C859-3B36-438A-8099-6C0F9B9C5CF2}">
      <dsp:nvSpPr>
        <dsp:cNvPr id="0" name=""/>
        <dsp:cNvSpPr/>
      </dsp:nvSpPr>
      <dsp:spPr>
        <a:xfrm>
          <a:off x="2340" y="4118052"/>
          <a:ext cx="1671369" cy="1061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D8A45-EFB8-46ED-94BC-98295B96DFE8}">
      <dsp:nvSpPr>
        <dsp:cNvPr id="0" name=""/>
        <dsp:cNvSpPr/>
      </dsp:nvSpPr>
      <dsp:spPr>
        <a:xfrm>
          <a:off x="188048" y="4294474"/>
          <a:ext cx="1671369" cy="1061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Consolas"/>
            </a:rPr>
            <a:t>Contract</a:t>
          </a:r>
          <a:r>
            <a:rPr lang="en-US" sz="1500" kern="1200" dirty="0"/>
            <a:t> vs </a:t>
          </a:r>
          <a:r>
            <a:rPr lang="en-US" sz="1500" b="1" kern="1200" dirty="0">
              <a:latin typeface="Consolas"/>
            </a:rPr>
            <a:t>Churn</a:t>
          </a:r>
          <a:endParaRPr lang="en-US" sz="1500" b="1" kern="1200" dirty="0"/>
        </a:p>
      </dsp:txBody>
      <dsp:txXfrm>
        <a:off x="219133" y="4325559"/>
        <a:ext cx="1609199" cy="999149"/>
      </dsp:txXfrm>
    </dsp:sp>
    <dsp:sp modelId="{9175D6AF-1BC7-4658-B3FA-40B4EE1B8C4F}">
      <dsp:nvSpPr>
        <dsp:cNvPr id="0" name=""/>
        <dsp:cNvSpPr/>
      </dsp:nvSpPr>
      <dsp:spPr>
        <a:xfrm>
          <a:off x="2045125" y="4118052"/>
          <a:ext cx="1671369" cy="1061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4DAA2-0242-4B17-88DA-960B30291510}">
      <dsp:nvSpPr>
        <dsp:cNvPr id="0" name=""/>
        <dsp:cNvSpPr/>
      </dsp:nvSpPr>
      <dsp:spPr>
        <a:xfrm>
          <a:off x="2230833" y="4294474"/>
          <a:ext cx="1671369" cy="1061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latin typeface="Consolas"/>
            </a:rPr>
            <a:t>MonthlyCharges</a:t>
          </a:r>
          <a:r>
            <a:rPr lang="en-US" sz="1500" kern="1200" dirty="0"/>
            <a:t> vs </a:t>
          </a:r>
          <a:r>
            <a:rPr lang="en-US" sz="1500" b="1" kern="1200" dirty="0">
              <a:latin typeface="Consolas"/>
            </a:rPr>
            <a:t>Churn</a:t>
          </a:r>
          <a:endParaRPr lang="en-US" sz="1500" b="1" kern="1200" dirty="0"/>
        </a:p>
      </dsp:txBody>
      <dsp:txXfrm>
        <a:off x="2261918" y="4325559"/>
        <a:ext cx="1609199" cy="999149"/>
      </dsp:txXfrm>
    </dsp:sp>
    <dsp:sp modelId="{1EA2FB43-DF63-449C-A1D7-362CFCA5D776}">
      <dsp:nvSpPr>
        <dsp:cNvPr id="0" name=""/>
        <dsp:cNvSpPr/>
      </dsp:nvSpPr>
      <dsp:spPr>
        <a:xfrm>
          <a:off x="5109303" y="2570642"/>
          <a:ext cx="1671369" cy="10613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55F2-8EEA-4F00-8FD8-66986A493EAD}">
      <dsp:nvSpPr>
        <dsp:cNvPr id="0" name=""/>
        <dsp:cNvSpPr/>
      </dsp:nvSpPr>
      <dsp:spPr>
        <a:xfrm>
          <a:off x="5295011" y="2747065"/>
          <a:ext cx="1671369" cy="1061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Identified churn trends</a:t>
          </a:r>
        </a:p>
      </dsp:txBody>
      <dsp:txXfrm>
        <a:off x="5326096" y="2778150"/>
        <a:ext cx="1609199" cy="999149"/>
      </dsp:txXfrm>
    </dsp:sp>
    <dsp:sp modelId="{06D8B74B-1219-4CDB-9338-CB0591614CFB}">
      <dsp:nvSpPr>
        <dsp:cNvPr id="0" name=""/>
        <dsp:cNvSpPr/>
      </dsp:nvSpPr>
      <dsp:spPr>
        <a:xfrm>
          <a:off x="4087910" y="4118052"/>
          <a:ext cx="1671369" cy="1061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4745C-8B89-44B4-9830-1A6F1CCD812B}">
      <dsp:nvSpPr>
        <dsp:cNvPr id="0" name=""/>
        <dsp:cNvSpPr/>
      </dsp:nvSpPr>
      <dsp:spPr>
        <a:xfrm>
          <a:off x="4273618" y="4294474"/>
          <a:ext cx="1671369" cy="1061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Higher churn for </a:t>
          </a:r>
          <a:r>
            <a:rPr lang="en-US" sz="1500" kern="1200" dirty="0">
              <a:latin typeface="Consolas"/>
            </a:rPr>
            <a:t>Month-to-month</a:t>
          </a:r>
          <a:r>
            <a:rPr lang="en-US" sz="1500" kern="1200" dirty="0"/>
            <a:t> contracts</a:t>
          </a:r>
        </a:p>
      </dsp:txBody>
      <dsp:txXfrm>
        <a:off x="4304703" y="4325559"/>
        <a:ext cx="1609199" cy="999149"/>
      </dsp:txXfrm>
    </dsp:sp>
    <dsp:sp modelId="{0C440BF7-6AE6-4822-A42C-078E0C1ADA2E}">
      <dsp:nvSpPr>
        <dsp:cNvPr id="0" name=""/>
        <dsp:cNvSpPr/>
      </dsp:nvSpPr>
      <dsp:spPr>
        <a:xfrm>
          <a:off x="6130695" y="4118052"/>
          <a:ext cx="1671369" cy="1061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97CC3-9BA3-43BC-BC7E-11C85F67D3F8}">
      <dsp:nvSpPr>
        <dsp:cNvPr id="0" name=""/>
        <dsp:cNvSpPr/>
      </dsp:nvSpPr>
      <dsp:spPr>
        <a:xfrm>
          <a:off x="6316403" y="4294474"/>
          <a:ext cx="1671369" cy="1061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Lower churn for long-term customers</a:t>
          </a:r>
          <a:endParaRPr lang="en-US" sz="1500" kern="1200" dirty="0">
            <a:latin typeface="Tenorite"/>
          </a:endParaRPr>
        </a:p>
      </dsp:txBody>
      <dsp:txXfrm>
        <a:off x="6347488" y="4325559"/>
        <a:ext cx="1609199" cy="9991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66337-0484-454B-88EB-815BE54FA83E}">
      <dsp:nvSpPr>
        <dsp:cNvPr id="0" name=""/>
        <dsp:cNvSpPr/>
      </dsp:nvSpPr>
      <dsp:spPr>
        <a:xfrm>
          <a:off x="5094" y="143735"/>
          <a:ext cx="1808431" cy="18084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Calculated correlation matrix</a:t>
          </a:r>
        </a:p>
      </dsp:txBody>
      <dsp:txXfrm>
        <a:off x="269933" y="408574"/>
        <a:ext cx="1278753" cy="1278753"/>
      </dsp:txXfrm>
    </dsp:sp>
    <dsp:sp modelId="{EA8BDCB5-B51C-4905-A5CC-51637AB8974D}">
      <dsp:nvSpPr>
        <dsp:cNvPr id="0" name=""/>
        <dsp:cNvSpPr/>
      </dsp:nvSpPr>
      <dsp:spPr>
        <a:xfrm>
          <a:off x="384864" y="2099011"/>
          <a:ext cx="1048890" cy="1048890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23894" y="2500107"/>
        <a:ext cx="770830" cy="246698"/>
      </dsp:txXfrm>
    </dsp:sp>
    <dsp:sp modelId="{74896FE3-76FD-4BFE-9AAD-ED21F86F8AC0}">
      <dsp:nvSpPr>
        <dsp:cNvPr id="0" name=""/>
        <dsp:cNvSpPr/>
      </dsp:nvSpPr>
      <dsp:spPr>
        <a:xfrm>
          <a:off x="5094" y="3294746"/>
          <a:ext cx="1808431" cy="1808431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Visualized using a heatmap</a:t>
          </a:r>
        </a:p>
      </dsp:txBody>
      <dsp:txXfrm>
        <a:off x="269933" y="3559585"/>
        <a:ext cx="1278753" cy="1278753"/>
      </dsp:txXfrm>
    </dsp:sp>
    <dsp:sp modelId="{693B6815-BE6A-4798-BABE-D65D9FEE8C62}">
      <dsp:nvSpPr>
        <dsp:cNvPr id="0" name=""/>
        <dsp:cNvSpPr/>
      </dsp:nvSpPr>
      <dsp:spPr>
        <a:xfrm>
          <a:off x="2084790" y="2287088"/>
          <a:ext cx="575081" cy="672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084790" y="2421635"/>
        <a:ext cx="402557" cy="403642"/>
      </dsp:txXfrm>
    </dsp:sp>
    <dsp:sp modelId="{95845EF4-A22F-46BD-9107-B8E0083C18D9}">
      <dsp:nvSpPr>
        <dsp:cNvPr id="0" name=""/>
        <dsp:cNvSpPr/>
      </dsp:nvSpPr>
      <dsp:spPr>
        <a:xfrm>
          <a:off x="2898584" y="815025"/>
          <a:ext cx="3616863" cy="3616863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Found: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Positive correlation between </a:t>
          </a:r>
          <a:r>
            <a:rPr lang="en-US" sz="2000" b="1" kern="1200" dirty="0">
              <a:latin typeface="Consolas"/>
            </a:rPr>
            <a:t>MonthlyCharges</a:t>
          </a:r>
          <a:r>
            <a:rPr lang="en-US" sz="2000" kern="1200" dirty="0"/>
            <a:t> and </a:t>
          </a:r>
          <a:r>
            <a:rPr lang="en-US" sz="2000" b="1" kern="1200" dirty="0">
              <a:latin typeface="Consolas"/>
            </a:rPr>
            <a:t>Churn</a:t>
          </a:r>
          <a:endParaRPr lang="en-US" sz="2000" b="1" kern="1200" dirty="0">
            <a:latin typeface="Tenorite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Negative correlation between </a:t>
          </a:r>
          <a:r>
            <a:rPr lang="en-US" sz="2000" b="1" kern="1200" dirty="0">
              <a:latin typeface="Consolas"/>
            </a:rPr>
            <a:t>tenure</a:t>
          </a:r>
          <a:r>
            <a:rPr lang="en-US" sz="2000" b="0" kern="1200" dirty="0"/>
            <a:t> and </a:t>
          </a:r>
          <a:r>
            <a:rPr lang="en-US" sz="2000" b="1" kern="1200" dirty="0">
              <a:latin typeface="Consolas"/>
            </a:rPr>
            <a:t>Churn</a:t>
          </a:r>
        </a:p>
      </dsp:txBody>
      <dsp:txXfrm>
        <a:off x="3428261" y="1344702"/>
        <a:ext cx="2557509" cy="25575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16FE2-7969-4084-84AB-8D45C9CA938A}">
      <dsp:nvSpPr>
        <dsp:cNvPr id="0" name=""/>
        <dsp:cNvSpPr/>
      </dsp:nvSpPr>
      <dsp:spPr>
        <a:xfrm>
          <a:off x="386272" y="2000441"/>
          <a:ext cx="2317891" cy="11589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Key Insights</a:t>
          </a:r>
        </a:p>
      </dsp:txBody>
      <dsp:txXfrm>
        <a:off x="420216" y="2034385"/>
        <a:ext cx="2250003" cy="1091057"/>
      </dsp:txXfrm>
    </dsp:sp>
    <dsp:sp modelId="{8943627C-8AA8-464A-968C-90A0E8F18343}">
      <dsp:nvSpPr>
        <dsp:cNvPr id="0" name=""/>
        <dsp:cNvSpPr/>
      </dsp:nvSpPr>
      <dsp:spPr>
        <a:xfrm rot="17692822">
          <a:off x="2065886" y="1560108"/>
          <a:ext cx="22037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0371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112649" y="1525230"/>
        <a:ext cx="110185" cy="110185"/>
      </dsp:txXfrm>
    </dsp:sp>
    <dsp:sp modelId="{4894C170-1C26-4350-9BEB-030BA1BDACFE}">
      <dsp:nvSpPr>
        <dsp:cNvPr id="0" name=""/>
        <dsp:cNvSpPr/>
      </dsp:nvSpPr>
      <dsp:spPr>
        <a:xfrm>
          <a:off x="3631320" y="1259"/>
          <a:ext cx="2317891" cy="11589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Short tenure = higher churn </a:t>
          </a:r>
          <a:r>
            <a:rPr lang="en-US" sz="2100" kern="1200" dirty="0">
              <a:latin typeface="Tenorite"/>
            </a:rPr>
            <a:t>risk</a:t>
          </a:r>
          <a:endParaRPr lang="en-US" sz="2100" kern="1200" dirty="0"/>
        </a:p>
      </dsp:txBody>
      <dsp:txXfrm>
        <a:off x="3665264" y="35203"/>
        <a:ext cx="2250003" cy="1091057"/>
      </dsp:txXfrm>
    </dsp:sp>
    <dsp:sp modelId="{DB27619E-3503-47CF-9157-6FF49DD38678}">
      <dsp:nvSpPr>
        <dsp:cNvPr id="0" name=""/>
        <dsp:cNvSpPr/>
      </dsp:nvSpPr>
      <dsp:spPr>
        <a:xfrm rot="19457599">
          <a:off x="2596844" y="2226502"/>
          <a:ext cx="11417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41796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9197" y="2218172"/>
        <a:ext cx="57089" cy="57089"/>
      </dsp:txXfrm>
    </dsp:sp>
    <dsp:sp modelId="{E8EDC6F0-11B2-4F27-8857-BF1B3366ABE2}">
      <dsp:nvSpPr>
        <dsp:cNvPr id="0" name=""/>
        <dsp:cNvSpPr/>
      </dsp:nvSpPr>
      <dsp:spPr>
        <a:xfrm>
          <a:off x="3631320" y="1334047"/>
          <a:ext cx="2317891" cy="11589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Month-to-month contracts have highest churn</a:t>
          </a:r>
        </a:p>
      </dsp:txBody>
      <dsp:txXfrm>
        <a:off x="3665264" y="1367991"/>
        <a:ext cx="2250003" cy="1091057"/>
      </dsp:txXfrm>
    </dsp:sp>
    <dsp:sp modelId="{C5531074-5275-4AE8-9647-3111C90BB4E9}">
      <dsp:nvSpPr>
        <dsp:cNvPr id="0" name=""/>
        <dsp:cNvSpPr/>
      </dsp:nvSpPr>
      <dsp:spPr>
        <a:xfrm rot="2142401">
          <a:off x="2596844" y="2892896"/>
          <a:ext cx="114179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41796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9197" y="2884565"/>
        <a:ext cx="57089" cy="57089"/>
      </dsp:txXfrm>
    </dsp:sp>
    <dsp:sp modelId="{BB1EC8EF-E1FA-4F77-BB72-EA8F72691C1E}">
      <dsp:nvSpPr>
        <dsp:cNvPr id="0" name=""/>
        <dsp:cNvSpPr/>
      </dsp:nvSpPr>
      <dsp:spPr>
        <a:xfrm>
          <a:off x="3631320" y="2666834"/>
          <a:ext cx="2317891" cy="11589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High monthly charges linked to churn</a:t>
          </a:r>
        </a:p>
      </dsp:txBody>
      <dsp:txXfrm>
        <a:off x="3665264" y="2700778"/>
        <a:ext cx="2250003" cy="1091057"/>
      </dsp:txXfrm>
    </dsp:sp>
    <dsp:sp modelId="{5D1F7FFC-5A31-484E-97E5-D42335C401BF}">
      <dsp:nvSpPr>
        <dsp:cNvPr id="0" name=""/>
        <dsp:cNvSpPr/>
      </dsp:nvSpPr>
      <dsp:spPr>
        <a:xfrm rot="3907178">
          <a:off x="2065886" y="3559289"/>
          <a:ext cx="2203711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03711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112649" y="3524411"/>
        <a:ext cx="110185" cy="110185"/>
      </dsp:txXfrm>
    </dsp:sp>
    <dsp:sp modelId="{E301A05D-D680-45AE-AACA-0EA7ABCF60A7}">
      <dsp:nvSpPr>
        <dsp:cNvPr id="0" name=""/>
        <dsp:cNvSpPr/>
      </dsp:nvSpPr>
      <dsp:spPr>
        <a:xfrm>
          <a:off x="3631320" y="3999622"/>
          <a:ext cx="2317891" cy="115894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Additional services like tech support improve retention</a:t>
          </a:r>
          <a:endParaRPr lang="en-US" sz="2100" kern="1200" dirty="0">
            <a:latin typeface="Tenorite"/>
          </a:endParaRPr>
        </a:p>
      </dsp:txBody>
      <dsp:txXfrm>
        <a:off x="3665264" y="4033566"/>
        <a:ext cx="2250003" cy="10910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30D5B-0FA0-4385-898E-40EB3EE1CC37}">
      <dsp:nvSpPr>
        <dsp:cNvPr id="0" name=""/>
        <dsp:cNvSpPr/>
      </dsp:nvSpPr>
      <dsp:spPr>
        <a:xfrm rot="16200000">
          <a:off x="-1455410" y="1456151"/>
          <a:ext cx="4840705" cy="1928401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87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Created pipelines for numerical and categorical features</a:t>
          </a:r>
        </a:p>
      </dsp:txBody>
      <dsp:txXfrm rot="5400000">
        <a:off x="742" y="968140"/>
        <a:ext cx="1928401" cy="2904423"/>
      </dsp:txXfrm>
    </dsp:sp>
    <dsp:sp modelId="{7BC7384F-35D0-4623-A69B-33B32B9C85A3}">
      <dsp:nvSpPr>
        <dsp:cNvPr id="0" name=""/>
        <dsp:cNvSpPr/>
      </dsp:nvSpPr>
      <dsp:spPr>
        <a:xfrm rot="16200000">
          <a:off x="617621" y="1456151"/>
          <a:ext cx="4840705" cy="1928401"/>
        </a:xfrm>
        <a:prstGeom prst="flowChartManualOperati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87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Handled imbalanced data using class weights</a:t>
          </a:r>
          <a:endParaRPr lang="en-US" sz="2100" kern="1200" dirty="0">
            <a:latin typeface="Tenorite"/>
          </a:endParaRPr>
        </a:p>
      </dsp:txBody>
      <dsp:txXfrm rot="5400000">
        <a:off x="2073773" y="968140"/>
        <a:ext cx="1928401" cy="2904423"/>
      </dsp:txXfrm>
    </dsp:sp>
    <dsp:sp modelId="{3A48E305-482B-4AB5-835E-829985CF78E2}">
      <dsp:nvSpPr>
        <dsp:cNvPr id="0" name=""/>
        <dsp:cNvSpPr/>
      </dsp:nvSpPr>
      <dsp:spPr>
        <a:xfrm rot="16200000">
          <a:off x="2690652" y="1456151"/>
          <a:ext cx="4840705" cy="1928401"/>
        </a:xfrm>
        <a:prstGeom prst="flowChartManualOperati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4487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Combined pipelines into one preprocessing step</a:t>
          </a:r>
          <a:endParaRPr lang="en-US" sz="2100" kern="1200" dirty="0">
            <a:latin typeface="Tenorite"/>
          </a:endParaRPr>
        </a:p>
      </dsp:txBody>
      <dsp:txXfrm rot="5400000">
        <a:off x="4146804" y="968140"/>
        <a:ext cx="1928401" cy="29044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C21EE-D15C-465A-9A9C-C19D92FEF02D}">
      <dsp:nvSpPr>
        <dsp:cNvPr id="0" name=""/>
        <dsp:cNvSpPr/>
      </dsp:nvSpPr>
      <dsp:spPr>
        <a:xfrm>
          <a:off x="3759927" y="3113874"/>
          <a:ext cx="2952063" cy="468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35"/>
              </a:lnTo>
              <a:lnTo>
                <a:pt x="2952063" y="319135"/>
              </a:lnTo>
              <a:lnTo>
                <a:pt x="2952063" y="4683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DC5D1-E8DD-473C-8741-138365D9CF0E}">
      <dsp:nvSpPr>
        <dsp:cNvPr id="0" name=""/>
        <dsp:cNvSpPr/>
      </dsp:nvSpPr>
      <dsp:spPr>
        <a:xfrm>
          <a:off x="3759927" y="3113874"/>
          <a:ext cx="984021" cy="468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35"/>
              </a:lnTo>
              <a:lnTo>
                <a:pt x="984021" y="319135"/>
              </a:lnTo>
              <a:lnTo>
                <a:pt x="984021" y="4683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AB9FF2-0898-44ED-AFB0-7F76FAF1E847}">
      <dsp:nvSpPr>
        <dsp:cNvPr id="0" name=""/>
        <dsp:cNvSpPr/>
      </dsp:nvSpPr>
      <dsp:spPr>
        <a:xfrm>
          <a:off x="2775906" y="3113874"/>
          <a:ext cx="984021" cy="468304"/>
        </a:xfrm>
        <a:custGeom>
          <a:avLst/>
          <a:gdLst/>
          <a:ahLst/>
          <a:cxnLst/>
          <a:rect l="0" t="0" r="0" b="0"/>
          <a:pathLst>
            <a:path>
              <a:moveTo>
                <a:pt x="984021" y="0"/>
              </a:moveTo>
              <a:lnTo>
                <a:pt x="984021" y="319135"/>
              </a:lnTo>
              <a:lnTo>
                <a:pt x="0" y="319135"/>
              </a:lnTo>
              <a:lnTo>
                <a:pt x="0" y="4683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7BBB1-A2B1-4D78-B33B-A6FF5B266615}">
      <dsp:nvSpPr>
        <dsp:cNvPr id="0" name=""/>
        <dsp:cNvSpPr/>
      </dsp:nvSpPr>
      <dsp:spPr>
        <a:xfrm>
          <a:off x="807863" y="3113874"/>
          <a:ext cx="2952063" cy="468304"/>
        </a:xfrm>
        <a:custGeom>
          <a:avLst/>
          <a:gdLst/>
          <a:ahLst/>
          <a:cxnLst/>
          <a:rect l="0" t="0" r="0" b="0"/>
          <a:pathLst>
            <a:path>
              <a:moveTo>
                <a:pt x="2952063" y="0"/>
              </a:moveTo>
              <a:lnTo>
                <a:pt x="2952063" y="319135"/>
              </a:lnTo>
              <a:lnTo>
                <a:pt x="0" y="319135"/>
              </a:lnTo>
              <a:lnTo>
                <a:pt x="0" y="46830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8F9E7-E273-443A-B240-7FD53F742F0E}">
      <dsp:nvSpPr>
        <dsp:cNvPr id="0" name=""/>
        <dsp:cNvSpPr/>
      </dsp:nvSpPr>
      <dsp:spPr>
        <a:xfrm>
          <a:off x="2954819" y="2091386"/>
          <a:ext cx="1610216" cy="10224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A4DBF-F5F3-4C98-8477-64C47E23A551}">
      <dsp:nvSpPr>
        <dsp:cNvPr id="0" name=""/>
        <dsp:cNvSpPr/>
      </dsp:nvSpPr>
      <dsp:spPr>
        <a:xfrm>
          <a:off x="3133732" y="2261353"/>
          <a:ext cx="1610216" cy="1022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Trained and tested:</a:t>
          </a:r>
        </a:p>
      </dsp:txBody>
      <dsp:txXfrm>
        <a:off x="3163680" y="2291301"/>
        <a:ext cx="1550320" cy="962591"/>
      </dsp:txXfrm>
    </dsp:sp>
    <dsp:sp modelId="{FC373017-BD92-4014-8094-EAF3603B5CD6}">
      <dsp:nvSpPr>
        <dsp:cNvPr id="0" name=""/>
        <dsp:cNvSpPr/>
      </dsp:nvSpPr>
      <dsp:spPr>
        <a:xfrm>
          <a:off x="2755" y="3582178"/>
          <a:ext cx="1610216" cy="10224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BBCB0-FD12-4182-A307-29B716DC03FE}">
      <dsp:nvSpPr>
        <dsp:cNvPr id="0" name=""/>
        <dsp:cNvSpPr/>
      </dsp:nvSpPr>
      <dsp:spPr>
        <a:xfrm>
          <a:off x="181668" y="3752145"/>
          <a:ext cx="1610216" cy="1022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Logistic Regression</a:t>
          </a:r>
        </a:p>
      </dsp:txBody>
      <dsp:txXfrm>
        <a:off x="211616" y="3782093"/>
        <a:ext cx="1550320" cy="962591"/>
      </dsp:txXfrm>
    </dsp:sp>
    <dsp:sp modelId="{8DBED562-AD98-48C8-BEFD-F7F66F735048}">
      <dsp:nvSpPr>
        <dsp:cNvPr id="0" name=""/>
        <dsp:cNvSpPr/>
      </dsp:nvSpPr>
      <dsp:spPr>
        <a:xfrm>
          <a:off x="1970798" y="3582178"/>
          <a:ext cx="1610216" cy="10224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AA6C-2ADD-478E-BAE4-BBCF1666A221}">
      <dsp:nvSpPr>
        <dsp:cNvPr id="0" name=""/>
        <dsp:cNvSpPr/>
      </dsp:nvSpPr>
      <dsp:spPr>
        <a:xfrm>
          <a:off x="2149711" y="3752145"/>
          <a:ext cx="1610216" cy="1022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SVM</a:t>
          </a:r>
        </a:p>
      </dsp:txBody>
      <dsp:txXfrm>
        <a:off x="2179659" y="3782093"/>
        <a:ext cx="1550320" cy="962591"/>
      </dsp:txXfrm>
    </dsp:sp>
    <dsp:sp modelId="{02C40048-A668-4F44-8383-0FFCC17AED98}">
      <dsp:nvSpPr>
        <dsp:cNvPr id="0" name=""/>
        <dsp:cNvSpPr/>
      </dsp:nvSpPr>
      <dsp:spPr>
        <a:xfrm>
          <a:off x="3938840" y="3582178"/>
          <a:ext cx="1610216" cy="10224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D83EA-919E-4AFC-80BF-78ED341AEF67}">
      <dsp:nvSpPr>
        <dsp:cNvPr id="0" name=""/>
        <dsp:cNvSpPr/>
      </dsp:nvSpPr>
      <dsp:spPr>
        <a:xfrm>
          <a:off x="4117753" y="3752145"/>
          <a:ext cx="1610216" cy="1022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Random Forest</a:t>
          </a:r>
        </a:p>
      </dsp:txBody>
      <dsp:txXfrm>
        <a:off x="4147701" y="3782093"/>
        <a:ext cx="1550320" cy="962591"/>
      </dsp:txXfrm>
    </dsp:sp>
    <dsp:sp modelId="{C4DBE8D5-93FE-4923-BC35-BE4F592C8344}">
      <dsp:nvSpPr>
        <dsp:cNvPr id="0" name=""/>
        <dsp:cNvSpPr/>
      </dsp:nvSpPr>
      <dsp:spPr>
        <a:xfrm>
          <a:off x="5906882" y="3582178"/>
          <a:ext cx="1610216" cy="10224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8CC9F-439A-4C67-A30F-46E4A9C73876}">
      <dsp:nvSpPr>
        <dsp:cNvPr id="0" name=""/>
        <dsp:cNvSpPr/>
      </dsp:nvSpPr>
      <dsp:spPr>
        <a:xfrm>
          <a:off x="6085795" y="3752145"/>
          <a:ext cx="1610216" cy="1022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XGBoost</a:t>
          </a:r>
        </a:p>
      </dsp:txBody>
      <dsp:txXfrm>
        <a:off x="6115743" y="3782093"/>
        <a:ext cx="1550320" cy="962591"/>
      </dsp:txXfrm>
    </dsp:sp>
    <dsp:sp modelId="{4B8F4061-FE5C-4036-A41C-FA57DC47FB99}">
      <dsp:nvSpPr>
        <dsp:cNvPr id="0" name=""/>
        <dsp:cNvSpPr/>
      </dsp:nvSpPr>
      <dsp:spPr>
        <a:xfrm>
          <a:off x="4922861" y="2091386"/>
          <a:ext cx="1610216" cy="10224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3A27A-2B58-4E2A-AE9F-0D4B51964EE9}">
      <dsp:nvSpPr>
        <dsp:cNvPr id="0" name=""/>
        <dsp:cNvSpPr/>
      </dsp:nvSpPr>
      <dsp:spPr>
        <a:xfrm>
          <a:off x="5101774" y="2261353"/>
          <a:ext cx="1610216" cy="1022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Used </a:t>
          </a:r>
          <a:r>
            <a:rPr lang="en-US" sz="1500" b="1" kern="1200" dirty="0">
              <a:latin typeface="Consolas"/>
            </a:rPr>
            <a:t>GridSearchCV</a:t>
          </a:r>
          <a:r>
            <a:rPr lang="en-US" sz="1500" kern="1200" dirty="0"/>
            <a:t> to tune hyperparameters</a:t>
          </a:r>
        </a:p>
      </dsp:txBody>
      <dsp:txXfrm>
        <a:off x="5131722" y="2291301"/>
        <a:ext cx="1550320" cy="962591"/>
      </dsp:txXfrm>
    </dsp:sp>
    <dsp:sp modelId="{A733B123-0E27-45EF-966E-0855FE6002A3}">
      <dsp:nvSpPr>
        <dsp:cNvPr id="0" name=""/>
        <dsp:cNvSpPr/>
      </dsp:nvSpPr>
      <dsp:spPr>
        <a:xfrm>
          <a:off x="6890903" y="2091386"/>
          <a:ext cx="1610216" cy="10224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D24D8-5D57-4023-94E1-BAD6F8242A39}">
      <dsp:nvSpPr>
        <dsp:cNvPr id="0" name=""/>
        <dsp:cNvSpPr/>
      </dsp:nvSpPr>
      <dsp:spPr>
        <a:xfrm>
          <a:off x="7069816" y="2261353"/>
          <a:ext cx="1610216" cy="1022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Focused on maximizing </a:t>
          </a:r>
          <a:r>
            <a:rPr lang="en-US" sz="1500" b="1" kern="1200" dirty="0"/>
            <a:t>Recall</a:t>
          </a:r>
          <a:r>
            <a:rPr lang="en-US" sz="1500" kern="1200" dirty="0"/>
            <a:t> to capture true churners</a:t>
          </a:r>
          <a:endParaRPr lang="en-US" sz="1500" kern="1200" dirty="0">
            <a:latin typeface="Tenorite"/>
          </a:endParaRPr>
        </a:p>
      </dsp:txBody>
      <dsp:txXfrm>
        <a:off x="7099764" y="2291301"/>
        <a:ext cx="1550320" cy="96259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987ED-79DF-4F5E-A317-EE384B1F53E6}">
      <dsp:nvSpPr>
        <dsp:cNvPr id="0" name=""/>
        <dsp:cNvSpPr/>
      </dsp:nvSpPr>
      <dsp:spPr>
        <a:xfrm>
          <a:off x="3758" y="1983570"/>
          <a:ext cx="2777260" cy="13886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Evaluated with:</a:t>
          </a:r>
        </a:p>
      </dsp:txBody>
      <dsp:txXfrm>
        <a:off x="44430" y="2024242"/>
        <a:ext cx="2695916" cy="1307286"/>
      </dsp:txXfrm>
    </dsp:sp>
    <dsp:sp modelId="{2EA3879D-82ED-4F14-A86D-93A7D5F785B3}">
      <dsp:nvSpPr>
        <dsp:cNvPr id="0" name=""/>
        <dsp:cNvSpPr/>
      </dsp:nvSpPr>
      <dsp:spPr>
        <a:xfrm rot="18289469">
          <a:off x="2363810" y="1856088"/>
          <a:ext cx="1945321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1945321" y="233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287837" y="1830790"/>
        <a:ext cx="97266" cy="97266"/>
      </dsp:txXfrm>
    </dsp:sp>
    <dsp:sp modelId="{B9FC6194-33B6-4E8A-ABBE-F9742647AD35}">
      <dsp:nvSpPr>
        <dsp:cNvPr id="0" name=""/>
        <dsp:cNvSpPr/>
      </dsp:nvSpPr>
      <dsp:spPr>
        <a:xfrm>
          <a:off x="3891923" y="386645"/>
          <a:ext cx="2777260" cy="13886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Accuracy, Precision, Recall, F1-score</a:t>
          </a:r>
        </a:p>
      </dsp:txBody>
      <dsp:txXfrm>
        <a:off x="3932595" y="427317"/>
        <a:ext cx="2695916" cy="1307286"/>
      </dsp:txXfrm>
    </dsp:sp>
    <dsp:sp modelId="{F368A14A-9F12-4DCC-8A06-00CC971786AF}">
      <dsp:nvSpPr>
        <dsp:cNvPr id="0" name=""/>
        <dsp:cNvSpPr/>
      </dsp:nvSpPr>
      <dsp:spPr>
        <a:xfrm>
          <a:off x="2781018" y="2654550"/>
          <a:ext cx="1110904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1110904" y="233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8698" y="2650112"/>
        <a:ext cx="55545" cy="55545"/>
      </dsp:txXfrm>
    </dsp:sp>
    <dsp:sp modelId="{EC9705E0-DE04-43CE-9026-6C25787290A3}">
      <dsp:nvSpPr>
        <dsp:cNvPr id="0" name=""/>
        <dsp:cNvSpPr/>
      </dsp:nvSpPr>
      <dsp:spPr>
        <a:xfrm>
          <a:off x="3891923" y="1983570"/>
          <a:ext cx="2777260" cy="13886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Confusion Matrix</a:t>
          </a:r>
        </a:p>
      </dsp:txBody>
      <dsp:txXfrm>
        <a:off x="3932595" y="2024242"/>
        <a:ext cx="2695916" cy="1307286"/>
      </dsp:txXfrm>
    </dsp:sp>
    <dsp:sp modelId="{225990FD-BC34-49CD-AF39-7A3610D027AC}">
      <dsp:nvSpPr>
        <dsp:cNvPr id="0" name=""/>
        <dsp:cNvSpPr/>
      </dsp:nvSpPr>
      <dsp:spPr>
        <a:xfrm rot="3310531">
          <a:off x="2363810" y="3453012"/>
          <a:ext cx="1945321" cy="46669"/>
        </a:xfrm>
        <a:custGeom>
          <a:avLst/>
          <a:gdLst/>
          <a:ahLst/>
          <a:cxnLst/>
          <a:rect l="0" t="0" r="0" b="0"/>
          <a:pathLst>
            <a:path>
              <a:moveTo>
                <a:pt x="0" y="23334"/>
              </a:moveTo>
              <a:lnTo>
                <a:pt x="1945321" y="233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287837" y="3427714"/>
        <a:ext cx="97266" cy="97266"/>
      </dsp:txXfrm>
    </dsp:sp>
    <dsp:sp modelId="{AF7DE927-93D0-4128-8780-485B649C0B47}">
      <dsp:nvSpPr>
        <dsp:cNvPr id="0" name=""/>
        <dsp:cNvSpPr/>
      </dsp:nvSpPr>
      <dsp:spPr>
        <a:xfrm>
          <a:off x="3891923" y="3580495"/>
          <a:ext cx="2777260" cy="13886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ROC Curve &amp; AUC Score</a:t>
          </a:r>
        </a:p>
      </dsp:txBody>
      <dsp:txXfrm>
        <a:off x="3932595" y="3621167"/>
        <a:ext cx="2695916" cy="1307286"/>
      </dsp:txXfrm>
    </dsp:sp>
    <dsp:sp modelId="{91920D2D-525B-46AB-A16D-F1E367048070}">
      <dsp:nvSpPr>
        <dsp:cNvPr id="0" name=""/>
        <dsp:cNvSpPr/>
      </dsp:nvSpPr>
      <dsp:spPr>
        <a:xfrm>
          <a:off x="3758" y="3580495"/>
          <a:ext cx="2777260" cy="13886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Best recall performance: </a:t>
          </a:r>
          <a:r>
            <a:rPr lang="en-US" sz="2300" b="1" kern="1200" dirty="0"/>
            <a:t>XGBoost / SVM</a:t>
          </a:r>
          <a:r>
            <a:rPr lang="en-US" sz="2300" kern="1200" dirty="0"/>
            <a:t> (as per results)</a:t>
          </a:r>
        </a:p>
      </dsp:txBody>
      <dsp:txXfrm>
        <a:off x="44430" y="3621167"/>
        <a:ext cx="2695916" cy="130728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76DA8-B08B-49CC-8C99-737AE4AB2D40}">
      <dsp:nvSpPr>
        <dsp:cNvPr id="0" name=""/>
        <dsp:cNvSpPr/>
      </dsp:nvSpPr>
      <dsp:spPr>
        <a:xfrm>
          <a:off x="3764756" y="2680063"/>
          <a:ext cx="2671762" cy="63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250"/>
              </a:lnTo>
              <a:lnTo>
                <a:pt x="2671762" y="433250"/>
              </a:lnTo>
              <a:lnTo>
                <a:pt x="2671762" y="6357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AEFE4-1EF8-4ABF-B0EB-3006D85D7FA2}">
      <dsp:nvSpPr>
        <dsp:cNvPr id="0" name=""/>
        <dsp:cNvSpPr/>
      </dsp:nvSpPr>
      <dsp:spPr>
        <a:xfrm>
          <a:off x="3719036" y="2680063"/>
          <a:ext cx="91440" cy="63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57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76A0E-9E10-4F3A-B00A-41649A292A1F}">
      <dsp:nvSpPr>
        <dsp:cNvPr id="0" name=""/>
        <dsp:cNvSpPr/>
      </dsp:nvSpPr>
      <dsp:spPr>
        <a:xfrm>
          <a:off x="1092993" y="2680063"/>
          <a:ext cx="2671762" cy="635758"/>
        </a:xfrm>
        <a:custGeom>
          <a:avLst/>
          <a:gdLst/>
          <a:ahLst/>
          <a:cxnLst/>
          <a:rect l="0" t="0" r="0" b="0"/>
          <a:pathLst>
            <a:path>
              <a:moveTo>
                <a:pt x="2671762" y="0"/>
              </a:moveTo>
              <a:lnTo>
                <a:pt x="2671762" y="433250"/>
              </a:lnTo>
              <a:lnTo>
                <a:pt x="0" y="433250"/>
              </a:lnTo>
              <a:lnTo>
                <a:pt x="0" y="6357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4DD9E-06F3-4AC8-922B-A04108B7CDC4}">
      <dsp:nvSpPr>
        <dsp:cNvPr id="0" name=""/>
        <dsp:cNvSpPr/>
      </dsp:nvSpPr>
      <dsp:spPr>
        <a:xfrm>
          <a:off x="2671762" y="1291961"/>
          <a:ext cx="2185987" cy="1388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9ABE0-442B-455E-85E3-AD2308985C57}">
      <dsp:nvSpPr>
        <dsp:cNvPr id="0" name=""/>
        <dsp:cNvSpPr/>
      </dsp:nvSpPr>
      <dsp:spPr>
        <a:xfrm>
          <a:off x="2914650" y="1522704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Model &amp; Results</a:t>
          </a:r>
        </a:p>
      </dsp:txBody>
      <dsp:txXfrm>
        <a:off x="2955306" y="1563360"/>
        <a:ext cx="2104675" cy="1306790"/>
      </dsp:txXfrm>
    </dsp:sp>
    <dsp:sp modelId="{63C01413-6560-4CA7-BC44-35B1EF9C9B20}">
      <dsp:nvSpPr>
        <dsp:cNvPr id="0" name=""/>
        <dsp:cNvSpPr/>
      </dsp:nvSpPr>
      <dsp:spPr>
        <a:xfrm>
          <a:off x="0" y="3315821"/>
          <a:ext cx="2185987" cy="1388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8885-16B3-4AD0-8AAA-33CA5A72E784}">
      <dsp:nvSpPr>
        <dsp:cNvPr id="0" name=""/>
        <dsp:cNvSpPr/>
      </dsp:nvSpPr>
      <dsp:spPr>
        <a:xfrm>
          <a:off x="242887" y="3546564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Selected best model based on balanced metrics</a:t>
          </a:r>
        </a:p>
      </dsp:txBody>
      <dsp:txXfrm>
        <a:off x="283543" y="3587220"/>
        <a:ext cx="2104675" cy="1306790"/>
      </dsp:txXfrm>
    </dsp:sp>
    <dsp:sp modelId="{0B625358-A55B-4A05-AC59-E491FB99BE2C}">
      <dsp:nvSpPr>
        <dsp:cNvPr id="0" name=""/>
        <dsp:cNvSpPr/>
      </dsp:nvSpPr>
      <dsp:spPr>
        <a:xfrm>
          <a:off x="2671762" y="3315821"/>
          <a:ext cx="2185987" cy="1388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1014D-6BDD-446E-BA79-C6146F62D32E}">
      <dsp:nvSpPr>
        <dsp:cNvPr id="0" name=""/>
        <dsp:cNvSpPr/>
      </dsp:nvSpPr>
      <dsp:spPr>
        <a:xfrm>
          <a:off x="2914650" y="3546564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Demonstrated performance on test data</a:t>
          </a:r>
        </a:p>
      </dsp:txBody>
      <dsp:txXfrm>
        <a:off x="2955306" y="3587220"/>
        <a:ext cx="2104675" cy="1306790"/>
      </dsp:txXfrm>
    </dsp:sp>
    <dsp:sp modelId="{F527A74F-E54A-47E0-A915-F527400E77C0}">
      <dsp:nvSpPr>
        <dsp:cNvPr id="0" name=""/>
        <dsp:cNvSpPr/>
      </dsp:nvSpPr>
      <dsp:spPr>
        <a:xfrm>
          <a:off x="5343524" y="3315821"/>
          <a:ext cx="2185987" cy="1388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8EAC5-AB3E-4EAA-A171-9F1CCA15252D}">
      <dsp:nvSpPr>
        <dsp:cNvPr id="0" name=""/>
        <dsp:cNvSpPr/>
      </dsp:nvSpPr>
      <dsp:spPr>
        <a:xfrm>
          <a:off x="5586412" y="3546564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Interpreted model predictions</a:t>
          </a:r>
        </a:p>
      </dsp:txBody>
      <dsp:txXfrm>
        <a:off x="5627068" y="3587220"/>
        <a:ext cx="2104675" cy="130679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64DF5-AE78-4CCC-941D-D37C944CB9DC}">
      <dsp:nvSpPr>
        <dsp:cNvPr id="0" name=""/>
        <dsp:cNvSpPr/>
      </dsp:nvSpPr>
      <dsp:spPr>
        <a:xfrm>
          <a:off x="450226" y="2067966"/>
          <a:ext cx="2396132" cy="11980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 Deployment</a:t>
          </a:r>
        </a:p>
      </dsp:txBody>
      <dsp:txXfrm>
        <a:off x="485316" y="2103056"/>
        <a:ext cx="2325952" cy="1127886"/>
      </dsp:txXfrm>
    </dsp:sp>
    <dsp:sp modelId="{24D0211E-8D0E-45AF-A712-A60B06FEB26A}">
      <dsp:nvSpPr>
        <dsp:cNvPr id="0" name=""/>
        <dsp:cNvSpPr/>
      </dsp:nvSpPr>
      <dsp:spPr>
        <a:xfrm rot="17692822">
          <a:off x="2186536" y="1613452"/>
          <a:ext cx="22780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78098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68633" y="1576715"/>
        <a:ext cx="113904" cy="113904"/>
      </dsp:txXfrm>
    </dsp:sp>
    <dsp:sp modelId="{A52FFB5C-783B-4AC3-B291-2791FF943439}">
      <dsp:nvSpPr>
        <dsp:cNvPr id="0" name=""/>
        <dsp:cNvSpPr/>
      </dsp:nvSpPr>
      <dsp:spPr>
        <a:xfrm>
          <a:off x="3804812" y="1302"/>
          <a:ext cx="2396132" cy="1198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Saved final model using </a:t>
          </a:r>
          <a:r>
            <a:rPr lang="en-US" sz="2100" b="1" kern="1200" dirty="0">
              <a:latin typeface="Consolas"/>
            </a:rPr>
            <a:t>pickle</a:t>
          </a:r>
          <a:endParaRPr lang="en-US" sz="2100" b="1" kern="1200" dirty="0"/>
        </a:p>
      </dsp:txBody>
      <dsp:txXfrm>
        <a:off x="3839902" y="36392"/>
        <a:ext cx="2325952" cy="1127886"/>
      </dsp:txXfrm>
    </dsp:sp>
    <dsp:sp modelId="{92EB63E6-381C-446E-9505-EF82317FE007}">
      <dsp:nvSpPr>
        <dsp:cNvPr id="0" name=""/>
        <dsp:cNvSpPr/>
      </dsp:nvSpPr>
      <dsp:spPr>
        <a:xfrm rot="19457599">
          <a:off x="2735416" y="2302341"/>
          <a:ext cx="118033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0338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6077" y="2293047"/>
        <a:ext cx="59016" cy="59016"/>
      </dsp:txXfrm>
    </dsp:sp>
    <dsp:sp modelId="{1702B118-AF6E-4A37-88AA-47F425C6136A}">
      <dsp:nvSpPr>
        <dsp:cNvPr id="0" name=""/>
        <dsp:cNvSpPr/>
      </dsp:nvSpPr>
      <dsp:spPr>
        <a:xfrm>
          <a:off x="3804812" y="1379078"/>
          <a:ext cx="2396132" cy="1198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Ready for web integration via Flask or </a:t>
          </a:r>
          <a:r>
            <a:rPr lang="en-US" sz="2100" kern="1200" dirty="0" err="1"/>
            <a:t>Streamlit</a:t>
          </a:r>
        </a:p>
      </dsp:txBody>
      <dsp:txXfrm>
        <a:off x="3839902" y="1414168"/>
        <a:ext cx="2325952" cy="1127886"/>
      </dsp:txXfrm>
    </dsp:sp>
    <dsp:sp modelId="{8CD1214A-92FA-4D63-93CB-65E1CE10F816}">
      <dsp:nvSpPr>
        <dsp:cNvPr id="0" name=""/>
        <dsp:cNvSpPr/>
      </dsp:nvSpPr>
      <dsp:spPr>
        <a:xfrm rot="2142401">
          <a:off x="2735416" y="2991229"/>
          <a:ext cx="118033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180338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96077" y="2981935"/>
        <a:ext cx="59016" cy="59016"/>
      </dsp:txXfrm>
    </dsp:sp>
    <dsp:sp modelId="{AA2E1153-CC36-4E00-BDC0-F982664B51A8}">
      <dsp:nvSpPr>
        <dsp:cNvPr id="0" name=""/>
        <dsp:cNvSpPr/>
      </dsp:nvSpPr>
      <dsp:spPr>
        <a:xfrm>
          <a:off x="3804812" y="2756854"/>
          <a:ext cx="2396132" cy="1198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Can be embedded in dashboards for business use</a:t>
          </a:r>
        </a:p>
      </dsp:txBody>
      <dsp:txXfrm>
        <a:off x="3839902" y="2791944"/>
        <a:ext cx="2325952" cy="1127886"/>
      </dsp:txXfrm>
    </dsp:sp>
    <dsp:sp modelId="{442337A7-B48A-4E2F-AD9E-B1686E255C4A}">
      <dsp:nvSpPr>
        <dsp:cNvPr id="0" name=""/>
        <dsp:cNvSpPr/>
      </dsp:nvSpPr>
      <dsp:spPr>
        <a:xfrm rot="3907178">
          <a:off x="2186536" y="3680117"/>
          <a:ext cx="227809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2278098" y="20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68633" y="3643379"/>
        <a:ext cx="113904" cy="113904"/>
      </dsp:txXfrm>
    </dsp:sp>
    <dsp:sp modelId="{02B70B81-4DC3-448D-8EDC-AC4852AF4983}">
      <dsp:nvSpPr>
        <dsp:cNvPr id="0" name=""/>
        <dsp:cNvSpPr/>
      </dsp:nvSpPr>
      <dsp:spPr>
        <a:xfrm>
          <a:off x="3804812" y="4134631"/>
          <a:ext cx="2396132" cy="11980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Supports real-time churn prediction via input forms or API</a:t>
          </a:r>
        </a:p>
      </dsp:txBody>
      <dsp:txXfrm>
        <a:off x="3839902" y="4169721"/>
        <a:ext cx="2325952" cy="112788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CFB35-2A11-43CC-8F5A-3DE4A5C86943}">
      <dsp:nvSpPr>
        <dsp:cNvPr id="0" name=""/>
        <dsp:cNvSpPr/>
      </dsp:nvSpPr>
      <dsp:spPr>
        <a:xfrm>
          <a:off x="0" y="2588656"/>
          <a:ext cx="841465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7EBA5-E92C-4DDC-9C8C-BD497ED7BBF5}">
      <dsp:nvSpPr>
        <dsp:cNvPr id="0" name=""/>
        <dsp:cNvSpPr/>
      </dsp:nvSpPr>
      <dsp:spPr>
        <a:xfrm>
          <a:off x="420732" y="2367255"/>
          <a:ext cx="5890258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38" tIns="0" rIns="222638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Completed full cycle: data cleaning → EDA → ML → Deployment</a:t>
          </a:r>
        </a:p>
      </dsp:txBody>
      <dsp:txXfrm>
        <a:off x="442348" y="2388871"/>
        <a:ext cx="5847026" cy="399568"/>
      </dsp:txXfrm>
    </dsp:sp>
    <dsp:sp modelId="{CA00E1E8-A8C9-495A-9DF8-F2BCB0C26930}">
      <dsp:nvSpPr>
        <dsp:cNvPr id="0" name=""/>
        <dsp:cNvSpPr/>
      </dsp:nvSpPr>
      <dsp:spPr>
        <a:xfrm>
          <a:off x="0" y="3269056"/>
          <a:ext cx="841465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DF1B0-1F1C-40C5-B4D9-F30C0191DCA5}">
      <dsp:nvSpPr>
        <dsp:cNvPr id="0" name=""/>
        <dsp:cNvSpPr/>
      </dsp:nvSpPr>
      <dsp:spPr>
        <a:xfrm>
          <a:off x="420732" y="3047656"/>
          <a:ext cx="5890258" cy="4428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38" tIns="0" rIns="222638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Extracted actionable churn insights</a:t>
          </a:r>
        </a:p>
      </dsp:txBody>
      <dsp:txXfrm>
        <a:off x="442348" y="3069272"/>
        <a:ext cx="5847026" cy="399568"/>
      </dsp:txXfrm>
    </dsp:sp>
    <dsp:sp modelId="{EA8FFD09-CD51-4177-905C-1FF7C8F2C7F1}">
      <dsp:nvSpPr>
        <dsp:cNvPr id="0" name=""/>
        <dsp:cNvSpPr/>
      </dsp:nvSpPr>
      <dsp:spPr>
        <a:xfrm>
          <a:off x="0" y="3949456"/>
          <a:ext cx="841465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DA4DB-6A73-4009-93C5-851F63B9A13D}">
      <dsp:nvSpPr>
        <dsp:cNvPr id="0" name=""/>
        <dsp:cNvSpPr/>
      </dsp:nvSpPr>
      <dsp:spPr>
        <a:xfrm>
          <a:off x="420732" y="3728056"/>
          <a:ext cx="5890258" cy="442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638" tIns="0" rIns="222638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Built a model ready for real-world use</a:t>
          </a:r>
        </a:p>
      </dsp:txBody>
      <dsp:txXfrm>
        <a:off x="442348" y="3749672"/>
        <a:ext cx="5847026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8FE33-B036-4284-A10F-8B1AE8925BF6}">
      <dsp:nvSpPr>
        <dsp:cNvPr id="0" name=""/>
        <dsp:cNvSpPr/>
      </dsp:nvSpPr>
      <dsp:spPr>
        <a:xfrm>
          <a:off x="2320675" y="1942"/>
          <a:ext cx="1509077" cy="15090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Revenue Impact</a:t>
          </a:r>
        </a:p>
      </dsp:txBody>
      <dsp:txXfrm>
        <a:off x="2541674" y="222941"/>
        <a:ext cx="1067079" cy="1067079"/>
      </dsp:txXfrm>
    </dsp:sp>
    <dsp:sp modelId="{DEA8204B-E7D8-4E99-B009-EB3D3467A7EB}">
      <dsp:nvSpPr>
        <dsp:cNvPr id="0" name=""/>
        <dsp:cNvSpPr/>
      </dsp:nvSpPr>
      <dsp:spPr>
        <a:xfrm rot="2160000">
          <a:off x="3781775" y="1160474"/>
          <a:ext cx="399985" cy="509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93234" y="1227071"/>
        <a:ext cx="279990" cy="305587"/>
      </dsp:txXfrm>
    </dsp:sp>
    <dsp:sp modelId="{5DC8F071-D16D-4D44-BD88-FDF5103CA4E3}">
      <dsp:nvSpPr>
        <dsp:cNvPr id="0" name=""/>
        <dsp:cNvSpPr/>
      </dsp:nvSpPr>
      <dsp:spPr>
        <a:xfrm>
          <a:off x="4152101" y="1332551"/>
          <a:ext cx="1509077" cy="1509077"/>
        </a:xfrm>
        <a:prstGeom prst="ellips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Growth Barrier</a:t>
          </a:r>
        </a:p>
      </dsp:txBody>
      <dsp:txXfrm>
        <a:off x="4373100" y="1553550"/>
        <a:ext cx="1067079" cy="1067079"/>
      </dsp:txXfrm>
    </dsp:sp>
    <dsp:sp modelId="{9DF39E50-CDE9-44EF-83A2-9F6190C7D8C5}">
      <dsp:nvSpPr>
        <dsp:cNvPr id="0" name=""/>
        <dsp:cNvSpPr/>
      </dsp:nvSpPr>
      <dsp:spPr>
        <a:xfrm rot="6480000">
          <a:off x="4360374" y="2898152"/>
          <a:ext cx="399985" cy="509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438912" y="2942954"/>
        <a:ext cx="279990" cy="305587"/>
      </dsp:txXfrm>
    </dsp:sp>
    <dsp:sp modelId="{07F4A7D6-DE86-4994-BA49-FDA62B0777A3}">
      <dsp:nvSpPr>
        <dsp:cNvPr id="0" name=""/>
        <dsp:cNvSpPr/>
      </dsp:nvSpPr>
      <dsp:spPr>
        <a:xfrm>
          <a:off x="3452559" y="3485522"/>
          <a:ext cx="1509077" cy="1509077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Customer Lifetime Value (CLV)</a:t>
          </a:r>
        </a:p>
      </dsp:txBody>
      <dsp:txXfrm>
        <a:off x="3673558" y="3706521"/>
        <a:ext cx="1067079" cy="1067079"/>
      </dsp:txXfrm>
    </dsp:sp>
    <dsp:sp modelId="{0A887F7D-8C68-4DC6-8051-37C8086F8E1D}">
      <dsp:nvSpPr>
        <dsp:cNvPr id="0" name=""/>
        <dsp:cNvSpPr/>
      </dsp:nvSpPr>
      <dsp:spPr>
        <a:xfrm rot="10800000">
          <a:off x="2886541" y="3985404"/>
          <a:ext cx="399985" cy="509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006536" y="4087267"/>
        <a:ext cx="279990" cy="305587"/>
      </dsp:txXfrm>
    </dsp:sp>
    <dsp:sp modelId="{86B1233F-EE1F-454E-9586-7E041CBE5F52}">
      <dsp:nvSpPr>
        <dsp:cNvPr id="0" name=""/>
        <dsp:cNvSpPr/>
      </dsp:nvSpPr>
      <dsp:spPr>
        <a:xfrm>
          <a:off x="1188791" y="3485522"/>
          <a:ext cx="1509077" cy="1509077"/>
        </a:xfrm>
        <a:prstGeom prst="ellips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Operational Insights</a:t>
          </a:r>
        </a:p>
      </dsp:txBody>
      <dsp:txXfrm>
        <a:off x="1409790" y="3706521"/>
        <a:ext cx="1067079" cy="1067079"/>
      </dsp:txXfrm>
    </dsp:sp>
    <dsp:sp modelId="{C3A8ED55-B9F6-4D48-B48C-64D0B04A7E5C}">
      <dsp:nvSpPr>
        <dsp:cNvPr id="0" name=""/>
        <dsp:cNvSpPr/>
      </dsp:nvSpPr>
      <dsp:spPr>
        <a:xfrm rot="15120000">
          <a:off x="1397064" y="2919685"/>
          <a:ext cx="399985" cy="509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475602" y="3078609"/>
        <a:ext cx="279990" cy="305587"/>
      </dsp:txXfrm>
    </dsp:sp>
    <dsp:sp modelId="{50B8939F-936F-466A-AD66-25F30665CBD3}">
      <dsp:nvSpPr>
        <dsp:cNvPr id="0" name=""/>
        <dsp:cNvSpPr/>
      </dsp:nvSpPr>
      <dsp:spPr>
        <a:xfrm>
          <a:off x="489248" y="1332551"/>
          <a:ext cx="1509077" cy="150907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Investor Perception</a:t>
          </a:r>
        </a:p>
      </dsp:txBody>
      <dsp:txXfrm>
        <a:off x="710247" y="1553550"/>
        <a:ext cx="1067079" cy="1067079"/>
      </dsp:txXfrm>
    </dsp:sp>
    <dsp:sp modelId="{26DD07BE-E7AB-4041-89CC-6BEE86977D34}">
      <dsp:nvSpPr>
        <dsp:cNvPr id="0" name=""/>
        <dsp:cNvSpPr/>
      </dsp:nvSpPr>
      <dsp:spPr>
        <a:xfrm rot="19440000">
          <a:off x="1950349" y="1173782"/>
          <a:ext cx="399985" cy="509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961808" y="1310911"/>
        <a:ext cx="279990" cy="305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2206F-9644-4DDC-B3FC-D7196DC57CBB}">
      <dsp:nvSpPr>
        <dsp:cNvPr id="0" name=""/>
        <dsp:cNvSpPr/>
      </dsp:nvSpPr>
      <dsp:spPr>
        <a:xfrm>
          <a:off x="4060020" y="3003505"/>
          <a:ext cx="3368235" cy="400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094"/>
              </a:lnTo>
              <a:lnTo>
                <a:pt x="3368235" y="273094"/>
              </a:lnTo>
              <a:lnTo>
                <a:pt x="3368235" y="4007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E672C-2135-4915-B839-3491A5A8A8B3}">
      <dsp:nvSpPr>
        <dsp:cNvPr id="0" name=""/>
        <dsp:cNvSpPr/>
      </dsp:nvSpPr>
      <dsp:spPr>
        <a:xfrm>
          <a:off x="4060020" y="3003505"/>
          <a:ext cx="1684117" cy="4007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3094"/>
              </a:lnTo>
              <a:lnTo>
                <a:pt x="1684117" y="273094"/>
              </a:lnTo>
              <a:lnTo>
                <a:pt x="1684117" y="4007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995BEC-DA04-4A15-8457-6F4C2FC9C4BE}">
      <dsp:nvSpPr>
        <dsp:cNvPr id="0" name=""/>
        <dsp:cNvSpPr/>
      </dsp:nvSpPr>
      <dsp:spPr>
        <a:xfrm>
          <a:off x="4014300" y="3003505"/>
          <a:ext cx="91440" cy="4007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07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A21BB1-5DD7-4F01-A7C0-67403E966BDA}">
      <dsp:nvSpPr>
        <dsp:cNvPr id="0" name=""/>
        <dsp:cNvSpPr/>
      </dsp:nvSpPr>
      <dsp:spPr>
        <a:xfrm>
          <a:off x="2375902" y="3003505"/>
          <a:ext cx="1684117" cy="400743"/>
        </a:xfrm>
        <a:custGeom>
          <a:avLst/>
          <a:gdLst/>
          <a:ahLst/>
          <a:cxnLst/>
          <a:rect l="0" t="0" r="0" b="0"/>
          <a:pathLst>
            <a:path>
              <a:moveTo>
                <a:pt x="1684117" y="0"/>
              </a:moveTo>
              <a:lnTo>
                <a:pt x="1684117" y="273094"/>
              </a:lnTo>
              <a:lnTo>
                <a:pt x="0" y="273094"/>
              </a:lnTo>
              <a:lnTo>
                <a:pt x="0" y="4007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03D5F-E92E-4CB8-B6B4-7C267ED407A6}">
      <dsp:nvSpPr>
        <dsp:cNvPr id="0" name=""/>
        <dsp:cNvSpPr/>
      </dsp:nvSpPr>
      <dsp:spPr>
        <a:xfrm>
          <a:off x="691784" y="3003505"/>
          <a:ext cx="3368235" cy="400743"/>
        </a:xfrm>
        <a:custGeom>
          <a:avLst/>
          <a:gdLst/>
          <a:ahLst/>
          <a:cxnLst/>
          <a:rect l="0" t="0" r="0" b="0"/>
          <a:pathLst>
            <a:path>
              <a:moveTo>
                <a:pt x="3368235" y="0"/>
              </a:moveTo>
              <a:lnTo>
                <a:pt x="3368235" y="273094"/>
              </a:lnTo>
              <a:lnTo>
                <a:pt x="0" y="273094"/>
              </a:lnTo>
              <a:lnTo>
                <a:pt x="0" y="4007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D602E6-7C70-442C-935A-436F30860130}">
      <dsp:nvSpPr>
        <dsp:cNvPr id="0" name=""/>
        <dsp:cNvSpPr/>
      </dsp:nvSpPr>
      <dsp:spPr>
        <a:xfrm>
          <a:off x="3371062" y="2128529"/>
          <a:ext cx="1377914" cy="874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363E1-3E76-4497-B691-91466D08C724}">
      <dsp:nvSpPr>
        <dsp:cNvPr id="0" name=""/>
        <dsp:cNvSpPr/>
      </dsp:nvSpPr>
      <dsp:spPr>
        <a:xfrm>
          <a:off x="3524164" y="2273975"/>
          <a:ext cx="1377914" cy="874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enorite"/>
            </a:rPr>
            <a:t>Goal</a:t>
          </a:r>
          <a:endParaRPr lang="en-US" sz="1300" b="1" kern="1200" dirty="0"/>
        </a:p>
      </dsp:txBody>
      <dsp:txXfrm>
        <a:off x="3549791" y="2299602"/>
        <a:ext cx="1326660" cy="823721"/>
      </dsp:txXfrm>
    </dsp:sp>
    <dsp:sp modelId="{10A84D02-9047-4842-8DF9-663296B87157}">
      <dsp:nvSpPr>
        <dsp:cNvPr id="0" name=""/>
        <dsp:cNvSpPr/>
      </dsp:nvSpPr>
      <dsp:spPr>
        <a:xfrm>
          <a:off x="2827" y="3404248"/>
          <a:ext cx="1377914" cy="874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E0170-1048-4E4E-9142-F1A706AFFB0F}">
      <dsp:nvSpPr>
        <dsp:cNvPr id="0" name=""/>
        <dsp:cNvSpPr/>
      </dsp:nvSpPr>
      <dsp:spPr>
        <a:xfrm>
          <a:off x="155929" y="3549694"/>
          <a:ext cx="1377914" cy="874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Identify Key Factors Influencing Churn</a:t>
          </a:r>
          <a:endParaRPr lang="en-US" sz="1300" kern="1200" dirty="0">
            <a:latin typeface="Tenorite"/>
          </a:endParaRPr>
        </a:p>
      </dsp:txBody>
      <dsp:txXfrm>
        <a:off x="181556" y="3575321"/>
        <a:ext cx="1326660" cy="823721"/>
      </dsp:txXfrm>
    </dsp:sp>
    <dsp:sp modelId="{07DDB175-B7C7-4928-938F-F7D674EDA657}">
      <dsp:nvSpPr>
        <dsp:cNvPr id="0" name=""/>
        <dsp:cNvSpPr/>
      </dsp:nvSpPr>
      <dsp:spPr>
        <a:xfrm>
          <a:off x="1686945" y="3404248"/>
          <a:ext cx="1377914" cy="874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89C9A-2DEE-40ED-9FF6-47F79EB33959}">
      <dsp:nvSpPr>
        <dsp:cNvPr id="0" name=""/>
        <dsp:cNvSpPr/>
      </dsp:nvSpPr>
      <dsp:spPr>
        <a:xfrm>
          <a:off x="1840046" y="3549694"/>
          <a:ext cx="1377914" cy="874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Understand Customer Behavior Patterns</a:t>
          </a:r>
        </a:p>
      </dsp:txBody>
      <dsp:txXfrm>
        <a:off x="1865673" y="3575321"/>
        <a:ext cx="1326660" cy="823721"/>
      </dsp:txXfrm>
    </dsp:sp>
    <dsp:sp modelId="{3871F4FC-EFC7-4084-96F5-6D88449BA2E2}">
      <dsp:nvSpPr>
        <dsp:cNvPr id="0" name=""/>
        <dsp:cNvSpPr/>
      </dsp:nvSpPr>
      <dsp:spPr>
        <a:xfrm>
          <a:off x="3371062" y="3404248"/>
          <a:ext cx="1377914" cy="874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61E11-9EFD-40BB-98DB-8049913187BD}">
      <dsp:nvSpPr>
        <dsp:cNvPr id="0" name=""/>
        <dsp:cNvSpPr/>
      </dsp:nvSpPr>
      <dsp:spPr>
        <a:xfrm>
          <a:off x="3524164" y="3549694"/>
          <a:ext cx="1377914" cy="874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Assist Business Decision-Making</a:t>
          </a:r>
        </a:p>
      </dsp:txBody>
      <dsp:txXfrm>
        <a:off x="3549791" y="3575321"/>
        <a:ext cx="1326660" cy="823721"/>
      </dsp:txXfrm>
    </dsp:sp>
    <dsp:sp modelId="{C3272AD7-4188-4373-BEEF-CB2C68F185EA}">
      <dsp:nvSpPr>
        <dsp:cNvPr id="0" name=""/>
        <dsp:cNvSpPr/>
      </dsp:nvSpPr>
      <dsp:spPr>
        <a:xfrm>
          <a:off x="5055180" y="3404248"/>
          <a:ext cx="1377914" cy="874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B6ED7-914A-4F5E-8E1A-7D945A13FA3E}">
      <dsp:nvSpPr>
        <dsp:cNvPr id="0" name=""/>
        <dsp:cNvSpPr/>
      </dsp:nvSpPr>
      <dsp:spPr>
        <a:xfrm>
          <a:off x="5208282" y="3549694"/>
          <a:ext cx="1377914" cy="874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Visualize Churn Trends Clearly</a:t>
          </a:r>
        </a:p>
      </dsp:txBody>
      <dsp:txXfrm>
        <a:off x="5233909" y="3575321"/>
        <a:ext cx="1326660" cy="823721"/>
      </dsp:txXfrm>
    </dsp:sp>
    <dsp:sp modelId="{B84B61E9-6001-4A30-83A9-739501B15DB8}">
      <dsp:nvSpPr>
        <dsp:cNvPr id="0" name=""/>
        <dsp:cNvSpPr/>
      </dsp:nvSpPr>
      <dsp:spPr>
        <a:xfrm>
          <a:off x="6739298" y="3404248"/>
          <a:ext cx="1377914" cy="874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8C031-69E2-4EEA-AEF7-C93C651C48CC}">
      <dsp:nvSpPr>
        <dsp:cNvPr id="0" name=""/>
        <dsp:cNvSpPr/>
      </dsp:nvSpPr>
      <dsp:spPr>
        <a:xfrm>
          <a:off x="6892399" y="3549694"/>
          <a:ext cx="1377914" cy="874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Lay the Foundation for a Predictive Model</a:t>
          </a:r>
          <a:r>
            <a:rPr lang="en-US" sz="1300" kern="1200" dirty="0"/>
            <a:t> </a:t>
          </a:r>
          <a:r>
            <a:rPr lang="en-US" sz="1300" i="1" kern="1200" dirty="0"/>
            <a:t>(Future Work)</a:t>
          </a:r>
          <a:endParaRPr lang="en-US" sz="1300" kern="1200" dirty="0"/>
        </a:p>
      </dsp:txBody>
      <dsp:txXfrm>
        <a:off x="6918026" y="3575321"/>
        <a:ext cx="1326660" cy="823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49BF0-8D05-466B-9F62-181D20B66952}">
      <dsp:nvSpPr>
        <dsp:cNvPr id="0" name=""/>
        <dsp:cNvSpPr/>
      </dsp:nvSpPr>
      <dsp:spPr>
        <a:xfrm>
          <a:off x="4873" y="2037323"/>
          <a:ext cx="2867046" cy="143352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Source: Kaggle – IBM Telco Customer Churn</a:t>
          </a:r>
        </a:p>
      </dsp:txBody>
      <dsp:txXfrm>
        <a:off x="46859" y="2079309"/>
        <a:ext cx="2783074" cy="1349551"/>
      </dsp:txXfrm>
    </dsp:sp>
    <dsp:sp modelId="{221BC84B-4039-4A0C-8456-B91B478C9D48}">
      <dsp:nvSpPr>
        <dsp:cNvPr id="0" name=""/>
        <dsp:cNvSpPr/>
      </dsp:nvSpPr>
      <dsp:spPr>
        <a:xfrm rot="18289469">
          <a:off x="2441222" y="1906386"/>
          <a:ext cx="2008211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2008211" y="234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95123" y="1879604"/>
        <a:ext cx="100410" cy="100410"/>
      </dsp:txXfrm>
    </dsp:sp>
    <dsp:sp modelId="{22B1A49E-7058-41ED-BA43-0AFA148973C5}">
      <dsp:nvSpPr>
        <dsp:cNvPr id="0" name=""/>
        <dsp:cNvSpPr/>
      </dsp:nvSpPr>
      <dsp:spPr>
        <a:xfrm>
          <a:off x="4018737" y="388772"/>
          <a:ext cx="2867046" cy="14335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Size: ~7,043 rows, 21 features</a:t>
          </a:r>
        </a:p>
      </dsp:txBody>
      <dsp:txXfrm>
        <a:off x="4060723" y="430758"/>
        <a:ext cx="2783074" cy="1349551"/>
      </dsp:txXfrm>
    </dsp:sp>
    <dsp:sp modelId="{FF4A8B6D-E26B-4DCC-BBAC-D97DCBBD5BF0}">
      <dsp:nvSpPr>
        <dsp:cNvPr id="0" name=""/>
        <dsp:cNvSpPr/>
      </dsp:nvSpPr>
      <dsp:spPr>
        <a:xfrm>
          <a:off x="2871919" y="2730662"/>
          <a:ext cx="1146818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1146818" y="234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16658" y="2725415"/>
        <a:ext cx="57340" cy="57340"/>
      </dsp:txXfrm>
    </dsp:sp>
    <dsp:sp modelId="{45C3F18C-B749-4101-BE33-38D0987BE65B}">
      <dsp:nvSpPr>
        <dsp:cNvPr id="0" name=""/>
        <dsp:cNvSpPr/>
      </dsp:nvSpPr>
      <dsp:spPr>
        <a:xfrm>
          <a:off x="4018737" y="2037323"/>
          <a:ext cx="2867046" cy="14335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Target variable: </a:t>
          </a:r>
          <a:r>
            <a:rPr lang="en-US" sz="2400" kern="1200" dirty="0">
              <a:latin typeface="Consolas"/>
            </a:rPr>
            <a:t>Churn</a:t>
          </a:r>
          <a:endParaRPr lang="en-US" sz="2400" kern="1200" dirty="0"/>
        </a:p>
      </dsp:txBody>
      <dsp:txXfrm>
        <a:off x="4060723" y="2079309"/>
        <a:ext cx="2783074" cy="1349551"/>
      </dsp:txXfrm>
    </dsp:sp>
    <dsp:sp modelId="{F0B1D89B-BB18-43D2-B3EE-CCB9F08BA429}">
      <dsp:nvSpPr>
        <dsp:cNvPr id="0" name=""/>
        <dsp:cNvSpPr/>
      </dsp:nvSpPr>
      <dsp:spPr>
        <a:xfrm rot="3310531">
          <a:off x="2441222" y="3554938"/>
          <a:ext cx="2008211" cy="46845"/>
        </a:xfrm>
        <a:custGeom>
          <a:avLst/>
          <a:gdLst/>
          <a:ahLst/>
          <a:cxnLst/>
          <a:rect l="0" t="0" r="0" b="0"/>
          <a:pathLst>
            <a:path>
              <a:moveTo>
                <a:pt x="0" y="23422"/>
              </a:moveTo>
              <a:lnTo>
                <a:pt x="2008211" y="2342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395123" y="3528155"/>
        <a:ext cx="100410" cy="100410"/>
      </dsp:txXfrm>
    </dsp:sp>
    <dsp:sp modelId="{F737BDE6-BDED-4D1F-9D37-CEA2047F7FFE}">
      <dsp:nvSpPr>
        <dsp:cNvPr id="0" name=""/>
        <dsp:cNvSpPr/>
      </dsp:nvSpPr>
      <dsp:spPr>
        <a:xfrm>
          <a:off x="4018737" y="3685875"/>
          <a:ext cx="2867046" cy="143352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Features: Demographics, services, charges, contract info</a:t>
          </a:r>
        </a:p>
      </dsp:txBody>
      <dsp:txXfrm>
        <a:off x="4060723" y="3727861"/>
        <a:ext cx="2783074" cy="13495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02469-58B6-4F6E-818D-65DBA1D4D46F}">
      <dsp:nvSpPr>
        <dsp:cNvPr id="0" name=""/>
        <dsp:cNvSpPr/>
      </dsp:nvSpPr>
      <dsp:spPr>
        <a:xfrm>
          <a:off x="4359213" y="1905544"/>
          <a:ext cx="235876" cy="2956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6322"/>
              </a:lnTo>
              <a:lnTo>
                <a:pt x="235876" y="29563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D95A2-5D8E-4FD8-B4B2-CF5EBFDE19AD}">
      <dsp:nvSpPr>
        <dsp:cNvPr id="0" name=""/>
        <dsp:cNvSpPr/>
      </dsp:nvSpPr>
      <dsp:spPr>
        <a:xfrm>
          <a:off x="4359213" y="1905544"/>
          <a:ext cx="235876" cy="1839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838"/>
              </a:lnTo>
              <a:lnTo>
                <a:pt x="235876" y="183983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F03FE-16A1-4808-ABE3-4C6DCE0D613F}">
      <dsp:nvSpPr>
        <dsp:cNvPr id="0" name=""/>
        <dsp:cNvSpPr/>
      </dsp:nvSpPr>
      <dsp:spPr>
        <a:xfrm>
          <a:off x="4359213" y="1905544"/>
          <a:ext cx="235876" cy="72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3355"/>
              </a:lnTo>
              <a:lnTo>
                <a:pt x="235876" y="72335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27D6B1-C25D-44F6-BB10-A446B1CBB767}">
      <dsp:nvSpPr>
        <dsp:cNvPr id="0" name=""/>
        <dsp:cNvSpPr/>
      </dsp:nvSpPr>
      <dsp:spPr>
        <a:xfrm>
          <a:off x="3085478" y="789061"/>
          <a:ext cx="1902739" cy="3302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113"/>
              </a:lnTo>
              <a:lnTo>
                <a:pt x="1902739" y="165113"/>
              </a:lnTo>
              <a:lnTo>
                <a:pt x="1902739" y="330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C997B-9C11-46DD-9676-C0C5992F8935}">
      <dsp:nvSpPr>
        <dsp:cNvPr id="0" name=""/>
        <dsp:cNvSpPr/>
      </dsp:nvSpPr>
      <dsp:spPr>
        <a:xfrm>
          <a:off x="3039758" y="789061"/>
          <a:ext cx="91440" cy="330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7CA21-CDD8-4F03-9370-543F0C78FB64}">
      <dsp:nvSpPr>
        <dsp:cNvPr id="0" name=""/>
        <dsp:cNvSpPr/>
      </dsp:nvSpPr>
      <dsp:spPr>
        <a:xfrm>
          <a:off x="1182739" y="789061"/>
          <a:ext cx="1902739" cy="330227"/>
        </a:xfrm>
        <a:custGeom>
          <a:avLst/>
          <a:gdLst/>
          <a:ahLst/>
          <a:cxnLst/>
          <a:rect l="0" t="0" r="0" b="0"/>
          <a:pathLst>
            <a:path>
              <a:moveTo>
                <a:pt x="1902739" y="0"/>
              </a:moveTo>
              <a:lnTo>
                <a:pt x="1902739" y="165113"/>
              </a:lnTo>
              <a:lnTo>
                <a:pt x="0" y="165113"/>
              </a:lnTo>
              <a:lnTo>
                <a:pt x="0" y="33022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A6AA0A-F08D-4294-98F8-3249BAA94CF7}">
      <dsp:nvSpPr>
        <dsp:cNvPr id="0" name=""/>
        <dsp:cNvSpPr/>
      </dsp:nvSpPr>
      <dsp:spPr>
        <a:xfrm>
          <a:off x="2299222" y="2805"/>
          <a:ext cx="1572511" cy="7862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Tools &amp; Libraries</a:t>
          </a:r>
        </a:p>
      </dsp:txBody>
      <dsp:txXfrm>
        <a:off x="2299222" y="2805"/>
        <a:ext cx="1572511" cy="786255"/>
      </dsp:txXfrm>
    </dsp:sp>
    <dsp:sp modelId="{247FC642-A718-4057-9721-AE7B70ADB8F9}">
      <dsp:nvSpPr>
        <dsp:cNvPr id="0" name=""/>
        <dsp:cNvSpPr/>
      </dsp:nvSpPr>
      <dsp:spPr>
        <a:xfrm>
          <a:off x="396483" y="1119288"/>
          <a:ext cx="1572511" cy="7862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Environment: </a:t>
          </a:r>
          <a:r>
            <a:rPr lang="en-US" sz="1700" kern="1200" dirty="0" err="1"/>
            <a:t>Jupyter</a:t>
          </a:r>
          <a:r>
            <a:rPr lang="en-US" sz="1700" kern="1200" dirty="0"/>
            <a:t> Notebook</a:t>
          </a:r>
        </a:p>
      </dsp:txBody>
      <dsp:txXfrm>
        <a:off x="396483" y="1119288"/>
        <a:ext cx="1572511" cy="786255"/>
      </dsp:txXfrm>
    </dsp:sp>
    <dsp:sp modelId="{EC334069-03B2-4284-BD54-CF61ACEE0358}">
      <dsp:nvSpPr>
        <dsp:cNvPr id="0" name=""/>
        <dsp:cNvSpPr/>
      </dsp:nvSpPr>
      <dsp:spPr>
        <a:xfrm>
          <a:off x="2299222" y="1119288"/>
          <a:ext cx="1572511" cy="7862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Language: Python</a:t>
          </a:r>
        </a:p>
      </dsp:txBody>
      <dsp:txXfrm>
        <a:off x="2299222" y="1119288"/>
        <a:ext cx="1572511" cy="786255"/>
      </dsp:txXfrm>
    </dsp:sp>
    <dsp:sp modelId="{7973DD06-8362-4925-9072-479D92646ABB}">
      <dsp:nvSpPr>
        <dsp:cNvPr id="0" name=""/>
        <dsp:cNvSpPr/>
      </dsp:nvSpPr>
      <dsp:spPr>
        <a:xfrm>
          <a:off x="4201961" y="1119288"/>
          <a:ext cx="1572511" cy="7862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Libraries Used:</a:t>
          </a:r>
        </a:p>
      </dsp:txBody>
      <dsp:txXfrm>
        <a:off x="4201961" y="1119288"/>
        <a:ext cx="1572511" cy="786255"/>
      </dsp:txXfrm>
    </dsp:sp>
    <dsp:sp modelId="{8D86BC99-EB6B-407A-A704-E35560BD454A}">
      <dsp:nvSpPr>
        <dsp:cNvPr id="0" name=""/>
        <dsp:cNvSpPr/>
      </dsp:nvSpPr>
      <dsp:spPr>
        <a:xfrm>
          <a:off x="4595089" y="2235772"/>
          <a:ext cx="1572511" cy="78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onsolas"/>
            </a:rPr>
            <a:t>pandas</a:t>
          </a:r>
          <a:r>
            <a:rPr lang="en-US" sz="1700" kern="1200" dirty="0"/>
            <a:t> for data manipulation</a:t>
          </a:r>
          <a:endParaRPr lang="en-US" sz="1700" kern="1200" dirty="0">
            <a:latin typeface="Tenorite"/>
          </a:endParaRPr>
        </a:p>
      </dsp:txBody>
      <dsp:txXfrm>
        <a:off x="4595089" y="2235772"/>
        <a:ext cx="1572511" cy="786255"/>
      </dsp:txXfrm>
    </dsp:sp>
    <dsp:sp modelId="{DD191C10-A2DE-4D72-BA63-DAFCB2F7D442}">
      <dsp:nvSpPr>
        <dsp:cNvPr id="0" name=""/>
        <dsp:cNvSpPr/>
      </dsp:nvSpPr>
      <dsp:spPr>
        <a:xfrm>
          <a:off x="4595089" y="3352255"/>
          <a:ext cx="1572511" cy="78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onsolas"/>
            </a:rPr>
            <a:t>numpy</a:t>
          </a:r>
          <a:r>
            <a:rPr lang="en-US" sz="1700" kern="1200" dirty="0"/>
            <a:t> for numerical operations</a:t>
          </a:r>
          <a:endParaRPr lang="en-US" sz="1700" kern="1200" dirty="0">
            <a:latin typeface="Tenorite"/>
          </a:endParaRPr>
        </a:p>
      </dsp:txBody>
      <dsp:txXfrm>
        <a:off x="4595089" y="3352255"/>
        <a:ext cx="1572511" cy="786255"/>
      </dsp:txXfrm>
    </dsp:sp>
    <dsp:sp modelId="{787E2965-2B1B-4086-8B9C-27F21F1EDDA7}">
      <dsp:nvSpPr>
        <dsp:cNvPr id="0" name=""/>
        <dsp:cNvSpPr/>
      </dsp:nvSpPr>
      <dsp:spPr>
        <a:xfrm>
          <a:off x="4595089" y="4468738"/>
          <a:ext cx="1572511" cy="786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onsolas"/>
            </a:rPr>
            <a:t>matplotlib</a:t>
          </a:r>
          <a:r>
            <a:rPr lang="en-US" sz="1700" kern="1200" dirty="0"/>
            <a:t> and </a:t>
          </a:r>
          <a:r>
            <a:rPr lang="en-US" sz="1700" b="1" kern="1200" dirty="0">
              <a:latin typeface="Consolas"/>
            </a:rPr>
            <a:t>seaborn</a:t>
          </a:r>
          <a:r>
            <a:rPr lang="en-US" sz="1700" kern="1200" dirty="0"/>
            <a:t> for visualization</a:t>
          </a:r>
          <a:endParaRPr lang="en-US" sz="1700" kern="1200" dirty="0">
            <a:latin typeface="Tenorite"/>
          </a:endParaRPr>
        </a:p>
      </dsp:txBody>
      <dsp:txXfrm>
        <a:off x="4595089" y="4468738"/>
        <a:ext cx="1572511" cy="7862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8A050-0E6F-49EC-9B28-7141FEA40857}">
      <dsp:nvSpPr>
        <dsp:cNvPr id="0" name=""/>
        <dsp:cNvSpPr/>
      </dsp:nvSpPr>
      <dsp:spPr>
        <a:xfrm>
          <a:off x="1371" y="468999"/>
          <a:ext cx="2924392" cy="17546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Loaded dataset using </a:t>
          </a:r>
          <a:r>
            <a:rPr lang="en-US" sz="2200" b="1" kern="1200" dirty="0" err="1">
              <a:latin typeface="Consolas"/>
            </a:rPr>
            <a:t>pandas.read_csv</a:t>
          </a:r>
          <a:r>
            <a:rPr lang="en-US" sz="2200" b="1" kern="1200" dirty="0">
              <a:latin typeface="Consolas"/>
            </a:rPr>
            <a:t>()</a:t>
          </a:r>
          <a:endParaRPr lang="en-US" sz="2200" b="1" kern="1200" dirty="0"/>
        </a:p>
      </dsp:txBody>
      <dsp:txXfrm>
        <a:off x="52763" y="520391"/>
        <a:ext cx="2821608" cy="1651851"/>
      </dsp:txXfrm>
    </dsp:sp>
    <dsp:sp modelId="{27F3C527-9175-4B49-B6DD-D074D8067A7C}">
      <dsp:nvSpPr>
        <dsp:cNvPr id="0" name=""/>
        <dsp:cNvSpPr/>
      </dsp:nvSpPr>
      <dsp:spPr>
        <a:xfrm>
          <a:off x="3183110" y="983692"/>
          <a:ext cx="619971" cy="725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183110" y="1128742"/>
        <a:ext cx="433980" cy="435149"/>
      </dsp:txXfrm>
    </dsp:sp>
    <dsp:sp modelId="{7EB69D2D-B07A-4453-A828-4C3384F6C06D}">
      <dsp:nvSpPr>
        <dsp:cNvPr id="0" name=""/>
        <dsp:cNvSpPr/>
      </dsp:nvSpPr>
      <dsp:spPr>
        <a:xfrm>
          <a:off x="4095521" y="468999"/>
          <a:ext cx="2924392" cy="17546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Displayed sample rows using </a:t>
          </a:r>
          <a:r>
            <a:rPr lang="en-US" sz="2200" b="1" kern="1200" dirty="0">
              <a:latin typeface="Consolas"/>
            </a:rPr>
            <a:t>.head()</a:t>
          </a:r>
          <a:endParaRPr lang="en-US" sz="2200" b="1" kern="1200" dirty="0"/>
        </a:p>
      </dsp:txBody>
      <dsp:txXfrm>
        <a:off x="4146913" y="520391"/>
        <a:ext cx="2821608" cy="1651851"/>
      </dsp:txXfrm>
    </dsp:sp>
    <dsp:sp modelId="{1A88FF66-47E1-4512-A7FA-0E07BB40BEF8}">
      <dsp:nvSpPr>
        <dsp:cNvPr id="0" name=""/>
        <dsp:cNvSpPr/>
      </dsp:nvSpPr>
      <dsp:spPr>
        <a:xfrm rot="5400000">
          <a:off x="5247731" y="2428342"/>
          <a:ext cx="619971" cy="7252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5340143" y="2480981"/>
        <a:ext cx="435149" cy="433980"/>
      </dsp:txXfrm>
    </dsp:sp>
    <dsp:sp modelId="{755F9860-8BA3-4882-AB19-2BE4D914CAF2}">
      <dsp:nvSpPr>
        <dsp:cNvPr id="0" name=""/>
        <dsp:cNvSpPr/>
      </dsp:nvSpPr>
      <dsp:spPr>
        <a:xfrm>
          <a:off x="4095521" y="3393392"/>
          <a:ext cx="2924392" cy="17546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Checked structure and types using </a:t>
          </a:r>
          <a:r>
            <a:rPr lang="en-US" sz="2200" b="1" kern="1200" dirty="0">
              <a:latin typeface="Consolas"/>
            </a:rPr>
            <a:t>.info()</a:t>
          </a:r>
          <a:r>
            <a:rPr lang="en-US" sz="2200" kern="1200" dirty="0"/>
            <a:t> and </a:t>
          </a:r>
          <a:r>
            <a:rPr lang="en-US" sz="2200" b="1" kern="1200" dirty="0">
              <a:latin typeface="Consolas"/>
            </a:rPr>
            <a:t>.describe()</a:t>
          </a:r>
          <a:endParaRPr lang="en-US" sz="2200" b="1" kern="1200" dirty="0"/>
        </a:p>
      </dsp:txBody>
      <dsp:txXfrm>
        <a:off x="4146913" y="3444784"/>
        <a:ext cx="2821608" cy="16518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428DF-73AB-4B6E-9549-832C08C98EE0}">
      <dsp:nvSpPr>
        <dsp:cNvPr id="0" name=""/>
        <dsp:cNvSpPr/>
      </dsp:nvSpPr>
      <dsp:spPr>
        <a:xfrm>
          <a:off x="595" y="1608020"/>
          <a:ext cx="2563250" cy="3075900"/>
        </a:xfrm>
        <a:prstGeom prst="roundRect">
          <a:avLst>
            <a:gd name="adj" fmla="val 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 rot="16200000">
        <a:off x="-1004198" y="2612814"/>
        <a:ext cx="2522238" cy="512650"/>
      </dsp:txXfrm>
    </dsp:sp>
    <dsp:sp modelId="{D6B3785B-E009-48C6-9F54-68FAB029BF7B}">
      <dsp:nvSpPr>
        <dsp:cNvPr id="0" name=""/>
        <dsp:cNvSpPr/>
      </dsp:nvSpPr>
      <dsp:spPr>
        <a:xfrm>
          <a:off x="513245" y="1608020"/>
          <a:ext cx="1909621" cy="3075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Inspected missing values</a:t>
          </a:r>
        </a:p>
      </dsp:txBody>
      <dsp:txXfrm>
        <a:off x="513245" y="1608020"/>
        <a:ext cx="1909621" cy="3075900"/>
      </dsp:txXfrm>
    </dsp:sp>
    <dsp:sp modelId="{FD728A77-F46A-4D40-A1FA-BBF6C04B53FE}">
      <dsp:nvSpPr>
        <dsp:cNvPr id="0" name=""/>
        <dsp:cNvSpPr/>
      </dsp:nvSpPr>
      <dsp:spPr>
        <a:xfrm>
          <a:off x="2653560" y="1608020"/>
          <a:ext cx="2563250" cy="3075900"/>
        </a:xfrm>
        <a:prstGeom prst="roundRect">
          <a:avLst>
            <a:gd name="adj" fmla="val 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/>
        </a:p>
      </dsp:txBody>
      <dsp:txXfrm rot="16200000">
        <a:off x="1648765" y="2612814"/>
        <a:ext cx="2522238" cy="512650"/>
      </dsp:txXfrm>
    </dsp:sp>
    <dsp:sp modelId="{99D36687-7F77-4A3B-90F5-A9122678BE8A}">
      <dsp:nvSpPr>
        <dsp:cNvPr id="0" name=""/>
        <dsp:cNvSpPr/>
      </dsp:nvSpPr>
      <dsp:spPr>
        <a:xfrm rot="5400000">
          <a:off x="2440414" y="4051997"/>
          <a:ext cx="451923" cy="3844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5B53E-B8DF-40BD-AE70-D82E639A1A1D}">
      <dsp:nvSpPr>
        <dsp:cNvPr id="0" name=""/>
        <dsp:cNvSpPr/>
      </dsp:nvSpPr>
      <dsp:spPr>
        <a:xfrm>
          <a:off x="3166210" y="1608020"/>
          <a:ext cx="1909621" cy="3075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Checked for incorrect data types (e.g., </a:t>
          </a:r>
          <a:r>
            <a:rPr lang="en-US" sz="2200" b="1" kern="1200" dirty="0">
              <a:latin typeface="Consolas"/>
            </a:rPr>
            <a:t>TotalCharges</a:t>
          </a:r>
          <a:r>
            <a:rPr lang="en-US" sz="2200" kern="1200" dirty="0"/>
            <a:t> was object)</a:t>
          </a:r>
        </a:p>
      </dsp:txBody>
      <dsp:txXfrm>
        <a:off x="3166210" y="1608020"/>
        <a:ext cx="1909621" cy="3075900"/>
      </dsp:txXfrm>
    </dsp:sp>
    <dsp:sp modelId="{BD61E96B-A5BF-4A68-B932-C1C1670FB53D}">
      <dsp:nvSpPr>
        <dsp:cNvPr id="0" name=""/>
        <dsp:cNvSpPr/>
      </dsp:nvSpPr>
      <dsp:spPr>
        <a:xfrm>
          <a:off x="5306524" y="1608020"/>
          <a:ext cx="2563250" cy="3075900"/>
        </a:xfrm>
        <a:prstGeom prst="roundRect">
          <a:avLst>
            <a:gd name="adj" fmla="val 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9441" rIns="128905" bIns="0" numCol="1" spcCol="1270" anchor="t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 rot="16200000">
        <a:off x="4301730" y="2612814"/>
        <a:ext cx="2522238" cy="512650"/>
      </dsp:txXfrm>
    </dsp:sp>
    <dsp:sp modelId="{00B63C10-0E49-457B-A651-27736643F705}">
      <dsp:nvSpPr>
        <dsp:cNvPr id="0" name=""/>
        <dsp:cNvSpPr/>
      </dsp:nvSpPr>
      <dsp:spPr>
        <a:xfrm rot="5400000">
          <a:off x="5093379" y="4051997"/>
          <a:ext cx="451923" cy="384487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CFB69-4C96-41F5-87EA-CA00840901A7}">
      <dsp:nvSpPr>
        <dsp:cNvPr id="0" name=""/>
        <dsp:cNvSpPr/>
      </dsp:nvSpPr>
      <dsp:spPr>
        <a:xfrm>
          <a:off x="5819174" y="1608020"/>
          <a:ext cx="1909621" cy="30759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75438" rIns="0" bIns="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Identified categorical and numerical variables</a:t>
          </a:r>
          <a:endParaRPr lang="en-US" sz="2200" kern="1200" dirty="0">
            <a:latin typeface="Tenorite"/>
          </a:endParaRPr>
        </a:p>
      </dsp:txBody>
      <dsp:txXfrm>
        <a:off x="5819174" y="1608020"/>
        <a:ext cx="1909621" cy="3075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40AFB-2590-44A4-B5C7-ACBBD2529038}">
      <dsp:nvSpPr>
        <dsp:cNvPr id="0" name=""/>
        <dsp:cNvSpPr/>
      </dsp:nvSpPr>
      <dsp:spPr>
        <a:xfrm rot="2562082">
          <a:off x="2248367" y="4193148"/>
          <a:ext cx="876756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876756" y="332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B5DA1-18AA-442D-A69C-EECDA680DCA3}">
      <dsp:nvSpPr>
        <dsp:cNvPr id="0" name=""/>
        <dsp:cNvSpPr/>
      </dsp:nvSpPr>
      <dsp:spPr>
        <a:xfrm>
          <a:off x="2364582" y="2997721"/>
          <a:ext cx="1120033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120033" y="332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502D5-3D06-4842-9C8A-E2051C247317}">
      <dsp:nvSpPr>
        <dsp:cNvPr id="0" name=""/>
        <dsp:cNvSpPr/>
      </dsp:nvSpPr>
      <dsp:spPr>
        <a:xfrm rot="19105130">
          <a:off x="2235797" y="1795010"/>
          <a:ext cx="1022162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022162" y="3322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65C73-B9FD-4823-842F-F2B08FB00ABA}">
      <dsp:nvSpPr>
        <dsp:cNvPr id="0" name=""/>
        <dsp:cNvSpPr/>
      </dsp:nvSpPr>
      <dsp:spPr>
        <a:xfrm>
          <a:off x="983" y="1640592"/>
          <a:ext cx="2780704" cy="27807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A8382-0173-4ABB-819E-DAF8B6480997}">
      <dsp:nvSpPr>
        <dsp:cNvPr id="0" name=""/>
        <dsp:cNvSpPr/>
      </dsp:nvSpPr>
      <dsp:spPr>
        <a:xfrm>
          <a:off x="2933050" y="194146"/>
          <a:ext cx="1556659" cy="1556659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Converted </a:t>
          </a:r>
          <a:r>
            <a:rPr lang="en-US" sz="1100" b="1" kern="1200" dirty="0" err="1">
              <a:latin typeface="Consolas"/>
            </a:rPr>
            <a:t>TotalCharges</a:t>
          </a:r>
          <a:r>
            <a:rPr lang="en-US" sz="1100" kern="1200" dirty="0"/>
            <a:t> to numeric</a:t>
          </a:r>
        </a:p>
      </dsp:txBody>
      <dsp:txXfrm>
        <a:off x="3161017" y="422113"/>
        <a:ext cx="1100725" cy="1100725"/>
      </dsp:txXfrm>
    </dsp:sp>
    <dsp:sp modelId="{4B05797A-8C74-4D41-8AA2-D717A127EDF9}">
      <dsp:nvSpPr>
        <dsp:cNvPr id="0" name=""/>
        <dsp:cNvSpPr/>
      </dsp:nvSpPr>
      <dsp:spPr>
        <a:xfrm>
          <a:off x="3484615" y="2252614"/>
          <a:ext cx="1556659" cy="1556659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Removed or handled missing values</a:t>
          </a:r>
        </a:p>
      </dsp:txBody>
      <dsp:txXfrm>
        <a:off x="3712582" y="2480581"/>
        <a:ext cx="1100725" cy="1100725"/>
      </dsp:txXfrm>
    </dsp:sp>
    <dsp:sp modelId="{8A09B064-5FBA-44AF-BF06-2C23FE35E3A9}">
      <dsp:nvSpPr>
        <dsp:cNvPr id="0" name=""/>
        <dsp:cNvSpPr/>
      </dsp:nvSpPr>
      <dsp:spPr>
        <a:xfrm>
          <a:off x="2787758" y="4255201"/>
          <a:ext cx="1668422" cy="166842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Verified clean dataset using </a:t>
          </a:r>
          <a:r>
            <a:rPr lang="en-US" sz="1100" b="1" kern="1200" dirty="0">
              <a:latin typeface="Consolas"/>
            </a:rPr>
            <a:t>.isnull().sum()</a:t>
          </a:r>
          <a:endParaRPr lang="en-US" sz="1100" b="1" kern="1200" dirty="0"/>
        </a:p>
      </dsp:txBody>
      <dsp:txXfrm>
        <a:off x="3032093" y="4499536"/>
        <a:ext cx="1179752" cy="11797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0AD66-6EDB-408D-AB1C-BB614850E0AF}">
      <dsp:nvSpPr>
        <dsp:cNvPr id="0" name=""/>
        <dsp:cNvSpPr/>
      </dsp:nvSpPr>
      <dsp:spPr>
        <a:xfrm>
          <a:off x="7242" y="2552182"/>
          <a:ext cx="2164736" cy="14814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Plotted individual features: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onsolas"/>
            </a:rPr>
            <a:t>Contract</a:t>
          </a:r>
          <a:r>
            <a:rPr lang="en-US" sz="1400" kern="1200" dirty="0"/>
            <a:t> </a:t>
          </a:r>
          <a:endParaRPr lang="en-US" sz="1400" kern="1200" dirty="0">
            <a:latin typeface="Tenorite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onsolas"/>
            </a:rPr>
            <a:t>InternetService</a:t>
          </a:r>
          <a:r>
            <a:rPr lang="en-US" sz="1400" kern="1200" dirty="0"/>
            <a:t> </a:t>
          </a:r>
          <a:endParaRPr lang="en-US" sz="1400" kern="1200" dirty="0">
            <a:latin typeface="Tenorite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onsolas"/>
            </a:rPr>
            <a:t>PaymentMethod</a:t>
          </a:r>
          <a:endParaRPr lang="en-US" sz="1400" kern="1200" dirty="0"/>
        </a:p>
      </dsp:txBody>
      <dsp:txXfrm>
        <a:off x="50633" y="2595573"/>
        <a:ext cx="2077954" cy="1394709"/>
      </dsp:txXfrm>
    </dsp:sp>
    <dsp:sp modelId="{881D73DE-446A-4335-B490-414BAD88DFE8}">
      <dsp:nvSpPr>
        <dsp:cNvPr id="0" name=""/>
        <dsp:cNvSpPr/>
      </dsp:nvSpPr>
      <dsp:spPr>
        <a:xfrm>
          <a:off x="2388453" y="3024501"/>
          <a:ext cx="458924" cy="53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88453" y="3131872"/>
        <a:ext cx="321247" cy="322112"/>
      </dsp:txXfrm>
    </dsp:sp>
    <dsp:sp modelId="{3BC836F9-4190-4648-A2C8-9D0FFCEB8CE1}">
      <dsp:nvSpPr>
        <dsp:cNvPr id="0" name=""/>
        <dsp:cNvSpPr/>
      </dsp:nvSpPr>
      <dsp:spPr>
        <a:xfrm>
          <a:off x="3037874" y="2552182"/>
          <a:ext cx="2164736" cy="1481491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Observed class imbalance in </a:t>
          </a:r>
          <a:r>
            <a:rPr lang="en-US" sz="1800" b="1" kern="1200" dirty="0">
              <a:latin typeface="Consolas"/>
            </a:rPr>
            <a:t>Churn</a:t>
          </a:r>
          <a:endParaRPr lang="en-US" sz="1800" b="1" kern="1200" dirty="0"/>
        </a:p>
      </dsp:txBody>
      <dsp:txXfrm>
        <a:off x="3081265" y="2595573"/>
        <a:ext cx="2077954" cy="1394709"/>
      </dsp:txXfrm>
    </dsp:sp>
    <dsp:sp modelId="{0A3AB8CD-3561-4A1C-8397-5C9BFEBB096F}">
      <dsp:nvSpPr>
        <dsp:cNvPr id="0" name=""/>
        <dsp:cNvSpPr/>
      </dsp:nvSpPr>
      <dsp:spPr>
        <a:xfrm>
          <a:off x="5419084" y="3024501"/>
          <a:ext cx="458924" cy="53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419084" y="3131872"/>
        <a:ext cx="321247" cy="322112"/>
      </dsp:txXfrm>
    </dsp:sp>
    <dsp:sp modelId="{FEB2471B-F2C7-4621-A42B-C221D4B395A2}">
      <dsp:nvSpPr>
        <dsp:cNvPr id="0" name=""/>
        <dsp:cNvSpPr/>
      </dsp:nvSpPr>
      <dsp:spPr>
        <a:xfrm>
          <a:off x="6068505" y="2552182"/>
          <a:ext cx="2164736" cy="148149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Used bar plots for categorical variables</a:t>
          </a:r>
          <a:endParaRPr lang="en-US" sz="1800" kern="1200" dirty="0">
            <a:latin typeface="Tenorite"/>
          </a:endParaRPr>
        </a:p>
      </dsp:txBody>
      <dsp:txXfrm>
        <a:off x="6111896" y="2595573"/>
        <a:ext cx="2077954" cy="139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6DA2B-A6AC-0871-1190-C52C0116B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A9F89-6E55-6534-7EE9-9E8FB38FA9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950D4F-4055-E5FB-48F6-1DDBF05C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EEE1-C982-2E4A-A0E4-C53C2020B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21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32BCF-6512-BCD6-849C-CF2B2BAC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E2F9F8-B4EC-3E86-6B98-574CD99FA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4D0F13-4179-36CE-2B9C-C1DD3D899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57977-C8CF-1E2A-DDA0-D8B0B9387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72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3E736-9C87-B3D0-96A3-F610086B2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E5F2C8-E8C6-604C-8756-52039BE1F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809211-411C-0D56-3527-78589968C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503EA-FAF1-499D-E1CC-5E6A727F2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80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9AC36-90D4-2AA1-E9D9-667FC1F0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91129A-BEBB-3EA9-5187-0701FD1A4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7C1612-9929-63A5-1303-C34E9DDA5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90CE2-A839-7F62-D156-48A2DB4E2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3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604D8-EA47-CFEC-F0C7-FD91B6B8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E446D-E9DB-6EF2-C754-AAE43EBC5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E80D0-14A7-5C5E-4585-2B0CE6483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ACE14-3B3E-CB8B-A284-861DED534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2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60C16-960C-7807-F2C2-18637E40D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B921C-8C70-0872-4D55-995CCD9D4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87EE4-0108-CB12-83DB-ABBEA5170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7612D-E8B7-E8ED-F6B4-822CE3DC1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15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F6AFE-D5E5-364D-6AB0-897E344C0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BE7798-A70E-A510-35B1-98A2AEE42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626F10-FBC2-9281-E257-D469092AA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71551-C46C-2497-7F97-DA86CD065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97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662AC-BDC2-79D4-C050-D728F3FE8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49999-98E2-893F-1426-AF0CDE1E4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05E190-A217-6C18-A5F4-B722FC61C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E572-035B-92A3-578A-E91D10025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1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C090F-CB1D-8AB5-0033-C27FD0277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CAE40-0E56-A0B5-80AE-D3B660B26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B082D-32B5-2BFA-9244-FDD83F031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BBD99-0881-26B5-9436-EFD801A2C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72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3223-2F03-CE09-95BF-C02F69DEE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7B5F4-BE8F-9E9D-ED21-44D32D858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F1A30-9B61-DF8C-F1C4-EFA55A8F6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6449-C403-E42F-96E6-DDBF8942E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E0B5E-EF3A-5B4E-1648-ABEBA0638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31704-11DC-EA3A-9EAA-DD6C04838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AAED0-8E28-452E-29AA-3D0EEB9C7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91E96-5F92-E2C1-14FE-03179A9D9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21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EFD47-50EB-0047-6C53-E1812438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DB5DFA-F67A-5E4D-1987-8AFACAFFD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D278F-6C6B-9E08-F408-6E1A805AC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3690-C972-D26E-7E1B-829D6E45A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26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13053-0DA1-8300-9D9F-7BC3F0F41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6E57A-8F67-5F9F-3F10-95D62B221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458D9-297C-6841-B56B-BE3537878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937CD-66E5-5999-868B-C796F474F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75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7E1A1-30B8-4932-4B65-0F24AD32E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191B8-BDE3-0993-3369-5DD30EF08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AF0CA-FE37-8862-F7FE-B788BCF40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48A33-20D3-F439-127F-BE0757D7B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07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4848F-D7C7-08CC-57C6-AB89B6456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FE3BE-9C7E-1BD5-0381-557212922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5E93E-C91B-6A10-073A-0CE429755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3525C-1626-E865-3257-84909188E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55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9C069-6B15-EA9C-F202-8E0EF1D5C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D0C753-9DE8-A8C1-D26D-0C26EC274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74F8A6-76BB-A734-F154-F44260772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4388C-8FB7-2C4B-E35C-F8FDEC82B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848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EA501-EC99-2074-1F1A-C0E251FA3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D4538-6228-C47C-AF91-7338C35A4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F608D-7A2A-6604-7699-24525D5A6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7138E-5B79-9D5E-A012-886662311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02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64EA6-5D47-FB3C-613F-D964BE0AE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E8E931-AF05-B83D-2DB3-F625AB735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D07AE-DCD2-3530-6E6F-EBE7BF4CE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ED86A-C4A4-CCC8-213F-E3809A1A8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4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D0C5-B769-9A63-DF67-0D13C10A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52984-A111-F5C8-B99A-888E4B330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27DB1-277C-7838-A18F-6A9A76234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E3317-4978-0C79-2918-0C6C8EDF85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56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3F85E-8CCA-99FA-BF79-E8ADC1CD3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9B3108-9153-E0AD-D10F-7F7B587AF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1714A-8741-511F-BFDE-206165B0F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2034B-6B01-4DBE-45D7-2BDF06028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9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144AF-AAE1-CE72-D765-360582DC8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3315A5-C46A-DA92-CE65-9D5EE278D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8EAD28-319C-52D6-219C-D344B214D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32762-74BE-862D-1165-FDE57D278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00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CC42-53BF-3F68-F7BC-A43C6696F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647FD-8BE8-07FF-F41D-80A27EC59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4F5B8-8AB5-58B7-5039-5E363CF71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1CDA9-2050-7DDC-5985-98499C33D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3E9DB-C46E-E827-5034-113D087D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EAC5F4-0DE4-1035-4F27-ED2F39072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D7A03-A451-D9DA-48B6-5C331D74E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E49D-3D6D-F5CF-D4CF-5CA2C52DF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2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366B6-6F9F-0782-D894-D202DAA42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5D4C74-45B5-BD04-7E05-CA2F09A940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DF0026-F2B5-97E2-59E1-A68756613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4992F-FBCE-2760-C6DA-99D1906E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6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8.xml"/><Relationship Id="rId5" Type="http://schemas.openxmlformats.org/officeDocument/2006/relationships/diagramLayout" Target="../diagrams/layout18.xml"/><Relationship Id="rId4" Type="http://schemas.openxmlformats.org/officeDocument/2006/relationships/diagramData" Target="../diagrams/data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4.svg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0DB748B-D62C-DAFC-ED96-0C90AA97BBB2}"/>
              </a:ext>
            </a:extLst>
          </p:cNvPr>
          <p:cNvSpPr>
            <a:spLocks noGrp="1"/>
          </p:cNvSpPr>
          <p:nvPr/>
        </p:nvSpPr>
        <p:spPr>
          <a:xfrm>
            <a:off x="1524000" y="2430628"/>
            <a:ext cx="9144000" cy="1521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Customer Churn Prediction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8C14EB-3AF0-E496-3294-6B939568FA5F}"/>
              </a:ext>
            </a:extLst>
          </p:cNvPr>
          <p:cNvSpPr>
            <a:spLocks noGrp="1"/>
          </p:cNvSpPr>
          <p:nvPr/>
        </p:nvSpPr>
        <p:spPr>
          <a:xfrm>
            <a:off x="7304315" y="4839050"/>
            <a:ext cx="3897992" cy="2217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Presented by: Abdelrahman Elsayed </a:t>
            </a:r>
          </a:p>
          <a:p>
            <a:pPr algn="l"/>
            <a:r>
              <a:rPr lang="en-US" dirty="0"/>
              <a:t>                      Abdelrahman Mohamed </a:t>
            </a:r>
          </a:p>
          <a:p>
            <a:pPr algn="l"/>
            <a:r>
              <a:rPr lang="en-US" dirty="0"/>
              <a:t>                      Ahmed Mohamed</a:t>
            </a:r>
          </a:p>
          <a:p>
            <a:pPr algn="l"/>
            <a:r>
              <a:rPr lang="en-US" dirty="0"/>
              <a:t>                      Amr Khaled</a:t>
            </a:r>
          </a:p>
          <a:p>
            <a:pPr algn="l"/>
            <a:r>
              <a:rPr lang="en-US" dirty="0"/>
              <a:t>                      Kyrillos Nabil</a:t>
            </a:r>
          </a:p>
          <a:p>
            <a:pPr algn="l"/>
            <a:r>
              <a:rPr lang="en-US" dirty="0"/>
              <a:t>                      Ramy Kamel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689390F-9B1C-24BC-888C-3805EC1BCFB6}"/>
              </a:ext>
            </a:extLst>
          </p:cNvPr>
          <p:cNvSpPr txBox="1">
            <a:spLocks/>
          </p:cNvSpPr>
          <p:nvPr/>
        </p:nvSpPr>
        <p:spPr>
          <a:xfrm>
            <a:off x="1526309" y="3942794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Analysis Project</a:t>
            </a:r>
          </a:p>
        </p:txBody>
      </p:sp>
      <p:pic>
        <p:nvPicPr>
          <p:cNvPr id="8" name="Picture 7" descr="A logo of a globe with a graduation cap&#10;&#10;AI-generated content may be incorrect.">
            <a:extLst>
              <a:ext uri="{FF2B5EF4-FFF2-40B4-BE49-F238E27FC236}">
                <a16:creationId xmlns:a16="http://schemas.microsoft.com/office/drawing/2014/main" id="{EDBE7761-327B-962E-9700-BCCB2379A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7" y="-2721"/>
            <a:ext cx="2993572" cy="275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32DA-C18E-76BE-3F2C-6AD80F938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8FB4CB18-7255-DEA6-F40A-76F919B2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-2366"/>
            <a:ext cx="3367920" cy="896456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DC98E413-DC98-76AC-8011-B8D5EAB42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10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2667550-A931-D06A-5F75-A80712AFCAA6}"/>
              </a:ext>
            </a:extLst>
          </p:cNvPr>
          <p:cNvSpPr txBox="1">
            <a:spLocks/>
          </p:cNvSpPr>
          <p:nvPr/>
        </p:nvSpPr>
        <p:spPr>
          <a:xfrm>
            <a:off x="4977" y="961992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A9F9E5-6389-3482-328A-5570FA2592A7}"/>
              </a:ext>
            </a:extLst>
          </p:cNvPr>
          <p:cNvCxnSpPr/>
          <p:nvPr/>
        </p:nvCxnSpPr>
        <p:spPr>
          <a:xfrm>
            <a:off x="3318467" y="0"/>
            <a:ext cx="29307" cy="6843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8D03B974-9D42-92BD-7312-F657F8F4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20" y="885793"/>
            <a:ext cx="6317525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Initial Exploration</a:t>
            </a:r>
            <a:endParaRPr lang="en-US" dirty="0"/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97AC164B-2B69-C6BE-19C2-6FC1BBD008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243705"/>
              </p:ext>
            </p:extLst>
          </p:nvPr>
        </p:nvGraphicFramePr>
        <p:xfrm>
          <a:off x="3788229" y="283029"/>
          <a:ext cx="7870371" cy="6291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84918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9C031-9078-64EA-24D8-9130EF35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D0A720BF-5757-AA36-4588-A6559941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520" y="83881"/>
            <a:ext cx="3476777" cy="97265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82BBE-87E2-D197-6E46-B7D530051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11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4B05A9-627E-0EFE-5A1F-8F48B1B95284}"/>
              </a:ext>
            </a:extLst>
          </p:cNvPr>
          <p:cNvCxnSpPr/>
          <p:nvPr/>
        </p:nvCxnSpPr>
        <p:spPr>
          <a:xfrm>
            <a:off x="8909538" y="3768"/>
            <a:ext cx="32658" cy="6857999"/>
          </a:xfrm>
          <a:prstGeom prst="straightConnector1">
            <a:avLst/>
          </a:prstGeom>
          <a:ln>
            <a:solidFill>
              <a:srgbClr val="1BD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8770183F-B243-4CDB-A501-ABCC9468D49D}"/>
              </a:ext>
            </a:extLst>
          </p:cNvPr>
          <p:cNvSpPr txBox="1">
            <a:spLocks/>
          </p:cNvSpPr>
          <p:nvPr/>
        </p:nvSpPr>
        <p:spPr>
          <a:xfrm>
            <a:off x="8931263" y="548335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02B4D932-0F9E-E3AE-DF59-A8A1CBB95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103999"/>
              </p:ext>
            </p:extLst>
          </p:nvPr>
        </p:nvGraphicFramePr>
        <p:xfrm>
          <a:off x="2329543" y="881743"/>
          <a:ext cx="7532913" cy="6117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B291D42A-5F6C-72D6-17A9-BE01A78B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956" y="3535208"/>
            <a:ext cx="2953002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9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7B8CA-EBE5-0899-A1F1-DC749C33B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61510E-919B-09CF-AC2F-2A4152D8A172}"/>
              </a:ext>
            </a:extLst>
          </p:cNvPr>
          <p:cNvSpPr>
            <a:spLocks noGrp="1"/>
          </p:cNvSpPr>
          <p:nvPr/>
        </p:nvSpPr>
        <p:spPr>
          <a:xfrm>
            <a:off x="925286" y="2670114"/>
            <a:ext cx="10341428" cy="1521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Advanced Data Analysis and 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57334-8D4C-5D71-1D08-D4CD28C3A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ED8A7AE3-24C2-C0AD-481A-28A75DDC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-2366"/>
            <a:ext cx="3367920" cy="896456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28AD61D1-CBD2-5EE3-80C2-96096714C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13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E3C891D6-68E0-256B-0689-C7F93D67A0A5}"/>
              </a:ext>
            </a:extLst>
          </p:cNvPr>
          <p:cNvSpPr txBox="1">
            <a:spLocks/>
          </p:cNvSpPr>
          <p:nvPr/>
        </p:nvSpPr>
        <p:spPr>
          <a:xfrm>
            <a:off x="4977" y="961992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C6FD5E-B3ED-D2DD-0F5F-03F65DF640C2}"/>
              </a:ext>
            </a:extLst>
          </p:cNvPr>
          <p:cNvCxnSpPr/>
          <p:nvPr/>
        </p:nvCxnSpPr>
        <p:spPr>
          <a:xfrm>
            <a:off x="3318467" y="0"/>
            <a:ext cx="29307" cy="6843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B5F3DBB2-2A90-84D8-DCC0-1662EE92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20" y="885793"/>
            <a:ext cx="6317525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Univariate Analysis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2EB8843-36B3-B36B-7908-47D169FCD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473230"/>
              </p:ext>
            </p:extLst>
          </p:nvPr>
        </p:nvGraphicFramePr>
        <p:xfrm>
          <a:off x="3570514" y="272143"/>
          <a:ext cx="8240485" cy="6585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843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A71B-F19E-C2FF-0B2A-33A5D28B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512C1905-255A-A271-0AE1-02890E9B6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396857"/>
              </p:ext>
            </p:extLst>
          </p:nvPr>
        </p:nvGraphicFramePr>
        <p:xfrm>
          <a:off x="424543" y="566057"/>
          <a:ext cx="7990114" cy="6379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7E4821A6-4FCF-A92D-2DF3-C1C1E8F7F7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8520" y="83881"/>
            <a:ext cx="3476777" cy="97265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CC89F-3A6A-2DAE-0D6B-E3DC78F7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14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279A09-0B49-80DC-DB04-BFB2087D4F20}"/>
              </a:ext>
            </a:extLst>
          </p:cNvPr>
          <p:cNvCxnSpPr/>
          <p:nvPr/>
        </p:nvCxnSpPr>
        <p:spPr>
          <a:xfrm>
            <a:off x="8909538" y="3768"/>
            <a:ext cx="32658" cy="6857999"/>
          </a:xfrm>
          <a:prstGeom prst="straightConnector1">
            <a:avLst/>
          </a:prstGeom>
          <a:ln>
            <a:solidFill>
              <a:srgbClr val="1BD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1DAC3BF-1275-158C-CBB9-2AEF2367F44D}"/>
              </a:ext>
            </a:extLst>
          </p:cNvPr>
          <p:cNvSpPr txBox="1">
            <a:spLocks/>
          </p:cNvSpPr>
          <p:nvPr/>
        </p:nvSpPr>
        <p:spPr>
          <a:xfrm>
            <a:off x="8931263" y="548335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E01FE-472D-CF22-8707-9C4FF12D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413" y="639608"/>
            <a:ext cx="3421087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Bivariate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3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2320-D874-A5D0-247C-8FFD3470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C8A1C94D-1009-F24F-233A-9F72535E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-2366"/>
            <a:ext cx="3367920" cy="896456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6E6D87FE-B179-92CC-190A-837649621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15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9AFBDC8-8BEE-C69E-3639-6E243B044490}"/>
              </a:ext>
            </a:extLst>
          </p:cNvPr>
          <p:cNvSpPr txBox="1">
            <a:spLocks/>
          </p:cNvSpPr>
          <p:nvPr/>
        </p:nvSpPr>
        <p:spPr>
          <a:xfrm>
            <a:off x="4977" y="961992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CAE524-F4C2-C9B5-9F4A-3AE71BDBCD32}"/>
              </a:ext>
            </a:extLst>
          </p:cNvPr>
          <p:cNvCxnSpPr/>
          <p:nvPr/>
        </p:nvCxnSpPr>
        <p:spPr>
          <a:xfrm>
            <a:off x="3318467" y="0"/>
            <a:ext cx="29307" cy="6843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34FB7334-B321-13C2-62E7-A70B8E71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20" y="885793"/>
            <a:ext cx="6317525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Correlation Analysis</a:t>
            </a:r>
            <a:endParaRPr lang="en-US" dirty="0">
              <a:ea typeface="+mj-lt"/>
              <a:cs typeface="+mj-lt"/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B85FDAF4-F06B-81FC-4C8E-2C7716BD8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518184"/>
              </p:ext>
            </p:extLst>
          </p:nvPr>
        </p:nvGraphicFramePr>
        <p:xfrm>
          <a:off x="4463143" y="1469572"/>
          <a:ext cx="6520542" cy="5246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823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B9E-D3FB-40DA-04B7-5169785E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E1DF835B-61F0-A89C-93F8-20C26C107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520" y="83881"/>
            <a:ext cx="3476777" cy="97265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D8F8D-E397-3CB3-1FDC-602743D20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16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EAF554-999D-71C7-2BFF-9A85B3A1E73B}"/>
              </a:ext>
            </a:extLst>
          </p:cNvPr>
          <p:cNvCxnSpPr/>
          <p:nvPr/>
        </p:nvCxnSpPr>
        <p:spPr>
          <a:xfrm>
            <a:off x="8909538" y="3768"/>
            <a:ext cx="32658" cy="6857999"/>
          </a:xfrm>
          <a:prstGeom prst="straightConnector1">
            <a:avLst/>
          </a:prstGeom>
          <a:ln>
            <a:solidFill>
              <a:srgbClr val="1BD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F18D2B71-3899-3951-4CFF-1109982A0B1B}"/>
              </a:ext>
            </a:extLst>
          </p:cNvPr>
          <p:cNvSpPr txBox="1">
            <a:spLocks/>
          </p:cNvSpPr>
          <p:nvPr/>
        </p:nvSpPr>
        <p:spPr>
          <a:xfrm>
            <a:off x="8931263" y="548335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graphicFrame>
        <p:nvGraphicFramePr>
          <p:cNvPr id="71" name="Diagram 70">
            <a:extLst>
              <a:ext uri="{FF2B5EF4-FFF2-40B4-BE49-F238E27FC236}">
                <a16:creationId xmlns:a16="http://schemas.microsoft.com/office/drawing/2014/main" id="{8B3711D4-1034-6B1D-2FEC-904EC1B3E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42742"/>
              </p:ext>
            </p:extLst>
          </p:nvPr>
        </p:nvGraphicFramePr>
        <p:xfrm>
          <a:off x="1491344" y="1197429"/>
          <a:ext cx="6335485" cy="5159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799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44F8-FB8E-0ADA-71F0-F031E347D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723295-2279-4243-311D-555552F043B2}"/>
              </a:ext>
            </a:extLst>
          </p:cNvPr>
          <p:cNvSpPr>
            <a:spLocks noGrp="1"/>
          </p:cNvSpPr>
          <p:nvPr/>
        </p:nvSpPr>
        <p:spPr>
          <a:xfrm>
            <a:off x="925286" y="2670114"/>
            <a:ext cx="10591799" cy="1521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Machine Learning Model Development and 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3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D829-1835-A613-4DB3-6BBEFB034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C8CC59DA-591A-3DBF-6D61-360F1A5EE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-2366"/>
            <a:ext cx="3367920" cy="896456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2707437F-9F03-22CE-292B-DE8EF103D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18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0013AA7-41E9-69F1-8C18-37DA11C91A1B}"/>
              </a:ext>
            </a:extLst>
          </p:cNvPr>
          <p:cNvSpPr txBox="1">
            <a:spLocks/>
          </p:cNvSpPr>
          <p:nvPr/>
        </p:nvSpPr>
        <p:spPr>
          <a:xfrm>
            <a:off x="4977" y="961992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Machine Learning Model Development and Optimization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09F7A7-78A2-0447-5F30-1FBD4856BD66}"/>
              </a:ext>
            </a:extLst>
          </p:cNvPr>
          <p:cNvCxnSpPr/>
          <p:nvPr/>
        </p:nvCxnSpPr>
        <p:spPr>
          <a:xfrm>
            <a:off x="3318467" y="0"/>
            <a:ext cx="29307" cy="6843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41F1C1EF-A0DC-6AE4-C6D0-7A6EC050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20" y="885793"/>
            <a:ext cx="6317525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Feature Engineering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00604D-5FBA-864B-18C0-11BD8547C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899251"/>
              </p:ext>
            </p:extLst>
          </p:nvPr>
        </p:nvGraphicFramePr>
        <p:xfrm>
          <a:off x="4251158" y="1700463"/>
          <a:ext cx="6075947" cy="4840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8179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1A7A0-FF7E-34C4-1E55-B0415C2B9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E5291494-A11F-C127-401F-7F740D17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520" y="83881"/>
            <a:ext cx="3476777" cy="97265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69A7A-E5B6-1820-5ADA-1E9A09B12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19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9C35AE-C3E7-A378-DB16-6D6562B630BA}"/>
              </a:ext>
            </a:extLst>
          </p:cNvPr>
          <p:cNvCxnSpPr/>
          <p:nvPr/>
        </p:nvCxnSpPr>
        <p:spPr>
          <a:xfrm>
            <a:off x="8909538" y="3768"/>
            <a:ext cx="32658" cy="6857999"/>
          </a:xfrm>
          <a:prstGeom prst="straightConnector1">
            <a:avLst/>
          </a:prstGeom>
          <a:ln>
            <a:solidFill>
              <a:srgbClr val="1BD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317075BB-EA5F-8173-9951-98694B7E3495}"/>
              </a:ext>
            </a:extLst>
          </p:cNvPr>
          <p:cNvSpPr txBox="1">
            <a:spLocks/>
          </p:cNvSpPr>
          <p:nvPr/>
        </p:nvSpPr>
        <p:spPr>
          <a:xfrm>
            <a:off x="8931263" y="548335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Machine Learning Model Development and Optimization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DF0067E-489B-4BE6-E6EB-545C1AE3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73" y="895819"/>
            <a:ext cx="6317525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Machine Learning Models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C6EBC0-D5F6-BB97-86FE-19FAF3C9A8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609165"/>
              </p:ext>
            </p:extLst>
          </p:nvPr>
        </p:nvGraphicFramePr>
        <p:xfrm>
          <a:off x="170447" y="106280"/>
          <a:ext cx="8682789" cy="6866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74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307D0846-4DA5-5D92-EC1F-686C2447E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989227"/>
              </p:ext>
            </p:extLst>
          </p:nvPr>
        </p:nvGraphicFramePr>
        <p:xfrm>
          <a:off x="465667" y="-357717"/>
          <a:ext cx="11271249" cy="7573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168821"/>
            <a:ext cx="2246269" cy="6776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36DEB14F-3795-6EFC-5102-C77D5D250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1500" y="345976"/>
            <a:ext cx="4423834" cy="1244798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6851942E-6776-C795-94EC-2399E2F14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2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DB1A9-C784-0EC5-1333-504C9736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0B4AF77B-2460-F273-EE23-BC030D86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-2366"/>
            <a:ext cx="3367920" cy="896456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0EB2A64C-F37D-786B-5A3E-54B71C21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20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5B662C14-20B0-C6EA-8564-4A53CA27ABE9}"/>
              </a:ext>
            </a:extLst>
          </p:cNvPr>
          <p:cNvSpPr txBox="1">
            <a:spLocks/>
          </p:cNvSpPr>
          <p:nvPr/>
        </p:nvSpPr>
        <p:spPr>
          <a:xfrm>
            <a:off x="4977" y="961992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Machine Learning Model Development and Optimization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8652A0F-20AB-950A-5839-D24DE8DBC2DD}"/>
              </a:ext>
            </a:extLst>
          </p:cNvPr>
          <p:cNvCxnSpPr/>
          <p:nvPr/>
        </p:nvCxnSpPr>
        <p:spPr>
          <a:xfrm>
            <a:off x="3318467" y="0"/>
            <a:ext cx="29307" cy="6843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61C3E090-F980-0C3F-3036-C2255BD0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20" y="885793"/>
            <a:ext cx="6317525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Model Evaluation</a:t>
            </a:r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4B360296-3E4C-4788-F27D-8B3435EBDB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818250"/>
              </p:ext>
            </p:extLst>
          </p:nvPr>
        </p:nvGraphicFramePr>
        <p:xfrm>
          <a:off x="4310743" y="881743"/>
          <a:ext cx="6672942" cy="5355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9890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3DB8E-47E8-E5EF-DED4-16788539D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62AF411B-3BB3-6F22-B5D8-D70D83A6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520" y="83881"/>
            <a:ext cx="3476777" cy="97265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13C3A-40C6-F956-1617-F05E6B77E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21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C4E6F3-BAC4-B95D-F2E5-1B3E6332A84B}"/>
              </a:ext>
            </a:extLst>
          </p:cNvPr>
          <p:cNvCxnSpPr/>
          <p:nvPr/>
        </p:nvCxnSpPr>
        <p:spPr>
          <a:xfrm>
            <a:off x="8909538" y="3768"/>
            <a:ext cx="32658" cy="6857999"/>
          </a:xfrm>
          <a:prstGeom prst="straightConnector1">
            <a:avLst/>
          </a:prstGeom>
          <a:ln>
            <a:solidFill>
              <a:srgbClr val="1BD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226850E9-0516-D6DA-FED0-3A6087990BC1}"/>
              </a:ext>
            </a:extLst>
          </p:cNvPr>
          <p:cNvSpPr txBox="1">
            <a:spLocks/>
          </p:cNvSpPr>
          <p:nvPr/>
        </p:nvSpPr>
        <p:spPr>
          <a:xfrm>
            <a:off x="8931263" y="548335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Machine Learning Model Development and Optimization</a:t>
            </a: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id="{F623E0D7-F9E9-0F13-B8B9-5730F7B133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967588"/>
              </p:ext>
            </p:extLst>
          </p:nvPr>
        </p:nvGraphicFramePr>
        <p:xfrm>
          <a:off x="762000" y="10886"/>
          <a:ext cx="7772400" cy="6226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9141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EB92-CEE7-E280-904A-E61BAD7B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FEA81E-F8EB-0A9F-EB36-6C6B784BFA42}"/>
              </a:ext>
            </a:extLst>
          </p:cNvPr>
          <p:cNvSpPr>
            <a:spLocks noGrp="1"/>
          </p:cNvSpPr>
          <p:nvPr/>
        </p:nvSpPr>
        <p:spPr>
          <a:xfrm>
            <a:off x="925286" y="2670114"/>
            <a:ext cx="10591799" cy="1521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Model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58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FF324-E3EE-1B2F-3490-2134CBC84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734F1455-41F3-0548-EFC9-2248F936B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-2366"/>
            <a:ext cx="3367920" cy="896456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46FEA54C-A38B-8ACE-4E2D-16151E8BA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23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1FAA3BB-1C36-B9E5-E104-749888510F3C}"/>
              </a:ext>
            </a:extLst>
          </p:cNvPr>
          <p:cNvSpPr txBox="1">
            <a:spLocks/>
          </p:cNvSpPr>
          <p:nvPr/>
        </p:nvSpPr>
        <p:spPr>
          <a:xfrm>
            <a:off x="4977" y="961992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B44430-A73D-A7F4-E51F-F93415DBD1FE}"/>
              </a:ext>
            </a:extLst>
          </p:cNvPr>
          <p:cNvCxnSpPr/>
          <p:nvPr/>
        </p:nvCxnSpPr>
        <p:spPr>
          <a:xfrm>
            <a:off x="3318467" y="0"/>
            <a:ext cx="29307" cy="6843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B24E91F-1F20-4F4E-F8EA-B490A8C78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949665"/>
              </p:ext>
            </p:extLst>
          </p:nvPr>
        </p:nvGraphicFramePr>
        <p:xfrm>
          <a:off x="3810000" y="762000"/>
          <a:ext cx="6651171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5144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C032-36E1-196C-DE0B-E86B8C0BE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1C2B5B-264B-D5A3-3EFB-FE289FFBE281}"/>
              </a:ext>
            </a:extLst>
          </p:cNvPr>
          <p:cNvSpPr>
            <a:spLocks noGrp="1"/>
          </p:cNvSpPr>
          <p:nvPr/>
        </p:nvSpPr>
        <p:spPr>
          <a:xfrm>
            <a:off x="925286" y="2670114"/>
            <a:ext cx="10591799" cy="1521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Let's Go To The Code</a:t>
            </a:r>
            <a:endParaRPr lang="en-US" dirty="0"/>
          </a:p>
        </p:txBody>
      </p:sp>
      <p:pic>
        <p:nvPicPr>
          <p:cNvPr id="2" name="Graphic 1" descr="Bio-hazard with solid fill">
            <a:extLst>
              <a:ext uri="{FF2B5EF4-FFF2-40B4-BE49-F238E27FC236}">
                <a16:creationId xmlns:a16="http://schemas.microsoft.com/office/drawing/2014/main" id="{FE6EA4EC-70F2-609C-2566-318007D9B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43743" y="3276600"/>
            <a:ext cx="914400" cy="914400"/>
          </a:xfrm>
          <a:prstGeom prst="rect">
            <a:avLst/>
          </a:prstGeom>
        </p:spPr>
      </p:pic>
      <p:pic>
        <p:nvPicPr>
          <p:cNvPr id="4" name="Graphic 3" descr="Bio-hazard with solid fill">
            <a:extLst>
              <a:ext uri="{FF2B5EF4-FFF2-40B4-BE49-F238E27FC236}">
                <a16:creationId xmlns:a16="http://schemas.microsoft.com/office/drawing/2014/main" id="{1D21E018-D2D4-812B-C8CE-231F6045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228" y="3276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18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C555A-2E40-03D6-5105-F4CB4684C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3501DD-641C-F63B-1553-20ECC0A8493B}"/>
              </a:ext>
            </a:extLst>
          </p:cNvPr>
          <p:cNvSpPr>
            <a:spLocks noGrp="1"/>
          </p:cNvSpPr>
          <p:nvPr/>
        </p:nvSpPr>
        <p:spPr>
          <a:xfrm>
            <a:off x="925286" y="2670114"/>
            <a:ext cx="10591799" cy="1521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55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DA8A7-A05E-0457-1602-EB4A5E603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50FF0A91-77AA-2C65-B42F-A4F49386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-2366"/>
            <a:ext cx="3367920" cy="896456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B887BB91-1832-C158-6013-0DA5550B4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26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907E193-D723-7DEB-5D4A-E81EC030F8CA}"/>
              </a:ext>
            </a:extLst>
          </p:cNvPr>
          <p:cNvSpPr txBox="1">
            <a:spLocks/>
          </p:cNvSpPr>
          <p:nvPr/>
        </p:nvSpPr>
        <p:spPr>
          <a:xfrm>
            <a:off x="4977" y="961992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Conclusion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384395E-9679-F52A-CFB3-8D7776950C30}"/>
              </a:ext>
            </a:extLst>
          </p:cNvPr>
          <p:cNvCxnSpPr/>
          <p:nvPr/>
        </p:nvCxnSpPr>
        <p:spPr>
          <a:xfrm>
            <a:off x="3318467" y="0"/>
            <a:ext cx="29307" cy="6843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FEBB60E-1CDF-AC6C-05FE-9913C73BE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614467"/>
              </p:ext>
            </p:extLst>
          </p:nvPr>
        </p:nvGraphicFramePr>
        <p:xfrm>
          <a:off x="3407230" y="2"/>
          <a:ext cx="8414655" cy="6694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20865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417" y="2890240"/>
            <a:ext cx="6220278" cy="1750535"/>
          </a:xfrm>
        </p:spPr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1E763-611F-03EC-38B9-D2DF48C8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1370E0-96CA-E105-44FF-1257FC916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417" y="1799995"/>
            <a:ext cx="6220278" cy="3262811"/>
          </a:xfrm>
        </p:spPr>
        <p:txBody>
          <a:bodyPr/>
          <a:lstStyle/>
          <a:p>
            <a:r>
              <a:rPr lang="en-US" dirty="0"/>
              <a:t>Thank You For </a:t>
            </a:r>
            <a:r>
              <a:rPr lang="en-US"/>
              <a:t>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5B9C-8C33-A2E3-7059-EA5404C23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BAD2557-55D6-B605-B578-496FB4D6BBC3}"/>
              </a:ext>
            </a:extLst>
          </p:cNvPr>
          <p:cNvSpPr>
            <a:spLocks noGrp="1"/>
          </p:cNvSpPr>
          <p:nvPr/>
        </p:nvSpPr>
        <p:spPr>
          <a:xfrm>
            <a:off x="1524000" y="2430628"/>
            <a:ext cx="9144000" cy="15216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5684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2DF87155-0FFE-0905-76C3-0CC06B42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520" y="83881"/>
            <a:ext cx="3476777" cy="97265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AE5AC-7441-F97E-9361-218725815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4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2857756-9567-BCBD-81C8-F77AC96D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3" y="885793"/>
            <a:ext cx="6317525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What is customer churn and why it matters 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EE01EA-F3FA-AF6C-7ACD-883C5144B834}"/>
              </a:ext>
            </a:extLst>
          </p:cNvPr>
          <p:cNvCxnSpPr/>
          <p:nvPr/>
        </p:nvCxnSpPr>
        <p:spPr>
          <a:xfrm>
            <a:off x="8909538" y="3768"/>
            <a:ext cx="32658" cy="6857999"/>
          </a:xfrm>
          <a:prstGeom prst="straightConnector1">
            <a:avLst/>
          </a:prstGeom>
          <a:ln>
            <a:solidFill>
              <a:srgbClr val="1BD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25FE81BD-DC28-39CD-ECF1-DEC5FAEBFDA7}"/>
              </a:ext>
            </a:extLst>
          </p:cNvPr>
          <p:cNvSpPr txBox="1">
            <a:spLocks/>
          </p:cNvSpPr>
          <p:nvPr/>
        </p:nvSpPr>
        <p:spPr>
          <a:xfrm>
            <a:off x="8931263" y="548335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Introduction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9703C01-1AB2-3511-3EE7-417F47BD403C}"/>
              </a:ext>
            </a:extLst>
          </p:cNvPr>
          <p:cNvGrpSpPr/>
          <p:nvPr/>
        </p:nvGrpSpPr>
        <p:grpSpPr>
          <a:xfrm>
            <a:off x="1861458" y="1382486"/>
            <a:ext cx="6150428" cy="4996542"/>
            <a:chOff x="1861458" y="1709057"/>
            <a:chExt cx="6150428" cy="4996542"/>
          </a:xfrm>
        </p:grpSpPr>
        <p:graphicFrame>
          <p:nvGraphicFramePr>
            <p:cNvPr id="76" name="Diagram 75">
              <a:extLst>
                <a:ext uri="{FF2B5EF4-FFF2-40B4-BE49-F238E27FC236}">
                  <a16:creationId xmlns:a16="http://schemas.microsoft.com/office/drawing/2014/main" id="{9CA94767-8383-0BE0-1E47-770964ACD0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9858159"/>
                </p:ext>
              </p:extLst>
            </p:nvPr>
          </p:nvGraphicFramePr>
          <p:xfrm>
            <a:off x="1861458" y="1709057"/>
            <a:ext cx="6150428" cy="499654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2FE5EABF-D6AE-5E40-935E-5E71820AE20E}"/>
                </a:ext>
              </a:extLst>
            </p:cNvPr>
            <p:cNvSpPr/>
            <p:nvPr/>
          </p:nvSpPr>
          <p:spPr>
            <a:xfrm>
              <a:off x="3857310" y="3433606"/>
              <a:ext cx="2154115" cy="2007576"/>
            </a:xfrm>
            <a:prstGeom prst="ellipse">
              <a:avLst/>
            </a:prstGeom>
            <a:solidFill>
              <a:srgbClr val="1BDEB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ea typeface="+mn-lt"/>
                  <a:cs typeface="+mn-lt"/>
                </a:rPr>
                <a:t>Customer Churn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09C54-5463-08A4-1AA3-B7031EF95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6363E150-B151-BDAA-97FA-5D8AE61CEB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973292"/>
              </p:ext>
            </p:extLst>
          </p:nvPr>
        </p:nvGraphicFramePr>
        <p:xfrm>
          <a:off x="3646714" y="0"/>
          <a:ext cx="8273142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6DB0501D-31C2-D91F-A8CD-00A4CBB1A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9043" y="-2366"/>
            <a:ext cx="3367920" cy="896456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B1B6EA16-78B3-253C-9BA5-76C58CB45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5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9672B15C-7C92-0E9F-AE29-4102EE6C498B}"/>
              </a:ext>
            </a:extLst>
          </p:cNvPr>
          <p:cNvSpPr txBox="1">
            <a:spLocks/>
          </p:cNvSpPr>
          <p:nvPr/>
        </p:nvSpPr>
        <p:spPr>
          <a:xfrm>
            <a:off x="4977" y="961992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Introduction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3CD956-F5D2-92D3-EA2F-1523F58677C0}"/>
              </a:ext>
            </a:extLst>
          </p:cNvPr>
          <p:cNvCxnSpPr/>
          <p:nvPr/>
        </p:nvCxnSpPr>
        <p:spPr>
          <a:xfrm>
            <a:off x="3318467" y="0"/>
            <a:ext cx="29307" cy="6843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Bullseye outline">
            <a:extLst>
              <a:ext uri="{FF2B5EF4-FFF2-40B4-BE49-F238E27FC236}">
                <a16:creationId xmlns:a16="http://schemas.microsoft.com/office/drawing/2014/main" id="{1F2A422D-0994-3C4A-0F38-B32EA092C8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22771" y="2416627"/>
            <a:ext cx="566058" cy="56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8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9A734-9B56-E315-C925-847EADF32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1E7D38-4912-CA78-72C4-D8D6D36872D2}"/>
              </a:ext>
            </a:extLst>
          </p:cNvPr>
          <p:cNvSpPr>
            <a:spLocks noGrp="1"/>
          </p:cNvSpPr>
          <p:nvPr/>
        </p:nvSpPr>
        <p:spPr>
          <a:xfrm>
            <a:off x="925286" y="2670114"/>
            <a:ext cx="10341428" cy="15216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Data Collection, Exploration, and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14137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F6F0C-2783-E068-A838-AA71E0D0F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4540DE27-8058-7897-218C-13C5C1296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520" y="83881"/>
            <a:ext cx="3476777" cy="97265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617FC-0AFC-DE65-D27B-F3830C804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7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CEC52F5-77D2-38FC-C9D0-C7B3D561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3" y="885793"/>
            <a:ext cx="6317525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Dataset Overview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8B3975-D81D-6065-7681-2934B47335D7}"/>
              </a:ext>
            </a:extLst>
          </p:cNvPr>
          <p:cNvCxnSpPr/>
          <p:nvPr/>
        </p:nvCxnSpPr>
        <p:spPr>
          <a:xfrm>
            <a:off x="8909538" y="3768"/>
            <a:ext cx="32658" cy="6857999"/>
          </a:xfrm>
          <a:prstGeom prst="straightConnector1">
            <a:avLst/>
          </a:prstGeom>
          <a:ln>
            <a:solidFill>
              <a:srgbClr val="1BD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655F3DD-E034-CA80-0371-B15866D42AA7}"/>
              </a:ext>
            </a:extLst>
          </p:cNvPr>
          <p:cNvSpPr txBox="1">
            <a:spLocks/>
          </p:cNvSpPr>
          <p:nvPr/>
        </p:nvSpPr>
        <p:spPr>
          <a:xfrm>
            <a:off x="8931263" y="548335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26F82400-647F-C217-8765-E742E2C35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820651"/>
              </p:ext>
            </p:extLst>
          </p:nvPr>
        </p:nvGraphicFramePr>
        <p:xfrm>
          <a:off x="870857" y="1055914"/>
          <a:ext cx="6890657" cy="550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83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BB595-4F56-DC4A-882A-8CCA9F3BB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94" descr="A close-up of a logo&#10;&#10;AI-generated content may be incorrect.">
            <a:extLst>
              <a:ext uri="{FF2B5EF4-FFF2-40B4-BE49-F238E27FC236}">
                <a16:creationId xmlns:a16="http://schemas.microsoft.com/office/drawing/2014/main" id="{C2FE4B88-DDF6-BF23-EF38-551077FA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43" y="-2366"/>
            <a:ext cx="3367920" cy="896456"/>
          </a:xfrm>
          <a:prstGeom prst="rect">
            <a:avLst/>
          </a:prstGeom>
        </p:spPr>
      </p:pic>
      <p:sp>
        <p:nvSpPr>
          <p:cNvPr id="303" name="Slide Number Placeholder 302">
            <a:extLst>
              <a:ext uri="{FF2B5EF4-FFF2-40B4-BE49-F238E27FC236}">
                <a16:creationId xmlns:a16="http://schemas.microsoft.com/office/drawing/2014/main" id="{79BFF518-E5CE-CA54-7C88-E1031CBDE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8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AD60DF0-0744-9A95-11AD-86D45EE6AC2A}"/>
              </a:ext>
            </a:extLst>
          </p:cNvPr>
          <p:cNvSpPr txBox="1">
            <a:spLocks/>
          </p:cNvSpPr>
          <p:nvPr/>
        </p:nvSpPr>
        <p:spPr>
          <a:xfrm>
            <a:off x="4977" y="961992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43DC9C-7EB6-5AB8-B6F8-B212646FC3C4}"/>
              </a:ext>
            </a:extLst>
          </p:cNvPr>
          <p:cNvCxnSpPr/>
          <p:nvPr/>
        </p:nvCxnSpPr>
        <p:spPr>
          <a:xfrm>
            <a:off x="3318467" y="0"/>
            <a:ext cx="29307" cy="6843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482580-FCC3-039F-73B6-2A41D62F6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1814787"/>
              </p:ext>
            </p:extLst>
          </p:nvPr>
        </p:nvGraphicFramePr>
        <p:xfrm>
          <a:off x="4419600" y="892629"/>
          <a:ext cx="656408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377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F101A-98C5-5F4E-6BCC-366B0AE6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logo&#10;&#10;AI-generated content may be incorrect.">
            <a:extLst>
              <a:ext uri="{FF2B5EF4-FFF2-40B4-BE49-F238E27FC236}">
                <a16:creationId xmlns:a16="http://schemas.microsoft.com/office/drawing/2014/main" id="{1D5E27D2-6DCB-1C1C-1748-2D7D65903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520" y="83881"/>
            <a:ext cx="3476777" cy="97265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AF517-ADBE-6DCA-3209-26C5C6227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z="1600" b="1" dirty="0" smtClean="0">
                <a:solidFill>
                  <a:schemeClr val="tx1"/>
                </a:solidFill>
              </a:rPr>
              <a:pPr/>
              <a:t>9</a:t>
            </a:fld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787A0AD-1397-D59F-CD83-7D273A16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3" y="885793"/>
            <a:ext cx="6317525" cy="819130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Data Collection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864BD1-B016-AC8C-7AD7-A13A1B99B9AF}"/>
              </a:ext>
            </a:extLst>
          </p:cNvPr>
          <p:cNvCxnSpPr/>
          <p:nvPr/>
        </p:nvCxnSpPr>
        <p:spPr>
          <a:xfrm>
            <a:off x="8909538" y="3768"/>
            <a:ext cx="32658" cy="6857999"/>
          </a:xfrm>
          <a:prstGeom prst="straightConnector1">
            <a:avLst/>
          </a:prstGeom>
          <a:ln>
            <a:solidFill>
              <a:srgbClr val="1BDE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D6B714-B2E3-9671-21CC-209E52D54E5E}"/>
              </a:ext>
            </a:extLst>
          </p:cNvPr>
          <p:cNvSpPr txBox="1">
            <a:spLocks/>
          </p:cNvSpPr>
          <p:nvPr/>
        </p:nvSpPr>
        <p:spPr>
          <a:xfrm>
            <a:off x="8931263" y="548335"/>
            <a:ext cx="3247753" cy="5978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Content:</a:t>
            </a:r>
          </a:p>
          <a:p>
            <a:pPr marL="457200" indent="-457200">
              <a:buFont typeface="Arial"/>
              <a:buChar char="•"/>
            </a:pP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/>
              <a:t>Introduction</a:t>
            </a:r>
            <a:endParaRPr lang="en-US" b="0" dirty="0"/>
          </a:p>
          <a:p>
            <a:pPr marL="457200" indent="-457200">
              <a:buFont typeface="Arial"/>
              <a:buChar char="•"/>
            </a:pPr>
            <a:r>
              <a:rPr lang="en-US" sz="2400" dirty="0">
                <a:ea typeface="+mj-lt"/>
                <a:cs typeface="+mj-lt"/>
              </a:rPr>
              <a:t>Data Collection, Exploration, and Preprocessing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Advanced Data Analysis and Feature Engineering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Machine Learning Model Development and Optimization</a:t>
            </a:r>
            <a:endParaRPr lang="en-US" sz="2400" b="0" dirty="0"/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Model Deployment</a:t>
            </a: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ea typeface="+mj-lt"/>
                <a:cs typeface="+mj-lt"/>
              </a:rPr>
              <a:t>Conclusion</a:t>
            </a:r>
          </a:p>
        </p:txBody>
      </p:sp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00753A26-FA67-9782-65BE-FA3DC6329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6828107"/>
              </p:ext>
            </p:extLst>
          </p:nvPr>
        </p:nvGraphicFramePr>
        <p:xfrm>
          <a:off x="805544" y="1295400"/>
          <a:ext cx="7021285" cy="5617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51293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Custom</vt:lpstr>
      <vt:lpstr>PowerPoint Presentation</vt:lpstr>
      <vt:lpstr>Agenda</vt:lpstr>
      <vt:lpstr>PowerPoint Presentation</vt:lpstr>
      <vt:lpstr>What is customer churn and why it matters ?</vt:lpstr>
      <vt:lpstr>PowerPoint Presentation</vt:lpstr>
      <vt:lpstr>PowerPoint Presentation</vt:lpstr>
      <vt:lpstr>Dataset Overview</vt:lpstr>
      <vt:lpstr>PowerPoint Presentation</vt:lpstr>
      <vt:lpstr>Data Collection</vt:lpstr>
      <vt:lpstr>Initial Exploration</vt:lpstr>
      <vt:lpstr>Data Preprocessing</vt:lpstr>
      <vt:lpstr>PowerPoint Presentation</vt:lpstr>
      <vt:lpstr>Univariate Analysis</vt:lpstr>
      <vt:lpstr>Bivariate Analysis</vt:lpstr>
      <vt:lpstr>Correlation Analysis</vt:lpstr>
      <vt:lpstr>PowerPoint Presentation</vt:lpstr>
      <vt:lpstr>PowerPoint Presentation</vt:lpstr>
      <vt:lpstr>Feature Engineering</vt:lpstr>
      <vt:lpstr>Machine Learning Models</vt:lpstr>
      <vt:lpstr>Model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 &amp; A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556</cp:revision>
  <dcterms:created xsi:type="dcterms:W3CDTF">2025-05-14T20:03:14Z</dcterms:created>
  <dcterms:modified xsi:type="dcterms:W3CDTF">2025-05-15T15:07:10Z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