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1"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Chauhan" userId="d867ef9d7ce4de36" providerId="LiveId" clId="{EAC5BF98-C687-43AE-A03F-8AC8F37AAD74}"/>
    <pc:docChg chg="custSel addSld delSld modSld">
      <pc:chgData name="Akash Chauhan" userId="d867ef9d7ce4de36" providerId="LiveId" clId="{EAC5BF98-C687-43AE-A03F-8AC8F37AAD74}" dt="2022-05-31T12:57:54.163" v="23" actId="2696"/>
      <pc:docMkLst>
        <pc:docMk/>
      </pc:docMkLst>
      <pc:sldChg chg="addSp delSp modSp new del mod">
        <pc:chgData name="Akash Chauhan" userId="d867ef9d7ce4de36" providerId="LiveId" clId="{EAC5BF98-C687-43AE-A03F-8AC8F37AAD74}" dt="2022-05-31T12:57:54.163" v="23" actId="2696"/>
        <pc:sldMkLst>
          <pc:docMk/>
          <pc:sldMk cId="1103686511" sldId="272"/>
        </pc:sldMkLst>
        <pc:spChg chg="mod">
          <ac:chgData name="Akash Chauhan" userId="d867ef9d7ce4de36" providerId="LiveId" clId="{EAC5BF98-C687-43AE-A03F-8AC8F37AAD74}" dt="2022-05-31T12:57:15.791" v="14" actId="20577"/>
          <ac:spMkLst>
            <pc:docMk/>
            <pc:sldMk cId="1103686511" sldId="272"/>
            <ac:spMk id="2" creationId="{66DD01FC-14EF-DA9A-F561-A2CADC91E604}"/>
          </ac:spMkLst>
        </pc:spChg>
        <pc:spChg chg="del">
          <ac:chgData name="Akash Chauhan" userId="d867ef9d7ce4de36" providerId="LiveId" clId="{EAC5BF98-C687-43AE-A03F-8AC8F37AAD74}" dt="2022-05-31T12:57:17.803" v="15"/>
          <ac:spMkLst>
            <pc:docMk/>
            <pc:sldMk cId="1103686511" sldId="272"/>
            <ac:spMk id="3" creationId="{5EA14416-E543-3666-B477-1984683E1B6F}"/>
          </ac:spMkLst>
        </pc:spChg>
        <pc:spChg chg="add del mod">
          <ac:chgData name="Akash Chauhan" userId="d867ef9d7ce4de36" providerId="LiveId" clId="{EAC5BF98-C687-43AE-A03F-8AC8F37AAD74}" dt="2022-05-31T12:57:37.986" v="18" actId="22"/>
          <ac:spMkLst>
            <pc:docMk/>
            <pc:sldMk cId="1103686511" sldId="272"/>
            <ac:spMk id="7" creationId="{D2B3397C-183C-C413-D165-7581150F4453}"/>
          </ac:spMkLst>
        </pc:spChg>
        <pc:picChg chg="add del mod">
          <ac:chgData name="Akash Chauhan" userId="d867ef9d7ce4de36" providerId="LiveId" clId="{EAC5BF98-C687-43AE-A03F-8AC8F37AAD74}" dt="2022-05-31T12:57:23.736" v="17" actId="478"/>
          <ac:picMkLst>
            <pc:docMk/>
            <pc:sldMk cId="1103686511" sldId="272"/>
            <ac:picMk id="5" creationId="{F5D1D645-FF4F-F6AA-FF35-CFC2B98F224B}"/>
          </ac:picMkLst>
        </pc:picChg>
        <pc:picChg chg="add mod ord">
          <ac:chgData name="Akash Chauhan" userId="d867ef9d7ce4de36" providerId="LiveId" clId="{EAC5BF98-C687-43AE-A03F-8AC8F37AAD74}" dt="2022-05-31T12:57:47.970" v="22" actId="14100"/>
          <ac:picMkLst>
            <pc:docMk/>
            <pc:sldMk cId="1103686511" sldId="272"/>
            <ac:picMk id="9" creationId="{D3104E91-DBC6-8E83-3824-F3182C9A3533}"/>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5/31/2022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5/31/2022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695F-512A-3A8A-CADC-EF729CC26A7F}"/>
              </a:ext>
            </a:extLst>
          </p:cNvPr>
          <p:cNvSpPr>
            <a:spLocks noGrp="1"/>
          </p:cNvSpPr>
          <p:nvPr>
            <p:ph type="ctrTitle"/>
          </p:nvPr>
        </p:nvSpPr>
        <p:spPr>
          <a:xfrm>
            <a:off x="3962399" y="433632"/>
            <a:ext cx="7197726" cy="2922309"/>
          </a:xfrm>
        </p:spPr>
        <p:txBody>
          <a:bodyPr/>
          <a:lstStyle/>
          <a:p>
            <a:r>
              <a:rPr lang="en-IN" dirty="0"/>
              <a:t>DATABASE Management system project</a:t>
            </a:r>
          </a:p>
        </p:txBody>
      </p:sp>
      <p:sp>
        <p:nvSpPr>
          <p:cNvPr id="3" name="Subtitle 2">
            <a:extLst>
              <a:ext uri="{FF2B5EF4-FFF2-40B4-BE49-F238E27FC236}">
                <a16:creationId xmlns:a16="http://schemas.microsoft.com/office/drawing/2014/main" id="{A1D39CDC-BB7D-5347-98F2-BEC28C7267D2}"/>
              </a:ext>
            </a:extLst>
          </p:cNvPr>
          <p:cNvSpPr>
            <a:spLocks noGrp="1"/>
          </p:cNvSpPr>
          <p:nvPr>
            <p:ph type="subTitle" idx="1"/>
          </p:nvPr>
        </p:nvSpPr>
        <p:spPr>
          <a:xfrm>
            <a:off x="3962399" y="4015818"/>
            <a:ext cx="7197726" cy="1775381"/>
          </a:xfrm>
        </p:spPr>
        <p:txBody>
          <a:bodyPr/>
          <a:lstStyle/>
          <a:p>
            <a:r>
              <a:rPr lang="en-IN" dirty="0"/>
              <a:t>Team members:</a:t>
            </a:r>
          </a:p>
          <a:p>
            <a:r>
              <a:rPr lang="en-IN" dirty="0"/>
              <a:t>Akash Chauhan- 20CS3006</a:t>
            </a:r>
          </a:p>
          <a:p>
            <a:r>
              <a:rPr lang="en-IN" dirty="0"/>
              <a:t>Animay Prakash- 20CS3073</a:t>
            </a:r>
          </a:p>
          <a:p>
            <a:r>
              <a:rPr lang="en-IN" sz="2000" b="1" dirty="0"/>
              <a:t>Under prof. niraj kumar</a:t>
            </a:r>
          </a:p>
        </p:txBody>
      </p:sp>
    </p:spTree>
    <p:extLst>
      <p:ext uri="{BB962C8B-B14F-4D97-AF65-F5344CB8AC3E}">
        <p14:creationId xmlns:p14="http://schemas.microsoft.com/office/powerpoint/2010/main" val="204107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4F34-2D19-CD68-BB0D-3CBB30D3E779}"/>
              </a:ext>
            </a:extLst>
          </p:cNvPr>
          <p:cNvSpPr>
            <a:spLocks noGrp="1"/>
          </p:cNvSpPr>
          <p:nvPr>
            <p:ph type="title"/>
          </p:nvPr>
        </p:nvSpPr>
        <p:spPr/>
        <p:txBody>
          <a:bodyPr/>
          <a:lstStyle/>
          <a:p>
            <a:r>
              <a:rPr lang="en-IN" dirty="0"/>
              <a:t>Available bed slots</a:t>
            </a:r>
          </a:p>
        </p:txBody>
      </p:sp>
      <p:pic>
        <p:nvPicPr>
          <p:cNvPr id="5" name="Content Placeholder 4">
            <a:extLst>
              <a:ext uri="{FF2B5EF4-FFF2-40B4-BE49-F238E27FC236}">
                <a16:creationId xmlns:a16="http://schemas.microsoft.com/office/drawing/2014/main" id="{F044C930-5703-DC49-2114-4F81E31BB437}"/>
              </a:ext>
            </a:extLst>
          </p:cNvPr>
          <p:cNvPicPr>
            <a:picLocks noGrp="1" noChangeAspect="1"/>
          </p:cNvPicPr>
          <p:nvPr>
            <p:ph idx="1"/>
          </p:nvPr>
        </p:nvPicPr>
        <p:blipFill>
          <a:blip r:embed="rId2"/>
          <a:stretch>
            <a:fillRect/>
          </a:stretch>
        </p:blipFill>
        <p:spPr>
          <a:xfrm>
            <a:off x="603316" y="2141537"/>
            <a:ext cx="10454326" cy="4383933"/>
          </a:xfrm>
        </p:spPr>
      </p:pic>
    </p:spTree>
    <p:extLst>
      <p:ext uri="{BB962C8B-B14F-4D97-AF65-F5344CB8AC3E}">
        <p14:creationId xmlns:p14="http://schemas.microsoft.com/office/powerpoint/2010/main" val="1157471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59D1-BE8B-25CE-7906-25CDBEA9EAA9}"/>
              </a:ext>
            </a:extLst>
          </p:cNvPr>
          <p:cNvSpPr>
            <a:spLocks noGrp="1"/>
          </p:cNvSpPr>
          <p:nvPr>
            <p:ph type="title"/>
          </p:nvPr>
        </p:nvSpPr>
        <p:spPr/>
        <p:txBody>
          <a:bodyPr/>
          <a:lstStyle/>
          <a:p>
            <a:r>
              <a:rPr lang="en-IN" dirty="0"/>
              <a:t>Booking details</a:t>
            </a:r>
          </a:p>
        </p:txBody>
      </p:sp>
      <p:pic>
        <p:nvPicPr>
          <p:cNvPr id="5" name="Content Placeholder 4">
            <a:extLst>
              <a:ext uri="{FF2B5EF4-FFF2-40B4-BE49-F238E27FC236}">
                <a16:creationId xmlns:a16="http://schemas.microsoft.com/office/drawing/2014/main" id="{C5957F75-174D-FA70-0D68-CC142B72F9E4}"/>
              </a:ext>
            </a:extLst>
          </p:cNvPr>
          <p:cNvPicPr>
            <a:picLocks noGrp="1" noChangeAspect="1"/>
          </p:cNvPicPr>
          <p:nvPr>
            <p:ph idx="1"/>
          </p:nvPr>
        </p:nvPicPr>
        <p:blipFill>
          <a:blip r:embed="rId2"/>
          <a:stretch>
            <a:fillRect/>
          </a:stretch>
        </p:blipFill>
        <p:spPr>
          <a:xfrm>
            <a:off x="1127593" y="2065867"/>
            <a:ext cx="9247840" cy="4450161"/>
          </a:xfrm>
        </p:spPr>
      </p:pic>
    </p:spTree>
    <p:extLst>
      <p:ext uri="{BB962C8B-B14F-4D97-AF65-F5344CB8AC3E}">
        <p14:creationId xmlns:p14="http://schemas.microsoft.com/office/powerpoint/2010/main" val="2300221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9353-7FCE-D11F-7D18-0234B63C9CEF}"/>
              </a:ext>
            </a:extLst>
          </p:cNvPr>
          <p:cNvSpPr>
            <a:spLocks noGrp="1"/>
          </p:cNvSpPr>
          <p:nvPr>
            <p:ph type="title"/>
          </p:nvPr>
        </p:nvSpPr>
        <p:spPr/>
        <p:txBody>
          <a:bodyPr/>
          <a:lstStyle/>
          <a:p>
            <a:r>
              <a:rPr lang="en-IN" dirty="0"/>
              <a:t>database</a:t>
            </a:r>
          </a:p>
        </p:txBody>
      </p:sp>
      <p:pic>
        <p:nvPicPr>
          <p:cNvPr id="5" name="Content Placeholder 4">
            <a:extLst>
              <a:ext uri="{FF2B5EF4-FFF2-40B4-BE49-F238E27FC236}">
                <a16:creationId xmlns:a16="http://schemas.microsoft.com/office/drawing/2014/main" id="{3C113346-2775-FA24-2E48-189DE19D0352}"/>
              </a:ext>
            </a:extLst>
          </p:cNvPr>
          <p:cNvPicPr>
            <a:picLocks noGrp="1" noChangeAspect="1"/>
          </p:cNvPicPr>
          <p:nvPr>
            <p:ph idx="1"/>
          </p:nvPr>
        </p:nvPicPr>
        <p:blipFill>
          <a:blip r:embed="rId2"/>
          <a:stretch>
            <a:fillRect/>
          </a:stretch>
        </p:blipFill>
        <p:spPr>
          <a:xfrm>
            <a:off x="857311" y="1575929"/>
            <a:ext cx="9135101" cy="4407913"/>
          </a:xfrm>
        </p:spPr>
      </p:pic>
    </p:spTree>
    <p:extLst>
      <p:ext uri="{BB962C8B-B14F-4D97-AF65-F5344CB8AC3E}">
        <p14:creationId xmlns:p14="http://schemas.microsoft.com/office/powerpoint/2010/main" val="3036489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218B-8B27-CEA1-96F0-91E2DA8C6CB6}"/>
              </a:ext>
            </a:extLst>
          </p:cNvPr>
          <p:cNvSpPr>
            <a:spLocks noGrp="1"/>
          </p:cNvSpPr>
          <p:nvPr>
            <p:ph type="title"/>
          </p:nvPr>
        </p:nvSpPr>
        <p:spPr/>
        <p:txBody>
          <a:bodyPr/>
          <a:lstStyle/>
          <a:p>
            <a:r>
              <a:rPr lang="en-IN" dirty="0"/>
              <a:t>database</a:t>
            </a:r>
          </a:p>
        </p:txBody>
      </p:sp>
      <p:pic>
        <p:nvPicPr>
          <p:cNvPr id="5" name="Content Placeholder 4">
            <a:extLst>
              <a:ext uri="{FF2B5EF4-FFF2-40B4-BE49-F238E27FC236}">
                <a16:creationId xmlns:a16="http://schemas.microsoft.com/office/drawing/2014/main" id="{9F7DED25-149B-0606-DD39-64F758B5838E}"/>
              </a:ext>
            </a:extLst>
          </p:cNvPr>
          <p:cNvPicPr>
            <a:picLocks noGrp="1" noChangeAspect="1"/>
          </p:cNvPicPr>
          <p:nvPr>
            <p:ph idx="1"/>
          </p:nvPr>
        </p:nvPicPr>
        <p:blipFill>
          <a:blip r:embed="rId2"/>
          <a:stretch>
            <a:fillRect/>
          </a:stretch>
        </p:blipFill>
        <p:spPr>
          <a:xfrm>
            <a:off x="1686625" y="2160135"/>
            <a:ext cx="8818749" cy="4193274"/>
          </a:xfrm>
        </p:spPr>
      </p:pic>
    </p:spTree>
    <p:extLst>
      <p:ext uri="{BB962C8B-B14F-4D97-AF65-F5344CB8AC3E}">
        <p14:creationId xmlns:p14="http://schemas.microsoft.com/office/powerpoint/2010/main" val="4177756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00B8-EB9F-B3A7-DB7D-84BA800FFF04}"/>
              </a:ext>
            </a:extLst>
          </p:cNvPr>
          <p:cNvSpPr>
            <a:spLocks noGrp="1"/>
          </p:cNvSpPr>
          <p:nvPr>
            <p:ph type="title"/>
          </p:nvPr>
        </p:nvSpPr>
        <p:spPr/>
        <p:txBody>
          <a:bodyPr/>
          <a:lstStyle/>
          <a:p>
            <a:r>
              <a:rPr lang="en-IN" dirty="0"/>
              <a:t>database</a:t>
            </a:r>
          </a:p>
        </p:txBody>
      </p:sp>
      <p:pic>
        <p:nvPicPr>
          <p:cNvPr id="5" name="Content Placeholder 4">
            <a:extLst>
              <a:ext uri="{FF2B5EF4-FFF2-40B4-BE49-F238E27FC236}">
                <a16:creationId xmlns:a16="http://schemas.microsoft.com/office/drawing/2014/main" id="{BE457D99-1E74-C37E-F7C5-3E86F74EEEAE}"/>
              </a:ext>
            </a:extLst>
          </p:cNvPr>
          <p:cNvPicPr>
            <a:picLocks noGrp="1" noChangeAspect="1"/>
          </p:cNvPicPr>
          <p:nvPr>
            <p:ph idx="1"/>
          </p:nvPr>
        </p:nvPicPr>
        <p:blipFill>
          <a:blip r:embed="rId2"/>
          <a:stretch>
            <a:fillRect/>
          </a:stretch>
        </p:blipFill>
        <p:spPr>
          <a:xfrm>
            <a:off x="1451992" y="2065867"/>
            <a:ext cx="8599041" cy="4158222"/>
          </a:xfrm>
        </p:spPr>
      </p:pic>
    </p:spTree>
    <p:extLst>
      <p:ext uri="{BB962C8B-B14F-4D97-AF65-F5344CB8AC3E}">
        <p14:creationId xmlns:p14="http://schemas.microsoft.com/office/powerpoint/2010/main" val="4001494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3D6B-E187-E10C-DE05-2CDA14E4AA9F}"/>
              </a:ext>
            </a:extLst>
          </p:cNvPr>
          <p:cNvSpPr>
            <a:spLocks noGrp="1"/>
          </p:cNvSpPr>
          <p:nvPr>
            <p:ph type="title"/>
          </p:nvPr>
        </p:nvSpPr>
        <p:spPr/>
        <p:txBody>
          <a:bodyPr/>
          <a:lstStyle/>
          <a:p>
            <a:r>
              <a:rPr lang="en-IN" dirty="0"/>
              <a:t>database</a:t>
            </a:r>
          </a:p>
        </p:txBody>
      </p:sp>
      <p:pic>
        <p:nvPicPr>
          <p:cNvPr id="5" name="Content Placeholder 4">
            <a:extLst>
              <a:ext uri="{FF2B5EF4-FFF2-40B4-BE49-F238E27FC236}">
                <a16:creationId xmlns:a16="http://schemas.microsoft.com/office/drawing/2014/main" id="{9E104B1E-BA67-1CEB-753F-145ABC8F5A58}"/>
              </a:ext>
            </a:extLst>
          </p:cNvPr>
          <p:cNvPicPr>
            <a:picLocks noGrp="1" noChangeAspect="1"/>
          </p:cNvPicPr>
          <p:nvPr>
            <p:ph idx="1"/>
          </p:nvPr>
        </p:nvPicPr>
        <p:blipFill>
          <a:blip r:embed="rId2"/>
          <a:stretch>
            <a:fillRect/>
          </a:stretch>
        </p:blipFill>
        <p:spPr>
          <a:xfrm>
            <a:off x="988916" y="1689050"/>
            <a:ext cx="10214167" cy="4939245"/>
          </a:xfrm>
        </p:spPr>
      </p:pic>
    </p:spTree>
    <p:extLst>
      <p:ext uri="{BB962C8B-B14F-4D97-AF65-F5344CB8AC3E}">
        <p14:creationId xmlns:p14="http://schemas.microsoft.com/office/powerpoint/2010/main" val="3361312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67D005-37B9-5970-B57F-AC35DD167BE1}"/>
              </a:ext>
            </a:extLst>
          </p:cNvPr>
          <p:cNvSpPr>
            <a:spLocks noGrp="1"/>
          </p:cNvSpPr>
          <p:nvPr>
            <p:ph idx="1"/>
          </p:nvPr>
        </p:nvSpPr>
        <p:spPr>
          <a:xfrm>
            <a:off x="685801" y="2142067"/>
            <a:ext cx="8599601" cy="3862807"/>
          </a:xfrm>
        </p:spPr>
        <p:txBody>
          <a:bodyPr>
            <a:normAutofit/>
          </a:bodyPr>
          <a:lstStyle/>
          <a:p>
            <a:pPr marL="0" indent="0">
              <a:buNone/>
            </a:pPr>
            <a:r>
              <a:rPr lang="en-IN" sz="6000" dirty="0"/>
              <a:t>THANK YOU</a:t>
            </a:r>
          </a:p>
        </p:txBody>
      </p:sp>
    </p:spTree>
    <p:extLst>
      <p:ext uri="{BB962C8B-B14F-4D97-AF65-F5344CB8AC3E}">
        <p14:creationId xmlns:p14="http://schemas.microsoft.com/office/powerpoint/2010/main" val="2139595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299C-576B-5BE7-517E-B12646666AF5}"/>
              </a:ext>
            </a:extLst>
          </p:cNvPr>
          <p:cNvSpPr>
            <a:spLocks noGrp="1"/>
          </p:cNvSpPr>
          <p:nvPr>
            <p:ph type="title"/>
          </p:nvPr>
        </p:nvSpPr>
        <p:spPr/>
        <p:txBody>
          <a:bodyPr/>
          <a:lstStyle/>
          <a:p>
            <a:r>
              <a:rPr lang="en-IN" dirty="0"/>
              <a:t>Topic- COVID BED SLOT BOOKING</a:t>
            </a:r>
          </a:p>
        </p:txBody>
      </p:sp>
      <p:sp>
        <p:nvSpPr>
          <p:cNvPr id="3" name="Content Placeholder 2">
            <a:extLst>
              <a:ext uri="{FF2B5EF4-FFF2-40B4-BE49-F238E27FC236}">
                <a16:creationId xmlns:a16="http://schemas.microsoft.com/office/drawing/2014/main" id="{7FDE4DB9-0E15-64C5-7692-3ED652C75653}"/>
              </a:ext>
            </a:extLst>
          </p:cNvPr>
          <p:cNvSpPr>
            <a:spLocks noGrp="1"/>
          </p:cNvSpPr>
          <p:nvPr>
            <p:ph idx="1"/>
          </p:nvPr>
        </p:nvSpPr>
        <p:spPr/>
        <p:txBody>
          <a:bodyPr>
            <a:normAutofit/>
          </a:bodyPr>
          <a:lstStyle/>
          <a:p>
            <a:r>
              <a:rPr lang="en-US" sz="3200" dirty="0"/>
              <a:t>The objective of our website is to provide an efficient bed management system for covid patients in hospitals.</a:t>
            </a:r>
            <a:endParaRPr lang="en-IN" sz="3200" dirty="0"/>
          </a:p>
        </p:txBody>
      </p:sp>
    </p:spTree>
    <p:extLst>
      <p:ext uri="{BB962C8B-B14F-4D97-AF65-F5344CB8AC3E}">
        <p14:creationId xmlns:p14="http://schemas.microsoft.com/office/powerpoint/2010/main" val="297643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7EFF-35DE-E1D7-5E02-CB5456940B11}"/>
              </a:ext>
            </a:extLst>
          </p:cNvPr>
          <p:cNvSpPr>
            <a:spLocks noGrp="1"/>
          </p:cNvSpPr>
          <p:nvPr>
            <p:ph type="title"/>
          </p:nvPr>
        </p:nvSpPr>
        <p:spPr/>
        <p:txBody>
          <a:bodyPr/>
          <a:lstStyle/>
          <a:p>
            <a:r>
              <a:rPr lang="en-IN" dirty="0"/>
              <a:t>acknowledgement</a:t>
            </a:r>
          </a:p>
        </p:txBody>
      </p:sp>
      <p:sp>
        <p:nvSpPr>
          <p:cNvPr id="3" name="Content Placeholder 2">
            <a:extLst>
              <a:ext uri="{FF2B5EF4-FFF2-40B4-BE49-F238E27FC236}">
                <a16:creationId xmlns:a16="http://schemas.microsoft.com/office/drawing/2014/main" id="{806E9627-563B-3E7E-754B-4E0D1B7B56EF}"/>
              </a:ext>
            </a:extLst>
          </p:cNvPr>
          <p:cNvSpPr>
            <a:spLocks noGrp="1"/>
          </p:cNvSpPr>
          <p:nvPr>
            <p:ph idx="1"/>
          </p:nvPr>
        </p:nvSpPr>
        <p:spPr/>
        <p:txBody>
          <a:bodyPr/>
          <a:lstStyle/>
          <a:p>
            <a:pPr marL="0" indent="0">
              <a:buNone/>
            </a:pPr>
            <a:r>
              <a:rPr lang="en-US" dirty="0"/>
              <a:t>Having real world experience by doing Project is an great opportunity. </a:t>
            </a:r>
            <a:br>
              <a:rPr lang="en-US" dirty="0"/>
            </a:br>
            <a:r>
              <a:rPr lang="en-US" dirty="0"/>
              <a:t>We would like to express our  special thanks of gratitude to our Professor DR. Niraj Kumar as well as our Director  DR. ASK  Sinha  who gave us the golden opportunity to do this wonderful project on Database Management Systems, which also helped us in doing a lot of Research and we came to know about so many new things. We are really thankful to them.</a:t>
            </a:r>
          </a:p>
          <a:p>
            <a:endParaRPr lang="en-IN" dirty="0"/>
          </a:p>
        </p:txBody>
      </p:sp>
    </p:spTree>
    <p:extLst>
      <p:ext uri="{BB962C8B-B14F-4D97-AF65-F5344CB8AC3E}">
        <p14:creationId xmlns:p14="http://schemas.microsoft.com/office/powerpoint/2010/main" val="235131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DE7F-BCB2-2ABB-86B2-72C5CF9CAFA2}"/>
              </a:ext>
            </a:extLst>
          </p:cNvPr>
          <p:cNvSpPr>
            <a:spLocks noGrp="1"/>
          </p:cNvSpPr>
          <p:nvPr>
            <p:ph type="title"/>
          </p:nvPr>
        </p:nvSpPr>
        <p:spPr/>
        <p:txBody>
          <a:bodyPr/>
          <a:lstStyle/>
          <a:p>
            <a:r>
              <a:rPr lang="en-IN" dirty="0"/>
              <a:t>Description</a:t>
            </a:r>
            <a:br>
              <a:rPr lang="en-IN" dirty="0"/>
            </a:br>
            <a:endParaRPr lang="en-IN" dirty="0"/>
          </a:p>
        </p:txBody>
      </p:sp>
      <p:sp>
        <p:nvSpPr>
          <p:cNvPr id="3" name="Content Placeholder 2">
            <a:extLst>
              <a:ext uri="{FF2B5EF4-FFF2-40B4-BE49-F238E27FC236}">
                <a16:creationId xmlns:a16="http://schemas.microsoft.com/office/drawing/2014/main" id="{5D19894A-F0CC-80E1-2D6D-2F3C39E16209}"/>
              </a:ext>
            </a:extLst>
          </p:cNvPr>
          <p:cNvSpPr>
            <a:spLocks noGrp="1"/>
          </p:cNvSpPr>
          <p:nvPr>
            <p:ph idx="1"/>
          </p:nvPr>
        </p:nvSpPr>
        <p:spPr/>
        <p:txBody>
          <a:bodyPr/>
          <a:lstStyle/>
          <a:p>
            <a:pPr marL="0" indent="0">
              <a:buNone/>
            </a:pPr>
            <a:r>
              <a:rPr lang="en-US" dirty="0"/>
              <a:t>Bed Management in this pandemic has become an issue that almost all of the families of covid patients face. But by using the latest technology this problem can be solved, The main reason for this problem is hospitals not having a proper portal for managing beds. Our solution to this problem can be used to save many lives of covid patients. Therefore we have tried to address this problem with help of our project where the focus is to make sure that every covid patient gets a bed. We have achieved this by creating  one website for users through which they can request a bed in a hospital and also where hospitals can manage beds.</a:t>
            </a:r>
            <a:endParaRPr lang="en-IN" dirty="0"/>
          </a:p>
        </p:txBody>
      </p:sp>
    </p:spTree>
    <p:extLst>
      <p:ext uri="{BB962C8B-B14F-4D97-AF65-F5344CB8AC3E}">
        <p14:creationId xmlns:p14="http://schemas.microsoft.com/office/powerpoint/2010/main" val="1660203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0E67-F4DF-AB19-A22A-6393859FC8E6}"/>
              </a:ext>
            </a:extLst>
          </p:cNvPr>
          <p:cNvSpPr>
            <a:spLocks noGrp="1"/>
          </p:cNvSpPr>
          <p:nvPr>
            <p:ph type="title"/>
          </p:nvPr>
        </p:nvSpPr>
        <p:spPr/>
        <p:txBody>
          <a:bodyPr/>
          <a:lstStyle/>
          <a:p>
            <a:r>
              <a:rPr lang="en-IN" dirty="0"/>
              <a:t>Tech stack</a:t>
            </a:r>
          </a:p>
        </p:txBody>
      </p:sp>
      <p:sp>
        <p:nvSpPr>
          <p:cNvPr id="3" name="Content Placeholder 2">
            <a:extLst>
              <a:ext uri="{FF2B5EF4-FFF2-40B4-BE49-F238E27FC236}">
                <a16:creationId xmlns:a16="http://schemas.microsoft.com/office/drawing/2014/main" id="{D9FC50E2-18D9-82AC-E502-4DC65FD64282}"/>
              </a:ext>
            </a:extLst>
          </p:cNvPr>
          <p:cNvSpPr>
            <a:spLocks noGrp="1"/>
          </p:cNvSpPr>
          <p:nvPr>
            <p:ph idx="1"/>
          </p:nvPr>
        </p:nvSpPr>
        <p:spPr/>
        <p:txBody>
          <a:bodyPr/>
          <a:lstStyle/>
          <a:p>
            <a:pPr>
              <a:buFont typeface="Arial" panose="020B0604020202020204" pitchFamily="34" charset="0"/>
              <a:buChar char="•"/>
            </a:pPr>
            <a:r>
              <a:rPr lang="en-IN" dirty="0"/>
              <a:t> HTML, CSS, JAVASCRIPT</a:t>
            </a:r>
          </a:p>
          <a:p>
            <a:pPr>
              <a:buFont typeface="Arial" panose="020B0604020202020204" pitchFamily="34" charset="0"/>
              <a:buChar char="•"/>
            </a:pPr>
            <a:r>
              <a:rPr lang="en-IN" dirty="0"/>
              <a:t>PYTHON </a:t>
            </a:r>
          </a:p>
          <a:p>
            <a:pPr>
              <a:buFont typeface="Arial" panose="020B0604020202020204" pitchFamily="34" charset="0"/>
              <a:buChar char="•"/>
            </a:pPr>
            <a:r>
              <a:rPr lang="en-IN" dirty="0"/>
              <a:t>FLASK</a:t>
            </a:r>
          </a:p>
          <a:p>
            <a:pPr>
              <a:buFont typeface="Arial" panose="020B0604020202020204" pitchFamily="34" charset="0"/>
              <a:buChar char="•"/>
            </a:pPr>
            <a:r>
              <a:rPr lang="en-IN" dirty="0"/>
              <a:t>MYSQL</a:t>
            </a:r>
          </a:p>
          <a:p>
            <a:pPr>
              <a:buFont typeface="Arial" panose="020B0604020202020204" pitchFamily="34" charset="0"/>
              <a:buChar char="•"/>
            </a:pPr>
            <a:r>
              <a:rPr lang="en-IN" dirty="0"/>
              <a:t>SQL ALCHEMY</a:t>
            </a:r>
          </a:p>
          <a:p>
            <a:pPr>
              <a:buFont typeface="Arial" panose="020B0604020202020204" pitchFamily="34" charset="0"/>
              <a:buChar char="•"/>
            </a:pPr>
            <a:r>
              <a:rPr lang="en-IN" dirty="0"/>
              <a:t>XAMPP Server</a:t>
            </a:r>
          </a:p>
        </p:txBody>
      </p:sp>
    </p:spTree>
    <p:extLst>
      <p:ext uri="{BB962C8B-B14F-4D97-AF65-F5344CB8AC3E}">
        <p14:creationId xmlns:p14="http://schemas.microsoft.com/office/powerpoint/2010/main" val="3121442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BF184-0E8E-DF6A-6914-276332D69E85}"/>
              </a:ext>
            </a:extLst>
          </p:cNvPr>
          <p:cNvSpPr>
            <a:spLocks noGrp="1"/>
          </p:cNvSpPr>
          <p:nvPr>
            <p:ph type="title"/>
          </p:nvPr>
        </p:nvSpPr>
        <p:spPr/>
        <p:txBody>
          <a:bodyPr/>
          <a:lstStyle/>
          <a:p>
            <a:r>
              <a:rPr lang="en-IN" dirty="0"/>
              <a:t>Er diagram</a:t>
            </a:r>
          </a:p>
        </p:txBody>
      </p:sp>
      <p:pic>
        <p:nvPicPr>
          <p:cNvPr id="5" name="Content Placeholder 4">
            <a:extLst>
              <a:ext uri="{FF2B5EF4-FFF2-40B4-BE49-F238E27FC236}">
                <a16:creationId xmlns:a16="http://schemas.microsoft.com/office/drawing/2014/main" id="{5D330055-2288-A448-A5E9-78EA2095E1F6}"/>
              </a:ext>
            </a:extLst>
          </p:cNvPr>
          <p:cNvPicPr>
            <a:picLocks noGrp="1" noChangeAspect="1"/>
          </p:cNvPicPr>
          <p:nvPr>
            <p:ph idx="1"/>
          </p:nvPr>
        </p:nvPicPr>
        <p:blipFill>
          <a:blip r:embed="rId2"/>
          <a:stretch>
            <a:fillRect/>
          </a:stretch>
        </p:blipFill>
        <p:spPr>
          <a:xfrm>
            <a:off x="685801" y="1792746"/>
            <a:ext cx="9254285" cy="4754057"/>
          </a:xfrm>
        </p:spPr>
      </p:pic>
    </p:spTree>
    <p:extLst>
      <p:ext uri="{BB962C8B-B14F-4D97-AF65-F5344CB8AC3E}">
        <p14:creationId xmlns:p14="http://schemas.microsoft.com/office/powerpoint/2010/main" val="2929375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495F-2C17-A610-5FBD-FB642B7B00B6}"/>
              </a:ext>
            </a:extLst>
          </p:cNvPr>
          <p:cNvSpPr>
            <a:spLocks noGrp="1"/>
          </p:cNvSpPr>
          <p:nvPr>
            <p:ph type="title"/>
          </p:nvPr>
        </p:nvSpPr>
        <p:spPr/>
        <p:txBody>
          <a:bodyPr/>
          <a:lstStyle/>
          <a:p>
            <a:r>
              <a:rPr lang="en-IN" dirty="0"/>
              <a:t>Home Page</a:t>
            </a:r>
          </a:p>
        </p:txBody>
      </p:sp>
      <p:pic>
        <p:nvPicPr>
          <p:cNvPr id="5" name="Content Placeholder 4">
            <a:extLst>
              <a:ext uri="{FF2B5EF4-FFF2-40B4-BE49-F238E27FC236}">
                <a16:creationId xmlns:a16="http://schemas.microsoft.com/office/drawing/2014/main" id="{24A46F73-577C-9EEC-4A87-66DA8F548C4A}"/>
              </a:ext>
            </a:extLst>
          </p:cNvPr>
          <p:cNvPicPr>
            <a:picLocks noGrp="1" noChangeAspect="1"/>
          </p:cNvPicPr>
          <p:nvPr>
            <p:ph idx="1"/>
          </p:nvPr>
        </p:nvPicPr>
        <p:blipFill>
          <a:blip r:embed="rId2"/>
          <a:stretch>
            <a:fillRect/>
          </a:stretch>
        </p:blipFill>
        <p:spPr>
          <a:xfrm>
            <a:off x="685801" y="1716278"/>
            <a:ext cx="10202158" cy="4925729"/>
          </a:xfrm>
        </p:spPr>
      </p:pic>
    </p:spTree>
    <p:extLst>
      <p:ext uri="{BB962C8B-B14F-4D97-AF65-F5344CB8AC3E}">
        <p14:creationId xmlns:p14="http://schemas.microsoft.com/office/powerpoint/2010/main" val="4243992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89F16-83FC-AA43-CD8A-126005A9B9DE}"/>
              </a:ext>
            </a:extLst>
          </p:cNvPr>
          <p:cNvSpPr>
            <a:spLocks noGrp="1"/>
          </p:cNvSpPr>
          <p:nvPr>
            <p:ph type="title"/>
          </p:nvPr>
        </p:nvSpPr>
        <p:spPr/>
        <p:txBody>
          <a:bodyPr/>
          <a:lstStyle/>
          <a:p>
            <a:r>
              <a:rPr lang="en-IN" dirty="0"/>
              <a:t>Login- user/patient</a:t>
            </a:r>
          </a:p>
        </p:txBody>
      </p:sp>
      <p:pic>
        <p:nvPicPr>
          <p:cNvPr id="5" name="Content Placeholder 4">
            <a:extLst>
              <a:ext uri="{FF2B5EF4-FFF2-40B4-BE49-F238E27FC236}">
                <a16:creationId xmlns:a16="http://schemas.microsoft.com/office/drawing/2014/main" id="{5369B31A-52F6-40D9-2787-2BFC428E130B}"/>
              </a:ext>
            </a:extLst>
          </p:cNvPr>
          <p:cNvPicPr>
            <a:picLocks noGrp="1" noChangeAspect="1"/>
          </p:cNvPicPr>
          <p:nvPr>
            <p:ph idx="1"/>
          </p:nvPr>
        </p:nvPicPr>
        <p:blipFill>
          <a:blip r:embed="rId2"/>
          <a:stretch>
            <a:fillRect/>
          </a:stretch>
        </p:blipFill>
        <p:spPr>
          <a:xfrm>
            <a:off x="605705" y="2141538"/>
            <a:ext cx="10131425" cy="4552094"/>
          </a:xfrm>
        </p:spPr>
      </p:pic>
    </p:spTree>
    <p:extLst>
      <p:ext uri="{BB962C8B-B14F-4D97-AF65-F5344CB8AC3E}">
        <p14:creationId xmlns:p14="http://schemas.microsoft.com/office/powerpoint/2010/main" val="2124342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DF1A9-AF91-7B8F-FCDF-9CF4C654E716}"/>
              </a:ext>
            </a:extLst>
          </p:cNvPr>
          <p:cNvSpPr>
            <a:spLocks noGrp="1"/>
          </p:cNvSpPr>
          <p:nvPr>
            <p:ph type="title"/>
          </p:nvPr>
        </p:nvSpPr>
        <p:spPr/>
        <p:txBody>
          <a:bodyPr/>
          <a:lstStyle/>
          <a:p>
            <a:r>
              <a:rPr lang="en-IN" dirty="0"/>
              <a:t>Hospital login</a:t>
            </a:r>
          </a:p>
        </p:txBody>
      </p:sp>
      <p:pic>
        <p:nvPicPr>
          <p:cNvPr id="5" name="Content Placeholder 4">
            <a:extLst>
              <a:ext uri="{FF2B5EF4-FFF2-40B4-BE49-F238E27FC236}">
                <a16:creationId xmlns:a16="http://schemas.microsoft.com/office/drawing/2014/main" id="{2514ABA8-8434-0C18-1A60-858028839DD4}"/>
              </a:ext>
            </a:extLst>
          </p:cNvPr>
          <p:cNvPicPr>
            <a:picLocks noGrp="1" noChangeAspect="1"/>
          </p:cNvPicPr>
          <p:nvPr>
            <p:ph idx="1"/>
          </p:nvPr>
        </p:nvPicPr>
        <p:blipFill>
          <a:blip r:embed="rId2"/>
          <a:stretch>
            <a:fillRect/>
          </a:stretch>
        </p:blipFill>
        <p:spPr>
          <a:xfrm>
            <a:off x="685801" y="1808589"/>
            <a:ext cx="10131425" cy="4912686"/>
          </a:xfrm>
        </p:spPr>
      </p:pic>
    </p:spTree>
    <p:extLst>
      <p:ext uri="{BB962C8B-B14F-4D97-AF65-F5344CB8AC3E}">
        <p14:creationId xmlns:p14="http://schemas.microsoft.com/office/powerpoint/2010/main" val="1849604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{FADA140B-FAAB-457C-846A-1E3F379736D3}tf03457452</Template>
  <TotalTime>40</TotalTime>
  <Words>285</Words>
  <Application>Microsoft Office PowerPoint</Application>
  <PresentationFormat>Widescreen</PresentationFormat>
  <Paragraphs>29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Celestial</vt:lpstr>
      <vt:lpstr>DATABASE Management system project</vt:lpstr>
      <vt:lpstr>Topic- COVID BED SLOT BOOKING</vt:lpstr>
      <vt:lpstr>acknowledgement</vt:lpstr>
      <vt:lpstr>Description </vt:lpstr>
      <vt:lpstr>Tech stack</vt:lpstr>
      <vt:lpstr>Er diagram</vt:lpstr>
      <vt:lpstr>Home Page</vt:lpstr>
      <vt:lpstr>Login- user/patient</vt:lpstr>
      <vt:lpstr>Hospital login</vt:lpstr>
      <vt:lpstr>Available bed slots</vt:lpstr>
      <vt:lpstr>Booking details</vt:lpstr>
      <vt:lpstr>database</vt:lpstr>
      <vt:lpstr>database</vt:lpstr>
      <vt:lpstr>database</vt:lpstr>
      <vt:lpstr>database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 project</dc:title>
  <dc:creator>Akash Chauhan</dc:creator>
  <cp:lastModifiedBy>Akash Chauhan</cp:lastModifiedBy>
  <cp:revision>1</cp:revision>
  <dcterms:created xsi:type="dcterms:W3CDTF">2022-05-31T12:17:28Z</dcterms:created>
  <dcterms:modified xsi:type="dcterms:W3CDTF">2022-05-31T12:58:02Z</dcterms:modified>
</cp:coreProperties>
</file>