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59" r:id="rId7"/>
    <p:sldId id="261" r:id="rId8"/>
    <p:sldId id="269" r:id="rId9"/>
    <p:sldId id="270" r:id="rId10"/>
    <p:sldId id="271" r:id="rId11"/>
    <p:sldId id="272" r:id="rId12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1B54323-7FEB-4718-ABC7-FDCCA73B1163}">
          <p14:sldIdLst>
            <p14:sldId id="257"/>
            <p14:sldId id="268"/>
            <p14:sldId id="259"/>
            <p14:sldId id="261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2316" autoAdjust="0"/>
  </p:normalViewPr>
  <p:slideViewPr>
    <p:cSldViewPr>
      <p:cViewPr varScale="1">
        <p:scale>
          <a:sx n="116" d="100"/>
          <a:sy n="116" d="100"/>
        </p:scale>
        <p:origin x="102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2017/9/10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2017/9/10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576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48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2017/9/10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2017/9/10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2017/9/10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2017/9/10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2017/9/10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2017/9/10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2017/9/10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huii.top:8080/index.j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anpro.wi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codecamp.c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bootcss.com/" TargetMode="External"/><Relationship Id="rId5" Type="http://schemas.openxmlformats.org/officeDocument/2006/relationships/hyperlink" Target="https://www.codecademy.com/zh/" TargetMode="External"/><Relationship Id="rId4" Type="http://schemas.openxmlformats.org/officeDocument/2006/relationships/hyperlink" Target="http://www.w3school.com.c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1anpro" TargetMode="External"/><Relationship Id="rId2" Type="http://schemas.openxmlformats.org/officeDocument/2006/relationships/hyperlink" Target="https://www.liaoxuefeng.com/wiki/0013739516305929606dd18361248578c67b8067c8c017b00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billie66.github.io/TLCL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数据库课程设计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-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图书商城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166420" y="3140968"/>
            <a:ext cx="8735325" cy="1752600"/>
          </a:xfrm>
        </p:spPr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软件</a:t>
            </a:r>
            <a:r>
              <a:rPr lang="en-US" altLang="zh-CN" dirty="0" err="1">
                <a:latin typeface="Salesforce Sans"/>
                <a:ea typeface="微软雅黑" panose="020B0503020204020204" pitchFamily="34" charset="-122"/>
                <a:sym typeface="Salesforce Sans"/>
              </a:rPr>
              <a:t>Q1541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 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严辉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69888" y="3755658"/>
            <a:ext cx="1320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hlinkClick r:id="rId3"/>
              </a:rPr>
              <a:t>website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678588" y="3755658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hlinkClick r:id="rId4"/>
              </a:rPr>
              <a:t>blog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实现步骤：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需求分析：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lvl="1"/>
            <a:r>
              <a:rPr lang="zh-CN" altLang="en-US" sz="2800" dirty="0">
                <a:solidFill>
                  <a:srgbClr val="C00000"/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这个系统是给谁用的？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（商城老板、买书的人）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lvl="1"/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lvl="1"/>
            <a:r>
              <a:rPr lang="zh-CN" altLang="en-US" sz="2800" dirty="0">
                <a:solidFill>
                  <a:srgbClr val="00B050"/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各个角色有哪些功能？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（老板可以添加书目、修改价格、查看销量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等；买书的人可以浏览有哪些书、可以查看书的详情、个人信息、购物车等）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lvl="1"/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lvl="1"/>
            <a:r>
              <a:rPr lang="zh-CN" altLang="en-US" sz="2800" dirty="0">
                <a:solidFill>
                  <a:srgbClr val="FFC000"/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数据库的结构，字段的设计？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（书、用户等）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lvl="1"/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9876" y="548680"/>
            <a:ext cx="613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设计（</a:t>
            </a:r>
            <a:r>
              <a:rPr lang="zh-CN" altLang="en-US" sz="3600" dirty="0">
                <a:solidFill>
                  <a:srgbClr val="FF0000"/>
                </a:solidFill>
              </a:rPr>
              <a:t>最重要的步骤！！！</a:t>
            </a:r>
            <a:r>
              <a:rPr lang="zh-CN" altLang="en-US" sz="2800" dirty="0"/>
              <a:t>）：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72826" y="1375956"/>
            <a:ext cx="77939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C000"/>
                </a:solidFill>
              </a:rPr>
              <a:t>流程设计：</a:t>
            </a:r>
            <a:r>
              <a:rPr lang="zh-CN" altLang="en-US" sz="2800" dirty="0"/>
              <a:t>用户如何操作（有无引导页）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</a:rPr>
              <a:t>前端设计：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页面设计：主页、登陆注册页、个人信息页等的布局</a:t>
            </a:r>
            <a:endParaRPr lang="en-US" altLang="zh-CN" sz="2800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元素设计：按钮、导航栏、下拉列表等的搭配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B050"/>
                </a:solidFill>
              </a:rPr>
              <a:t>后端设计：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在哪些操作中需要访问数据库、需要计算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70C0"/>
                </a:solidFill>
              </a:rPr>
              <a:t>数据库设计：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将字段组合，降低冗余度，优化成</a:t>
            </a:r>
            <a:r>
              <a:rPr lang="en-US" altLang="zh-CN" sz="2800" dirty="0" err="1"/>
              <a:t>3NF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04998" y="116633"/>
            <a:ext cx="10360501" cy="792088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要学习的技能路线：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1557908" y="1412776"/>
            <a:ext cx="8907977" cy="5184576"/>
          </a:xfrm>
        </p:spPr>
        <p:txBody>
          <a:bodyPr rtlCol="0"/>
          <a:lstStyle/>
          <a:p>
            <a:r>
              <a:rPr lang="en-US" altLang="zh-CN" dirty="0">
                <a:solidFill>
                  <a:srgbClr val="C00000"/>
                </a:solidFill>
              </a:rPr>
              <a:t>HTML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CSS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JavaScript</a:t>
            </a:r>
            <a:br>
              <a:rPr lang="en-US" altLang="zh-CN" dirty="0"/>
            </a:br>
            <a:r>
              <a:rPr lang="zh-CN" altLang="en-US" dirty="0"/>
              <a:t>（推荐教程：</a:t>
            </a:r>
            <a:r>
              <a:rPr lang="en-US" altLang="zh-CN" dirty="0" err="1">
                <a:hlinkClick r:id="rId3"/>
              </a:rPr>
              <a:t>fcc</a:t>
            </a:r>
            <a:r>
              <a:rPr lang="zh-CN" altLang="en-US" dirty="0"/>
              <a:t>、</a:t>
            </a:r>
            <a:r>
              <a:rPr lang="en-US" altLang="zh-CN" dirty="0" err="1">
                <a:hlinkClick r:id="rId4"/>
              </a:rPr>
              <a:t>w3c</a:t>
            </a:r>
            <a:r>
              <a:rPr lang="zh-CN" altLang="en-US" dirty="0"/>
              <a:t>、</a:t>
            </a:r>
            <a:r>
              <a:rPr lang="en-US" altLang="zh-CN" dirty="0" err="1">
                <a:hlinkClick r:id="rId5"/>
              </a:rPr>
              <a:t>codecademy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前端框架</a:t>
            </a:r>
            <a:r>
              <a:rPr lang="en-US" altLang="zh-CN" dirty="0">
                <a:hlinkClick r:id="rId6"/>
              </a:rPr>
              <a:t>bootstrap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Servlet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、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Jsp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ssh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或者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ssm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框架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网易云课堂、传智播客等入门教程）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  <a:p>
            <a:r>
              <a:rPr lang="en-US" altLang="zh-CN" dirty="0" err="1">
                <a:solidFill>
                  <a:srgbClr val="00B050"/>
                </a:solidFill>
                <a:sym typeface="Salesforce Sans"/>
              </a:rPr>
              <a:t>m</a:t>
            </a:r>
            <a:r>
              <a:rPr lang="en-US" altLang="zh-CN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ysql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（已经学了）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要学习的工具：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1772816"/>
            <a:ext cx="7539825" cy="4399384"/>
          </a:xfrm>
        </p:spPr>
        <p:txBody>
          <a:bodyPr/>
          <a:lstStyle/>
          <a:p>
            <a:r>
              <a:rPr lang="en-US" altLang="zh-CN" dirty="0" err="1">
                <a:solidFill>
                  <a:srgbClr val="FFC000"/>
                </a:solidFill>
              </a:rPr>
              <a:t>Git</a:t>
            </a:r>
            <a:r>
              <a:rPr lang="zh-CN" altLang="en-US" dirty="0">
                <a:solidFill>
                  <a:srgbClr val="FFC000"/>
                </a:solidFill>
              </a:rPr>
              <a:t>、</a:t>
            </a:r>
            <a:r>
              <a:rPr lang="en-US" altLang="zh-CN" dirty="0" err="1">
                <a:solidFill>
                  <a:srgbClr val="FFC000"/>
                </a:solidFill>
              </a:rPr>
              <a:t>Github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b="1" dirty="0"/>
              <a:t>/’</a:t>
            </a:r>
            <a:r>
              <a:rPr lang="en-US" altLang="zh-CN" b="1" dirty="0" err="1"/>
              <a:t>git·hʌb</a:t>
            </a:r>
            <a:r>
              <a:rPr lang="en-US" altLang="zh-CN" b="1" dirty="0"/>
              <a:t>/)(</a:t>
            </a:r>
            <a:r>
              <a:rPr lang="zh-CN" altLang="en-US" b="1" dirty="0">
                <a:hlinkClick r:id="rId2"/>
              </a:rPr>
              <a:t>廖雪峰的</a:t>
            </a:r>
            <a:r>
              <a:rPr lang="en-US" altLang="zh-CN" b="1" dirty="0" err="1">
                <a:hlinkClick r:id="rId2"/>
              </a:rPr>
              <a:t>git</a:t>
            </a:r>
            <a:r>
              <a:rPr lang="zh-CN" altLang="en-US" b="1" dirty="0">
                <a:hlinkClick r:id="rId2"/>
              </a:rPr>
              <a:t>教程</a:t>
            </a:r>
            <a:r>
              <a:rPr lang="zh-CN" altLang="en-US" b="1" dirty="0"/>
              <a:t>、</a:t>
            </a:r>
            <a:r>
              <a:rPr lang="zh-CN" altLang="en-US" b="1" dirty="0">
                <a:hlinkClick r:id="rId3"/>
              </a:rPr>
              <a:t>我的</a:t>
            </a:r>
            <a:r>
              <a:rPr lang="en-US" altLang="zh-CN" b="1" dirty="0">
                <a:hlinkClick r:id="rId3"/>
              </a:rPr>
              <a:t>id</a:t>
            </a:r>
            <a:r>
              <a:rPr lang="en-US" altLang="zh-CN" b="1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（推荐带界面的</a:t>
            </a:r>
            <a:r>
              <a:rPr lang="en-US" altLang="zh-CN" dirty="0" err="1"/>
              <a:t>ubuntu</a:t>
            </a:r>
            <a:r>
              <a:rPr lang="zh-CN" altLang="en-US" dirty="0"/>
              <a:t>入门，熟悉命令、</a:t>
            </a:r>
            <a:r>
              <a:rPr lang="zh-CN" altLang="en-US" dirty="0">
                <a:hlinkClick r:id="rId4"/>
              </a:rPr>
              <a:t>快乐的</a:t>
            </a:r>
            <a:r>
              <a:rPr lang="en-US" altLang="zh-CN" dirty="0" err="1">
                <a:hlinkClick r:id="rId4"/>
              </a:rPr>
              <a:t>linux</a:t>
            </a:r>
            <a:r>
              <a:rPr lang="zh-CN" altLang="en-US" dirty="0">
                <a:hlinkClick r:id="rId4"/>
              </a:rPr>
              <a:t>命令行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英语（</a:t>
            </a:r>
            <a:r>
              <a:rPr lang="en-US" altLang="zh-CN" dirty="0"/>
              <a:t>…</a:t>
            </a:r>
            <a:r>
              <a:rPr lang="zh-CN" altLang="en-US" dirty="0"/>
              <a:t>新概念英语</a:t>
            </a:r>
            <a:r>
              <a:rPr lang="en-US" altLang="zh-CN" dirty="0"/>
              <a:t>???...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7604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548680"/>
            <a:ext cx="5861985" cy="2520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244" y="3356992"/>
            <a:ext cx="7133034" cy="297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1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3298379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9020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49</TotalTime>
  <Words>235</Words>
  <Application>Microsoft Office PowerPoint</Application>
  <PresentationFormat>自定义</PresentationFormat>
  <Paragraphs>39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Salesforce Sans</vt:lpstr>
      <vt:lpstr>微软雅黑</vt:lpstr>
      <vt:lpstr>幼圆</vt:lpstr>
      <vt:lpstr>Arial</vt:lpstr>
      <vt:lpstr>Calibri</vt:lpstr>
      <vt:lpstr>技术 16x9</vt:lpstr>
      <vt:lpstr>数据库课程设计-图书商城</vt:lpstr>
      <vt:lpstr>实现步骤：</vt:lpstr>
      <vt:lpstr>PowerPoint 演示文稿</vt:lpstr>
      <vt:lpstr>要学习的技能路线：</vt:lpstr>
      <vt:lpstr>要学习的工具：</vt:lpstr>
      <vt:lpstr>PowerPoint 演示文稿</vt:lpstr>
      <vt:lpstr>谢谢观看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数据库课程设计</dc:title>
  <dc:creator>hui yan</dc:creator>
  <cp:lastModifiedBy>hui yan</cp:lastModifiedBy>
  <cp:revision>10</cp:revision>
  <dcterms:created xsi:type="dcterms:W3CDTF">2017-09-10T09:28:33Z</dcterms:created>
  <dcterms:modified xsi:type="dcterms:W3CDTF">2017-09-10T10:18:13Z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