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451dc6a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451dc6a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451dc6a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451dc6a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451dc6ae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451dc6ae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451dc6ae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451dc6ae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51dc6ae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51dc6ae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451dc6ae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451dc6ae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Паттерн Adapter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482400"/>
            <a:ext cx="8520600" cy="4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ru" sz="2400"/>
              <a:t>Название и классификация паттерна</a:t>
            </a:r>
            <a:endParaRPr b="1"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 Адаптер - паттерн, структурирующий классы и объекты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ru" sz="2400"/>
              <a:t>Назначение</a:t>
            </a:r>
            <a:endParaRPr b="1"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Преобразует интерфейс одного класса в интерфейс другого, который ожидают клиенты. Адаптер обеспечивает совместную работу классов с несовместимыми интерфейсами, которая без него была бы невозможна.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ru" sz="2400"/>
              <a:t>Известен также под именем</a:t>
            </a:r>
            <a:endParaRPr b="1"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Wrapper (обертка)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Мотивация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4148"/>
            <a:ext cx="8520601" cy="335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Структура</a:t>
            </a:r>
            <a:endParaRPr b="1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25" y="1874825"/>
            <a:ext cx="58007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Применимость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Применяйте паттерн адаптер, когда: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хотите использовать существующий класс, но его интерфейс не соответствует вашим потребностям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собираетесь создать повторно используемый класс, который должен взаимодействовать с заранее неизвестными или не связанными с ним классами, имеющими несовместимые интерфейсы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819100"/>
            <a:ext cx="6096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499875"/>
            <a:ext cx="65532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