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43891200" cy="32918400"/>
  <p:notesSz cx="6953250" cy="9239250"/>
  <p:embeddedFontLst>
    <p:embeddedFont>
      <p:font typeface="Domine" panose="020B0604020202020204" charset="0"/>
      <p:regular r:id="rId3"/>
    </p:embeddedFont>
    <p:embeddedFont>
      <p:font typeface="Montserrat" panose="00000500000000000000" pitchFamily="2" charset="0"/>
      <p:regular r:id="rId4"/>
      <p:bold r:id="rId5"/>
      <p:italic r:id="rId6"/>
      <p:boldItalic r:id="rId7"/>
    </p:embeddedFont>
    <p:embeddedFont>
      <p:font typeface="Montserrat Extra Bold" panose="020B0604020202020204" charset="0"/>
      <p:bold r:id="rId8"/>
    </p:embeddedFont>
  </p:embeddedFontLst>
  <p:custDataLst>
    <p:tags r:id="rId9"/>
  </p:custDataLst>
  <p:defaultTextStyle>
    <a:defPPr>
      <a:defRPr lang="en-US"/>
    </a:defPPr>
    <a:lvl1pPr algn="l" rtl="0" eaLnBrk="0" fontAlgn="base" hangingPunct="0">
      <a:spcBef>
        <a:spcPct val="0"/>
      </a:spcBef>
      <a:spcAft>
        <a:spcPct val="0"/>
      </a:spcAft>
      <a:defRPr sz="93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93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93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93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9300" kern="1200">
        <a:solidFill>
          <a:schemeClr val="tx1"/>
        </a:solidFill>
        <a:latin typeface="Arial" panose="020B0604020202020204" pitchFamily="34" charset="0"/>
        <a:ea typeface="+mn-ea"/>
        <a:cs typeface="+mn-cs"/>
      </a:defRPr>
    </a:lvl5pPr>
    <a:lvl6pPr marL="2286000" algn="l" defTabSz="914400" rtl="0" eaLnBrk="1" latinLnBrk="0" hangingPunct="1">
      <a:defRPr sz="9300" kern="1200">
        <a:solidFill>
          <a:schemeClr val="tx1"/>
        </a:solidFill>
        <a:latin typeface="Arial" panose="020B0604020202020204" pitchFamily="34" charset="0"/>
        <a:ea typeface="+mn-ea"/>
        <a:cs typeface="+mn-cs"/>
      </a:defRPr>
    </a:lvl6pPr>
    <a:lvl7pPr marL="2743200" algn="l" defTabSz="914400" rtl="0" eaLnBrk="1" latinLnBrk="0" hangingPunct="1">
      <a:defRPr sz="9300" kern="1200">
        <a:solidFill>
          <a:schemeClr val="tx1"/>
        </a:solidFill>
        <a:latin typeface="Arial" panose="020B0604020202020204" pitchFamily="34" charset="0"/>
        <a:ea typeface="+mn-ea"/>
        <a:cs typeface="+mn-cs"/>
      </a:defRPr>
    </a:lvl7pPr>
    <a:lvl8pPr marL="3200400" algn="l" defTabSz="914400" rtl="0" eaLnBrk="1" latinLnBrk="0" hangingPunct="1">
      <a:defRPr sz="9300" kern="1200">
        <a:solidFill>
          <a:schemeClr val="tx1"/>
        </a:solidFill>
        <a:latin typeface="Arial" panose="020B0604020202020204" pitchFamily="34" charset="0"/>
        <a:ea typeface="+mn-ea"/>
        <a:cs typeface="+mn-cs"/>
      </a:defRPr>
    </a:lvl8pPr>
    <a:lvl9pPr marL="3657600" algn="l" defTabSz="914400" rtl="0" eaLnBrk="1" latinLnBrk="0" hangingPunct="1">
      <a:defRPr sz="93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p:scale>
          <a:sx n="33" d="100"/>
          <a:sy n="33" d="100"/>
        </p:scale>
        <p:origin x="-3091" y="-643"/>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tableStyles" Target="tableStyle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viewProps" Target="viewProps.xml"/><Relationship Id="rId5" Type="http://schemas.openxmlformats.org/officeDocument/2006/relationships/font" Target="fonts/font3.fntdata"/><Relationship Id="rId10" Type="http://schemas.openxmlformats.org/officeDocument/2006/relationships/presProps" Target="presProps.xml"/><Relationship Id="rId4" Type="http://schemas.openxmlformats.org/officeDocument/2006/relationships/font" Target="fonts/font2.fntdata"/><Relationship Id="rId9"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31D309A8-F4AA-43A2-8C81-BEC027D80B26}"/>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8554123-AAA0-490D-8022-C1D9AFEC3944}"/>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1329F74-F32B-4159-80E2-548E04DAA4D1}"/>
              </a:ext>
            </a:extLst>
          </p:cNvPr>
          <p:cNvSpPr>
            <a:spLocks noGrp="1" noChangeArrowheads="1"/>
          </p:cNvSpPr>
          <p:nvPr>
            <p:ph type="sldNum" sz="quarter" idx="12"/>
          </p:nvPr>
        </p:nvSpPr>
        <p:spPr/>
        <p:txBody>
          <a:bodyPr/>
          <a:lstStyle>
            <a:lvl1pPr>
              <a:defRPr/>
            </a:lvl1pPr>
          </a:lstStyle>
          <a:p>
            <a:pPr>
              <a:defRPr/>
            </a:pPr>
            <a:fld id="{88190BE1-1AF4-4408-BABD-9E6C219040E5}" type="slidenum">
              <a:rPr lang="en-US" altLang="en-US"/>
              <a:pPr>
                <a:defRPr/>
              </a:pPr>
              <a:t>‹#›</a:t>
            </a:fld>
            <a:endParaRPr lang="en-US" altLang="en-US"/>
          </a:p>
        </p:txBody>
      </p:sp>
    </p:spTree>
    <p:extLst>
      <p:ext uri="{BB962C8B-B14F-4D97-AF65-F5344CB8AC3E}">
        <p14:creationId xmlns:p14="http://schemas.microsoft.com/office/powerpoint/2010/main" val="225459892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2C49E7D-9002-4E1C-AA2D-A877BD7BDAC3}"/>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8CE2A29-7601-4A4E-BD59-9C0CC5D8E68C}"/>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6177322-F0C3-4D59-892E-B7ED71FC3AD4}"/>
              </a:ext>
            </a:extLst>
          </p:cNvPr>
          <p:cNvSpPr>
            <a:spLocks noGrp="1" noChangeArrowheads="1"/>
          </p:cNvSpPr>
          <p:nvPr>
            <p:ph type="sldNum" sz="quarter" idx="12"/>
          </p:nvPr>
        </p:nvSpPr>
        <p:spPr/>
        <p:txBody>
          <a:bodyPr/>
          <a:lstStyle>
            <a:lvl1pPr>
              <a:defRPr/>
            </a:lvl1pPr>
          </a:lstStyle>
          <a:p>
            <a:pPr>
              <a:defRPr/>
            </a:pPr>
            <a:fld id="{D0B36E21-A752-4F0E-AB8A-476EB6091062}" type="slidenum">
              <a:rPr lang="en-US" altLang="en-US"/>
              <a:pPr>
                <a:defRPr/>
              </a:pPr>
              <a:t>‹#›</a:t>
            </a:fld>
            <a:endParaRPr lang="en-US" altLang="en-US"/>
          </a:p>
        </p:txBody>
      </p:sp>
    </p:spTree>
    <p:extLst>
      <p:ext uri="{BB962C8B-B14F-4D97-AF65-F5344CB8AC3E}">
        <p14:creationId xmlns:p14="http://schemas.microsoft.com/office/powerpoint/2010/main" val="130522499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7625"/>
            <a:ext cx="9874956" cy="280876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96D8CD8-44EF-42DE-991D-F854F7E91A16}"/>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835E3C2-DA48-4567-916A-0395163CB235}"/>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0A3E065-E3C2-4A13-B466-C6E0B6FAB804}"/>
              </a:ext>
            </a:extLst>
          </p:cNvPr>
          <p:cNvSpPr>
            <a:spLocks noGrp="1" noChangeArrowheads="1"/>
          </p:cNvSpPr>
          <p:nvPr>
            <p:ph type="sldNum" sz="quarter" idx="12"/>
          </p:nvPr>
        </p:nvSpPr>
        <p:spPr/>
        <p:txBody>
          <a:bodyPr/>
          <a:lstStyle>
            <a:lvl1pPr>
              <a:defRPr/>
            </a:lvl1pPr>
          </a:lstStyle>
          <a:p>
            <a:pPr>
              <a:defRPr/>
            </a:pPr>
            <a:fld id="{19B9B070-A8C8-4C1B-ACF4-A01A01276AB1}" type="slidenum">
              <a:rPr lang="en-US" altLang="en-US"/>
              <a:pPr>
                <a:defRPr/>
              </a:pPr>
              <a:t>‹#›</a:t>
            </a:fld>
            <a:endParaRPr lang="en-US" altLang="en-US"/>
          </a:p>
        </p:txBody>
      </p:sp>
    </p:spTree>
    <p:extLst>
      <p:ext uri="{BB962C8B-B14F-4D97-AF65-F5344CB8AC3E}">
        <p14:creationId xmlns:p14="http://schemas.microsoft.com/office/powerpoint/2010/main" val="427147677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3C98B32-86AA-438F-A892-070260C13FEC}"/>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017C40A-403D-4927-AF81-1349B579D723}"/>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5C4AEA9-4741-442A-9304-90C650E99F12}"/>
              </a:ext>
            </a:extLst>
          </p:cNvPr>
          <p:cNvSpPr>
            <a:spLocks noGrp="1" noChangeArrowheads="1"/>
          </p:cNvSpPr>
          <p:nvPr>
            <p:ph type="sldNum" sz="quarter" idx="12"/>
          </p:nvPr>
        </p:nvSpPr>
        <p:spPr/>
        <p:txBody>
          <a:bodyPr/>
          <a:lstStyle>
            <a:lvl1pPr>
              <a:defRPr/>
            </a:lvl1pPr>
          </a:lstStyle>
          <a:p>
            <a:pPr>
              <a:defRPr/>
            </a:pPr>
            <a:fld id="{EB31477D-E407-4230-B1A8-1287929FCCE8}" type="slidenum">
              <a:rPr lang="en-US" altLang="en-US"/>
              <a:pPr>
                <a:defRPr/>
              </a:pPr>
              <a:t>‹#›</a:t>
            </a:fld>
            <a:endParaRPr lang="en-US" altLang="en-US"/>
          </a:p>
        </p:txBody>
      </p:sp>
    </p:spTree>
    <p:extLst>
      <p:ext uri="{BB962C8B-B14F-4D97-AF65-F5344CB8AC3E}">
        <p14:creationId xmlns:p14="http://schemas.microsoft.com/office/powerpoint/2010/main" val="52180946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FECD266-FAE4-4C91-A2A9-2DC0A6D8BC63}"/>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803D73F-CFBC-44B9-8A60-1D50D5919227}"/>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0DBD84F-6C78-4D3D-A3C7-166E737DF9B6}"/>
              </a:ext>
            </a:extLst>
          </p:cNvPr>
          <p:cNvSpPr>
            <a:spLocks noGrp="1" noChangeArrowheads="1"/>
          </p:cNvSpPr>
          <p:nvPr>
            <p:ph type="sldNum" sz="quarter" idx="12"/>
          </p:nvPr>
        </p:nvSpPr>
        <p:spPr/>
        <p:txBody>
          <a:bodyPr/>
          <a:lstStyle>
            <a:lvl1pPr>
              <a:defRPr/>
            </a:lvl1pPr>
          </a:lstStyle>
          <a:p>
            <a:pPr>
              <a:defRPr/>
            </a:pPr>
            <a:fld id="{510F0159-E43F-47CF-A97D-10BC1EC0C927}" type="slidenum">
              <a:rPr lang="en-US" altLang="en-US"/>
              <a:pPr>
                <a:defRPr/>
              </a:pPr>
              <a:t>‹#›</a:t>
            </a:fld>
            <a:endParaRPr lang="en-US" altLang="en-US"/>
          </a:p>
        </p:txBody>
      </p:sp>
    </p:spTree>
    <p:extLst>
      <p:ext uri="{BB962C8B-B14F-4D97-AF65-F5344CB8AC3E}">
        <p14:creationId xmlns:p14="http://schemas.microsoft.com/office/powerpoint/2010/main" val="279705360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279" y="7680325"/>
            <a:ext cx="19683588"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4F43144-8958-4837-A52E-1F3C116497F3}"/>
              </a:ext>
            </a:extLst>
          </p:cNvPr>
          <p:cNvSpPr>
            <a:spLocks noGrp="1" noChangeArrowheads="1"/>
          </p:cNvSpPr>
          <p:nvPr>
            <p:ph type="dt" sz="half" idx="10"/>
          </p:nvPr>
        </p:nvSpPr>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0B3B7B1-031E-40F0-9A19-A184E5DA3340}"/>
              </a:ext>
            </a:extLst>
          </p:cNvPr>
          <p:cNvSpPr>
            <a:spLocks noGrp="1" noChangeArrowheads="1"/>
          </p:cNvSpPr>
          <p:nvPr>
            <p:ph type="ftr" sz="quarter" idx="11"/>
          </p:nvPr>
        </p:nvSpPr>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1C2AFAF-166A-4550-B27C-7BEAC727120B}"/>
              </a:ext>
            </a:extLst>
          </p:cNvPr>
          <p:cNvSpPr>
            <a:spLocks noGrp="1" noChangeArrowheads="1"/>
          </p:cNvSpPr>
          <p:nvPr>
            <p:ph type="sldNum" sz="quarter" idx="12"/>
          </p:nvPr>
        </p:nvSpPr>
        <p:spPr/>
        <p:txBody>
          <a:bodyPr/>
          <a:lstStyle>
            <a:lvl1pPr>
              <a:defRPr/>
            </a:lvl1pPr>
          </a:lstStyle>
          <a:p>
            <a:pPr>
              <a:defRPr/>
            </a:pPr>
            <a:fld id="{9F6EC4A5-8AF5-4C62-B207-85F51DA8570F}" type="slidenum">
              <a:rPr lang="en-US" altLang="en-US"/>
              <a:pPr>
                <a:defRPr/>
              </a:pPr>
              <a:t>‹#›</a:t>
            </a:fld>
            <a:endParaRPr lang="en-US" altLang="en-US"/>
          </a:p>
        </p:txBody>
      </p:sp>
    </p:spTree>
    <p:extLst>
      <p:ext uri="{BB962C8B-B14F-4D97-AF65-F5344CB8AC3E}">
        <p14:creationId xmlns:p14="http://schemas.microsoft.com/office/powerpoint/2010/main" val="330821148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2054FD09-9B48-4151-9028-96214DB60527}"/>
              </a:ext>
            </a:extLst>
          </p:cNvPr>
          <p:cNvSpPr>
            <a:spLocks noGrp="1" noChangeArrowheads="1"/>
          </p:cNvSpPr>
          <p:nvPr>
            <p:ph type="dt" sz="half" idx="10"/>
          </p:nvPr>
        </p:nvSpPr>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22E47633-FCBE-465A-ABCB-691ADA011A27}"/>
              </a:ext>
            </a:extLst>
          </p:cNvPr>
          <p:cNvSpPr>
            <a:spLocks noGrp="1" noChangeArrowheads="1"/>
          </p:cNvSpPr>
          <p:nvPr>
            <p:ph type="ftr" sz="quarter" idx="11"/>
          </p:nvPr>
        </p:nvSpPr>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AE9214A6-E1E4-4A2B-AEC7-55D4C3CA4B16}"/>
              </a:ext>
            </a:extLst>
          </p:cNvPr>
          <p:cNvSpPr>
            <a:spLocks noGrp="1" noChangeArrowheads="1"/>
          </p:cNvSpPr>
          <p:nvPr>
            <p:ph type="sldNum" sz="quarter" idx="12"/>
          </p:nvPr>
        </p:nvSpPr>
        <p:spPr/>
        <p:txBody>
          <a:bodyPr/>
          <a:lstStyle>
            <a:lvl1pPr>
              <a:defRPr/>
            </a:lvl1pPr>
          </a:lstStyle>
          <a:p>
            <a:pPr>
              <a:defRPr/>
            </a:pPr>
            <a:fld id="{2062BA43-3945-466E-87F2-3C2221FE8015}" type="slidenum">
              <a:rPr lang="en-US" altLang="en-US"/>
              <a:pPr>
                <a:defRPr/>
              </a:pPr>
              <a:t>‹#›</a:t>
            </a:fld>
            <a:endParaRPr lang="en-US" altLang="en-US"/>
          </a:p>
        </p:txBody>
      </p:sp>
    </p:spTree>
    <p:extLst>
      <p:ext uri="{BB962C8B-B14F-4D97-AF65-F5344CB8AC3E}">
        <p14:creationId xmlns:p14="http://schemas.microsoft.com/office/powerpoint/2010/main" val="312713527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CE1BE56-50A0-4FE0-97C3-3FB306A94844}"/>
              </a:ext>
            </a:extLst>
          </p:cNvPr>
          <p:cNvSpPr>
            <a:spLocks noGrp="1" noChangeArrowheads="1"/>
          </p:cNvSpPr>
          <p:nvPr>
            <p:ph type="dt" sz="half" idx="10"/>
          </p:nvPr>
        </p:nvSpPr>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09DB606-8FDA-467B-9062-C80460A59351}"/>
              </a:ext>
            </a:extLst>
          </p:cNvPr>
          <p:cNvSpPr>
            <a:spLocks noGrp="1" noChangeArrowheads="1"/>
          </p:cNvSpPr>
          <p:nvPr>
            <p:ph type="ftr" sz="quarter" idx="11"/>
          </p:nvPr>
        </p:nvSpPr>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47119720-A5A3-4507-9724-399123FCDE1F}"/>
              </a:ext>
            </a:extLst>
          </p:cNvPr>
          <p:cNvSpPr>
            <a:spLocks noGrp="1" noChangeArrowheads="1"/>
          </p:cNvSpPr>
          <p:nvPr>
            <p:ph type="sldNum" sz="quarter" idx="12"/>
          </p:nvPr>
        </p:nvSpPr>
        <p:spPr/>
        <p:txBody>
          <a:bodyPr/>
          <a:lstStyle>
            <a:lvl1pPr>
              <a:defRPr/>
            </a:lvl1pPr>
          </a:lstStyle>
          <a:p>
            <a:pPr>
              <a:defRPr/>
            </a:pPr>
            <a:fld id="{11879D12-469A-4ADB-99C3-E970D572BC97}" type="slidenum">
              <a:rPr lang="en-US" altLang="en-US"/>
              <a:pPr>
                <a:defRPr/>
              </a:pPr>
              <a:t>‹#›</a:t>
            </a:fld>
            <a:endParaRPr lang="en-US" altLang="en-US"/>
          </a:p>
        </p:txBody>
      </p:sp>
    </p:spTree>
    <p:extLst>
      <p:ext uri="{BB962C8B-B14F-4D97-AF65-F5344CB8AC3E}">
        <p14:creationId xmlns:p14="http://schemas.microsoft.com/office/powerpoint/2010/main" val="228092783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F0B713D-842B-48C0-A2D9-E253BF843B9D}"/>
              </a:ext>
            </a:extLst>
          </p:cNvPr>
          <p:cNvSpPr>
            <a:spLocks noGrp="1" noChangeArrowheads="1"/>
          </p:cNvSpPr>
          <p:nvPr>
            <p:ph type="dt" sz="half" idx="10"/>
          </p:nvPr>
        </p:nvSpPr>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CD481E62-D870-4ED4-A5F3-ADB3D9642E6A}"/>
              </a:ext>
            </a:extLst>
          </p:cNvPr>
          <p:cNvSpPr>
            <a:spLocks noGrp="1" noChangeArrowheads="1"/>
          </p:cNvSpPr>
          <p:nvPr>
            <p:ph type="ftr" sz="quarter" idx="11"/>
          </p:nvPr>
        </p:nvSpPr>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8BA461F-5715-4B18-84C1-C85C2A174054}"/>
              </a:ext>
            </a:extLst>
          </p:cNvPr>
          <p:cNvSpPr>
            <a:spLocks noGrp="1" noChangeArrowheads="1"/>
          </p:cNvSpPr>
          <p:nvPr>
            <p:ph type="sldNum" sz="quarter" idx="12"/>
          </p:nvPr>
        </p:nvSpPr>
        <p:spPr/>
        <p:txBody>
          <a:bodyPr/>
          <a:lstStyle>
            <a:lvl1pPr>
              <a:defRPr/>
            </a:lvl1pPr>
          </a:lstStyle>
          <a:p>
            <a:pPr>
              <a:defRPr/>
            </a:pPr>
            <a:fld id="{9A845F61-BAEF-4101-961B-192C7B3D7266}" type="slidenum">
              <a:rPr lang="en-US" altLang="en-US"/>
              <a:pPr>
                <a:defRPr/>
              </a:pPr>
              <a:t>‹#›</a:t>
            </a:fld>
            <a:endParaRPr lang="en-US" altLang="en-US"/>
          </a:p>
        </p:txBody>
      </p:sp>
    </p:spTree>
    <p:extLst>
      <p:ext uri="{BB962C8B-B14F-4D97-AF65-F5344CB8AC3E}">
        <p14:creationId xmlns:p14="http://schemas.microsoft.com/office/powerpoint/2010/main" val="26752792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F02C7DC-A315-4616-9A7D-88A901411841}"/>
              </a:ext>
            </a:extLst>
          </p:cNvPr>
          <p:cNvSpPr>
            <a:spLocks noGrp="1" noChangeArrowheads="1"/>
          </p:cNvSpPr>
          <p:nvPr>
            <p:ph type="dt" sz="half" idx="10"/>
          </p:nvPr>
        </p:nvSpPr>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8664DE4-26CF-460A-83E7-7EA1BAE0A705}"/>
              </a:ext>
            </a:extLst>
          </p:cNvPr>
          <p:cNvSpPr>
            <a:spLocks noGrp="1" noChangeArrowheads="1"/>
          </p:cNvSpPr>
          <p:nvPr>
            <p:ph type="ftr" sz="quarter" idx="11"/>
          </p:nvPr>
        </p:nvSpPr>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A79F517-C723-49CA-B01B-D7818F59D8CF}"/>
              </a:ext>
            </a:extLst>
          </p:cNvPr>
          <p:cNvSpPr>
            <a:spLocks noGrp="1" noChangeArrowheads="1"/>
          </p:cNvSpPr>
          <p:nvPr>
            <p:ph type="sldNum" sz="quarter" idx="12"/>
          </p:nvPr>
        </p:nvSpPr>
        <p:spPr/>
        <p:txBody>
          <a:bodyPr/>
          <a:lstStyle>
            <a:lvl1pPr>
              <a:defRPr/>
            </a:lvl1pPr>
          </a:lstStyle>
          <a:p>
            <a:pPr>
              <a:defRPr/>
            </a:pPr>
            <a:fld id="{20337731-654E-4B55-A8E3-9E38762E924A}" type="slidenum">
              <a:rPr lang="en-US" altLang="en-US"/>
              <a:pPr>
                <a:defRPr/>
              </a:pPr>
              <a:t>‹#›</a:t>
            </a:fld>
            <a:endParaRPr lang="en-US" altLang="en-US"/>
          </a:p>
        </p:txBody>
      </p:sp>
    </p:spTree>
    <p:extLst>
      <p:ext uri="{BB962C8B-B14F-4D97-AF65-F5344CB8AC3E}">
        <p14:creationId xmlns:p14="http://schemas.microsoft.com/office/powerpoint/2010/main" val="2780421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127E7D7-B821-406D-9F87-DA687AD656B2}"/>
              </a:ext>
            </a:extLst>
          </p:cNvPr>
          <p:cNvSpPr>
            <a:spLocks noGrp="1" noChangeArrowheads="1"/>
          </p:cNvSpPr>
          <p:nvPr>
            <p:ph type="dt" sz="half" idx="10"/>
          </p:nvPr>
        </p:nvSpPr>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B983E07-5AC5-45AD-9881-47C1636F3524}"/>
              </a:ext>
            </a:extLst>
          </p:cNvPr>
          <p:cNvSpPr>
            <a:spLocks noGrp="1" noChangeArrowheads="1"/>
          </p:cNvSpPr>
          <p:nvPr>
            <p:ph type="ftr" sz="quarter" idx="11"/>
          </p:nvPr>
        </p:nvSpPr>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E3312D8-55C5-4EC3-A039-7D88B721A905}"/>
              </a:ext>
            </a:extLst>
          </p:cNvPr>
          <p:cNvSpPr>
            <a:spLocks noGrp="1" noChangeArrowheads="1"/>
          </p:cNvSpPr>
          <p:nvPr>
            <p:ph type="sldNum" sz="quarter" idx="12"/>
          </p:nvPr>
        </p:nvSpPr>
        <p:spPr/>
        <p:txBody>
          <a:bodyPr/>
          <a:lstStyle>
            <a:lvl1pPr>
              <a:defRPr/>
            </a:lvl1pPr>
          </a:lstStyle>
          <a:p>
            <a:pPr>
              <a:defRPr/>
            </a:pPr>
            <a:fld id="{24232CBD-0B9C-4C3F-957B-BE63619BE70E}" type="slidenum">
              <a:rPr lang="en-US" altLang="en-US"/>
              <a:pPr>
                <a:defRPr/>
              </a:pPr>
              <a:t>‹#›</a:t>
            </a:fld>
            <a:endParaRPr lang="en-US" altLang="en-US"/>
          </a:p>
        </p:txBody>
      </p:sp>
    </p:spTree>
    <p:extLst>
      <p:ext uri="{BB962C8B-B14F-4D97-AF65-F5344CB8AC3E}">
        <p14:creationId xmlns:p14="http://schemas.microsoft.com/office/powerpoint/2010/main" val="141526086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5D284E1-ABC4-47A2-949E-B2CDDFB5A7D9}"/>
              </a:ext>
            </a:extLst>
          </p:cNvPr>
          <p:cNvSpPr>
            <a:spLocks noGrp="1" noChangeArrowheads="1"/>
          </p:cNvSpPr>
          <p:nvPr>
            <p:ph type="title"/>
          </p:nvPr>
        </p:nvSpPr>
        <p:spPr bwMode="auto">
          <a:xfrm>
            <a:off x="2193925" y="1317625"/>
            <a:ext cx="3950335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1E4A073-D973-474D-BA23-3C9AB7ABF967}"/>
              </a:ext>
            </a:extLst>
          </p:cNvPr>
          <p:cNvSpPr>
            <a:spLocks noGrp="1" noChangeArrowheads="1"/>
          </p:cNvSpPr>
          <p:nvPr>
            <p:ph type="body" idx="1"/>
          </p:nvPr>
        </p:nvSpPr>
        <p:spPr bwMode="auto">
          <a:xfrm>
            <a:off x="2193925" y="7680325"/>
            <a:ext cx="39503350" cy="2172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3CDFF451-CDED-49B3-A18D-CEECEF98B94B}"/>
              </a:ext>
            </a:extLst>
          </p:cNvPr>
          <p:cNvSpPr>
            <a:spLocks noGrp="1" noChangeArrowheads="1"/>
          </p:cNvSpPr>
          <p:nvPr>
            <p:ph type="dt" sz="half" idx="2"/>
          </p:nvPr>
        </p:nvSpPr>
        <p:spPr bwMode="auto">
          <a:xfrm>
            <a:off x="2193925" y="29976762"/>
            <a:ext cx="102425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numCol="1" anchor="t" anchorCtr="0" compatLnSpc="1">
            <a:prstTxWarp prst="textNoShape">
              <a:avLst/>
            </a:prstTxWarp>
          </a:bodyPr>
          <a:lstStyle>
            <a:lvl1pPr defTabSz="4702175" eaLnBrk="1" hangingPunct="1">
              <a:defRPr sz="7200">
                <a:latin typeface="Arial"/>
              </a:defRPr>
            </a:lvl1pPr>
          </a:lstStyle>
          <a:p>
            <a:pPr>
              <a:defRPr/>
            </a:pPr>
            <a:endParaRPr lang="en-US"/>
          </a:p>
        </p:txBody>
      </p:sp>
      <p:sp>
        <p:nvSpPr>
          <p:cNvPr id="1029" name="Rectangle 5">
            <a:extLst>
              <a:ext uri="{FF2B5EF4-FFF2-40B4-BE49-F238E27FC236}">
                <a16:creationId xmlns:a16="http://schemas.microsoft.com/office/drawing/2014/main" id="{8DE6A0EB-84A7-4D5D-BC95-45F9C5CD5791}"/>
              </a:ext>
            </a:extLst>
          </p:cNvPr>
          <p:cNvSpPr>
            <a:spLocks noGrp="1" noChangeArrowheads="1"/>
          </p:cNvSpPr>
          <p:nvPr>
            <p:ph type="ftr" sz="quarter" idx="3"/>
          </p:nvPr>
        </p:nvSpPr>
        <p:spPr bwMode="auto">
          <a:xfrm>
            <a:off x="14995525" y="29976762"/>
            <a:ext cx="139001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numCol="1" anchor="t" anchorCtr="0" compatLnSpc="1">
            <a:prstTxWarp prst="textNoShape">
              <a:avLst/>
            </a:prstTxWarp>
          </a:bodyPr>
          <a:lstStyle>
            <a:lvl1pPr algn="ctr" defTabSz="4702175" eaLnBrk="1" hangingPunct="1">
              <a:defRPr sz="7200">
                <a:latin typeface="Arial"/>
              </a:defRPr>
            </a:lvl1pPr>
          </a:lstStyle>
          <a:p>
            <a:pPr>
              <a:defRPr/>
            </a:pPr>
            <a:endParaRPr lang="en-US"/>
          </a:p>
        </p:txBody>
      </p:sp>
      <p:sp>
        <p:nvSpPr>
          <p:cNvPr id="1030" name="Rectangle 6">
            <a:extLst>
              <a:ext uri="{FF2B5EF4-FFF2-40B4-BE49-F238E27FC236}">
                <a16:creationId xmlns:a16="http://schemas.microsoft.com/office/drawing/2014/main" id="{94A8940C-5440-4316-ADDD-E78881BA4CEB}"/>
              </a:ext>
            </a:extLst>
          </p:cNvPr>
          <p:cNvSpPr>
            <a:spLocks noGrp="1" noChangeArrowheads="1"/>
          </p:cNvSpPr>
          <p:nvPr>
            <p:ph type="sldNum" sz="quarter" idx="4"/>
          </p:nvPr>
        </p:nvSpPr>
        <p:spPr bwMode="auto">
          <a:xfrm>
            <a:off x="31454725" y="29976762"/>
            <a:ext cx="102425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numCol="1" anchor="t" anchorCtr="0" compatLnSpc="1">
            <a:prstTxWarp prst="textNoShape">
              <a:avLst/>
            </a:prstTxWarp>
          </a:bodyPr>
          <a:lstStyle>
            <a:lvl1pPr algn="r" defTabSz="4702175" eaLnBrk="1" hangingPunct="1">
              <a:defRPr sz="7200"/>
            </a:lvl1pPr>
          </a:lstStyle>
          <a:p>
            <a:pPr>
              <a:defRPr/>
            </a:pPr>
            <a:fld id="{34FE963B-2661-45A5-BBD2-5BA733EB36AC}" type="slidenum">
              <a:rPr lang="en-US" altLang="en-US"/>
              <a:pPr>
                <a:defRPr/>
              </a:pPr>
              <a:t>‹#›</a:t>
            </a:fld>
            <a:endParaRPr lang="en-US" altLang="en-US"/>
          </a:p>
        </p:txBody>
      </p:sp>
      <p:pic>
        <p:nvPicPr>
          <p:cNvPr id="1031" name="New picture"/>
          <p:cNvPicPr/>
          <p:nvPr/>
        </p:nvPicPr>
        <p:blipFill>
          <a:blip r:embed="rId13"/>
          <a:stretch>
            <a:fillRect/>
          </a:stretch>
        </p:blipFill>
        <p:spPr>
          <a:xfrm rot="16200000">
            <a:off x="-11074400" y="16459200"/>
            <a:ext cx="14274800" cy="3937000"/>
          </a:xfrm>
          <a:prstGeom prst="rect">
            <a:avLst/>
          </a:prstGeom>
        </p:spPr>
      </p:pic>
      <p:pic>
        <p:nvPicPr>
          <p:cNvPr id="1032" name="New picture"/>
          <p:cNvPicPr/>
          <p:nvPr/>
        </p:nvPicPr>
        <p:blipFill>
          <a:blip r:embed="rId13"/>
          <a:stretch>
            <a:fillRect/>
          </a:stretch>
        </p:blipFill>
        <p:spPr>
          <a:xfrm rot="5400000">
            <a:off x="40690800" y="16459200"/>
            <a:ext cx="14274800" cy="3937000"/>
          </a:xfrm>
          <a:prstGeom prst="rect">
            <a:avLst/>
          </a:prstGeom>
        </p:spPr>
      </p:pic>
      <p:pic>
        <p:nvPicPr>
          <p:cNvPr id="1033" name="New picture"/>
          <p:cNvPicPr/>
          <p:nvPr/>
        </p:nvPicPr>
        <p:blipFill>
          <a:blip r:embed="rId14"/>
          <a:stretch>
            <a:fillRect/>
          </a:stretch>
        </p:blipFill>
        <p:spPr>
          <a:xfrm>
            <a:off x="6953250" y="33426400"/>
            <a:ext cx="29984700" cy="1460500"/>
          </a:xfrm>
          <a:prstGeom prst="rect">
            <a:avLst/>
          </a:prstGeom>
        </p:spPr>
      </p:pic>
      <p:sp>
        <p:nvSpPr>
          <p:cNvPr id="1034" name="New shape"/>
          <p:cNvSpPr/>
          <p:nvPr/>
        </p:nvSpPr>
        <p:spPr>
          <a:xfrm>
            <a:off x="69532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600">
                <a:solidFill>
                  <a:srgbClr val="808080"/>
                </a:solidFill>
              </a:rPr>
              <a:t>Template ID: theorizingvermillion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4702175" rtl="0" eaLnBrk="0" fontAlgn="base" hangingPunct="0">
        <a:spcBef>
          <a:spcPct val="0"/>
        </a:spcBef>
        <a:spcAft>
          <a:spcPct val="0"/>
        </a:spcAft>
        <a:defRPr sz="22600">
          <a:solidFill>
            <a:schemeClr val="tx2"/>
          </a:solidFill>
          <a:latin typeface="+mj-lt"/>
          <a:ea typeface="+mj-ea"/>
          <a:cs typeface="+mj-cs"/>
        </a:defRPr>
      </a:lvl1pPr>
      <a:lvl2pPr algn="ctr" defTabSz="4702175" rtl="0" eaLnBrk="0" fontAlgn="base" hangingPunct="0">
        <a:spcBef>
          <a:spcPct val="0"/>
        </a:spcBef>
        <a:spcAft>
          <a:spcPct val="0"/>
        </a:spcAft>
        <a:defRPr sz="22600">
          <a:solidFill>
            <a:schemeClr val="tx2"/>
          </a:solidFill>
          <a:latin typeface="Arial"/>
        </a:defRPr>
      </a:lvl2pPr>
      <a:lvl3pPr algn="ctr" defTabSz="4702175" rtl="0" eaLnBrk="0" fontAlgn="base" hangingPunct="0">
        <a:spcBef>
          <a:spcPct val="0"/>
        </a:spcBef>
        <a:spcAft>
          <a:spcPct val="0"/>
        </a:spcAft>
        <a:defRPr sz="22600">
          <a:solidFill>
            <a:schemeClr val="tx2"/>
          </a:solidFill>
          <a:latin typeface="Arial"/>
        </a:defRPr>
      </a:lvl3pPr>
      <a:lvl4pPr algn="ctr" defTabSz="4702175" rtl="0" eaLnBrk="0" fontAlgn="base" hangingPunct="0">
        <a:spcBef>
          <a:spcPct val="0"/>
        </a:spcBef>
        <a:spcAft>
          <a:spcPct val="0"/>
        </a:spcAft>
        <a:defRPr sz="22600">
          <a:solidFill>
            <a:schemeClr val="tx2"/>
          </a:solidFill>
          <a:latin typeface="Arial"/>
        </a:defRPr>
      </a:lvl4pPr>
      <a:lvl5pPr algn="ctr" defTabSz="4702175" rtl="0" eaLnBrk="0" fontAlgn="base" hangingPunct="0">
        <a:spcBef>
          <a:spcPct val="0"/>
        </a:spcBef>
        <a:spcAft>
          <a:spcPct val="0"/>
        </a:spcAft>
        <a:defRPr sz="22600">
          <a:solidFill>
            <a:schemeClr val="tx2"/>
          </a:solidFill>
          <a:latin typeface="Arial"/>
        </a:defRPr>
      </a:lvl5pPr>
      <a:lvl6pPr marL="457200" algn="ctr" defTabSz="4702175" rtl="0" fontAlgn="base">
        <a:spcBef>
          <a:spcPct val="0"/>
        </a:spcBef>
        <a:spcAft>
          <a:spcPct val="0"/>
        </a:spcAft>
        <a:defRPr sz="22600">
          <a:solidFill>
            <a:schemeClr val="tx2"/>
          </a:solidFill>
          <a:latin typeface="Arial"/>
        </a:defRPr>
      </a:lvl6pPr>
      <a:lvl7pPr marL="914400" algn="ctr" defTabSz="4702175" rtl="0" fontAlgn="base">
        <a:spcBef>
          <a:spcPct val="0"/>
        </a:spcBef>
        <a:spcAft>
          <a:spcPct val="0"/>
        </a:spcAft>
        <a:defRPr sz="22600">
          <a:solidFill>
            <a:schemeClr val="tx2"/>
          </a:solidFill>
          <a:latin typeface="Arial"/>
        </a:defRPr>
      </a:lvl7pPr>
      <a:lvl8pPr marL="1371600" algn="ctr" defTabSz="4702175" rtl="0" fontAlgn="base">
        <a:spcBef>
          <a:spcPct val="0"/>
        </a:spcBef>
        <a:spcAft>
          <a:spcPct val="0"/>
        </a:spcAft>
        <a:defRPr sz="22600">
          <a:solidFill>
            <a:schemeClr val="tx2"/>
          </a:solidFill>
          <a:latin typeface="Arial"/>
        </a:defRPr>
      </a:lvl8pPr>
      <a:lvl9pPr marL="1828800" algn="ctr" defTabSz="4702175" rtl="0" fontAlgn="base">
        <a:spcBef>
          <a:spcPct val="0"/>
        </a:spcBef>
        <a:spcAft>
          <a:spcPct val="0"/>
        </a:spcAft>
        <a:defRPr sz="22600">
          <a:solidFill>
            <a:schemeClr val="tx2"/>
          </a:solidFill>
          <a:latin typeface="Arial"/>
        </a:defRPr>
      </a:lvl9pPr>
    </p:titleStyle>
    <p:bodyStyle>
      <a:lvl1pPr marL="1763713" indent="-1763713" algn="l" defTabSz="4702175" rtl="0" eaLnBrk="0" fontAlgn="base" hangingPunct="0">
        <a:spcBef>
          <a:spcPct val="20000"/>
        </a:spcBef>
        <a:spcAft>
          <a:spcPct val="0"/>
        </a:spcAft>
        <a:buChar char="•"/>
        <a:defRPr sz="16500">
          <a:solidFill>
            <a:schemeClr val="tx1"/>
          </a:solidFill>
          <a:latin typeface="+mn-lt"/>
          <a:ea typeface="+mn-ea"/>
          <a:cs typeface="+mn-cs"/>
        </a:defRPr>
      </a:lvl1pPr>
      <a:lvl2pPr marL="3821113" indent="-1470025" algn="l" defTabSz="4702175" rtl="0" eaLnBrk="0" fontAlgn="base" hangingPunct="0">
        <a:spcBef>
          <a:spcPct val="20000"/>
        </a:spcBef>
        <a:spcAft>
          <a:spcPct val="0"/>
        </a:spcAft>
        <a:buChar char="–"/>
        <a:defRPr sz="14400">
          <a:solidFill>
            <a:schemeClr val="tx1"/>
          </a:solidFill>
          <a:latin typeface="+mn-lt"/>
        </a:defRPr>
      </a:lvl2pPr>
      <a:lvl3pPr marL="5878513" indent="-1176338" algn="l" defTabSz="4702175" rtl="0" eaLnBrk="0" fontAlgn="base" hangingPunct="0">
        <a:spcBef>
          <a:spcPct val="20000"/>
        </a:spcBef>
        <a:spcAft>
          <a:spcPct val="0"/>
        </a:spcAft>
        <a:buChar char="•"/>
        <a:defRPr sz="12300">
          <a:solidFill>
            <a:schemeClr val="tx1"/>
          </a:solidFill>
          <a:latin typeface="+mn-lt"/>
        </a:defRPr>
      </a:lvl3pPr>
      <a:lvl4pPr marL="8229600" indent="-1176338" algn="l" defTabSz="4702175" rtl="0" eaLnBrk="0" fontAlgn="base" hangingPunct="0">
        <a:spcBef>
          <a:spcPct val="20000"/>
        </a:spcBef>
        <a:spcAft>
          <a:spcPct val="0"/>
        </a:spcAft>
        <a:buChar char="–"/>
        <a:defRPr sz="10300">
          <a:solidFill>
            <a:schemeClr val="tx1"/>
          </a:solidFill>
          <a:latin typeface="+mn-lt"/>
        </a:defRPr>
      </a:lvl4pPr>
      <a:lvl5pPr marL="10580688" indent="-1174750" algn="l" defTabSz="4702175" rtl="0" eaLnBrk="0" fontAlgn="base" hangingPunct="0">
        <a:spcBef>
          <a:spcPct val="20000"/>
        </a:spcBef>
        <a:spcAft>
          <a:spcPct val="0"/>
        </a:spcAft>
        <a:buChar char="»"/>
        <a:defRPr sz="10300">
          <a:solidFill>
            <a:schemeClr val="tx1"/>
          </a:solidFill>
          <a:latin typeface="+mn-lt"/>
        </a:defRPr>
      </a:lvl5pPr>
      <a:lvl6pPr marL="11037888" indent="-1174750" algn="l" defTabSz="4702175" rtl="0" fontAlgn="base">
        <a:spcBef>
          <a:spcPct val="20000"/>
        </a:spcBef>
        <a:spcAft>
          <a:spcPct val="0"/>
        </a:spcAft>
        <a:buChar char="»"/>
        <a:defRPr sz="10300">
          <a:solidFill>
            <a:schemeClr val="tx1"/>
          </a:solidFill>
          <a:latin typeface="+mn-lt"/>
        </a:defRPr>
      </a:lvl6pPr>
      <a:lvl7pPr marL="11495088" indent="-1174750" algn="l" defTabSz="4702175" rtl="0" fontAlgn="base">
        <a:spcBef>
          <a:spcPct val="20000"/>
        </a:spcBef>
        <a:spcAft>
          <a:spcPct val="0"/>
        </a:spcAft>
        <a:buChar char="»"/>
        <a:defRPr sz="10300">
          <a:solidFill>
            <a:schemeClr val="tx1"/>
          </a:solidFill>
          <a:latin typeface="+mn-lt"/>
        </a:defRPr>
      </a:lvl7pPr>
      <a:lvl8pPr marL="11952288" indent="-1174750" algn="l" defTabSz="4702175" rtl="0" fontAlgn="base">
        <a:spcBef>
          <a:spcPct val="20000"/>
        </a:spcBef>
        <a:spcAft>
          <a:spcPct val="0"/>
        </a:spcAft>
        <a:buChar char="»"/>
        <a:defRPr sz="10300">
          <a:solidFill>
            <a:schemeClr val="tx1"/>
          </a:solidFill>
          <a:latin typeface="+mn-lt"/>
        </a:defRPr>
      </a:lvl8pPr>
      <a:lvl9pPr marL="12409488" indent="-1174750" algn="l" defTabSz="4702175"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ext Box 379">
            <a:extLst>
              <a:ext uri="{FF2B5EF4-FFF2-40B4-BE49-F238E27FC236}">
                <a16:creationId xmlns:a16="http://schemas.microsoft.com/office/drawing/2014/main" id="{605BDFC0-7936-443F-A89D-486DE98FDD45}"/>
              </a:ext>
            </a:extLst>
          </p:cNvPr>
          <p:cNvSpPr txBox="1">
            <a:spLocks noChangeArrowheads="1"/>
          </p:cNvSpPr>
          <p:nvPr/>
        </p:nvSpPr>
        <p:spPr bwMode="auto">
          <a:xfrm>
            <a:off x="4119563" y="7825611"/>
            <a:ext cx="9144000" cy="15317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703763">
              <a:spcBef>
                <a:spcPct val="20000"/>
              </a:spcBef>
              <a:buChar char="•"/>
              <a:defRPr sz="16500">
                <a:solidFill>
                  <a:schemeClr val="tx1"/>
                </a:solidFill>
                <a:latin typeface="Arial" panose="020B0604020202020204" pitchFamily="34" charset="0"/>
              </a:defRPr>
            </a:lvl1pPr>
            <a:lvl2pPr marL="742950" indent="-285750" defTabSz="4703763">
              <a:spcBef>
                <a:spcPct val="20000"/>
              </a:spcBef>
              <a:buChar char="–"/>
              <a:defRPr sz="14400">
                <a:solidFill>
                  <a:schemeClr val="tx1"/>
                </a:solidFill>
                <a:latin typeface="Arial" panose="020B0604020202020204" pitchFamily="34" charset="0"/>
              </a:defRPr>
            </a:lvl2pPr>
            <a:lvl3pPr marL="1143000" indent="-228600" defTabSz="4703763">
              <a:spcBef>
                <a:spcPct val="20000"/>
              </a:spcBef>
              <a:buChar char="•"/>
              <a:defRPr sz="12300">
                <a:solidFill>
                  <a:schemeClr val="tx1"/>
                </a:solidFill>
                <a:latin typeface="Arial" panose="020B0604020202020204" pitchFamily="34" charset="0"/>
              </a:defRPr>
            </a:lvl3pPr>
            <a:lvl4pPr marL="1600200" indent="-228600" defTabSz="4703763">
              <a:spcBef>
                <a:spcPct val="20000"/>
              </a:spcBef>
              <a:buChar char="–"/>
              <a:defRPr sz="10300">
                <a:solidFill>
                  <a:schemeClr val="tx1"/>
                </a:solidFill>
                <a:latin typeface="Arial" panose="020B0604020202020204" pitchFamily="34" charset="0"/>
              </a:defRPr>
            </a:lvl4pPr>
            <a:lvl5pPr marL="2057400" indent="-228600" defTabSz="4703763">
              <a:spcBef>
                <a:spcPct val="20000"/>
              </a:spcBef>
              <a:buChar char="»"/>
              <a:defRPr sz="10300">
                <a:solidFill>
                  <a:schemeClr val="tx1"/>
                </a:solidFill>
                <a:latin typeface="Arial" panose="020B0604020202020204" pitchFamily="34" charset="0"/>
              </a:defRPr>
            </a:lvl5pPr>
            <a:lvl6pPr marL="25146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9pPr>
          </a:lstStyle>
          <a:p>
            <a:pPr marL="457200" indent="-457200" algn="just" eaLnBrk="1" hangingPunct="1">
              <a:lnSpc>
                <a:spcPct val="150000"/>
              </a:lnSpc>
              <a:spcBef>
                <a:spcPct val="50000"/>
              </a:spcBef>
            </a:pPr>
            <a:r>
              <a:rPr lang="en-US" altLang="en-US" sz="2800" dirty="0">
                <a:latin typeface="Domine" panose="02040503040403060204" pitchFamily="18" charset="0"/>
              </a:rPr>
              <a:t>School violence has a profound and lasting impact on students. It can result in physical injuries, emotional trauma, hindered academic performance, decreased school attendance and engagement, damaged social relationships, long-term effects, and mental health consequences such as anxiety, depression, and low self-esteem.</a:t>
            </a:r>
          </a:p>
          <a:p>
            <a:pPr marL="457200" indent="-457200" algn="just" eaLnBrk="1" hangingPunct="1">
              <a:lnSpc>
                <a:spcPct val="150000"/>
              </a:lnSpc>
              <a:spcBef>
                <a:spcPct val="50000"/>
              </a:spcBef>
            </a:pPr>
            <a:r>
              <a:rPr lang="en-US" altLang="en-US" sz="2800" dirty="0">
                <a:latin typeface="Domine" panose="02040503040403060204" pitchFamily="18" charset="0"/>
              </a:rPr>
              <a:t>It is of utmost importance to have an effective system that identifies children who are at risk for exhibiting violent behavior. In this work, we developed a web-based application using machine learning techniques to help parents figure out whether their children are at risk of being violent to their colleagues or not.</a:t>
            </a:r>
          </a:p>
          <a:p>
            <a:pPr marL="457200" indent="-457200" algn="just" eaLnBrk="1" hangingPunct="1">
              <a:lnSpc>
                <a:spcPct val="150000"/>
              </a:lnSpc>
              <a:spcBef>
                <a:spcPct val="50000"/>
              </a:spcBef>
            </a:pPr>
            <a:r>
              <a:rPr lang="en-US" altLang="en-US" sz="2800" dirty="0">
                <a:latin typeface="Domine" panose="02040503040403060204" pitchFamily="18" charset="0"/>
              </a:rPr>
              <a:t>Machine learning techniques are employed to automate the risk assessment process for school violence, which is beneficial  to:</a:t>
            </a:r>
          </a:p>
          <a:p>
            <a:pPr marL="1200150" lvl="1" indent="-457200" algn="just" eaLnBrk="1" hangingPunct="1">
              <a:lnSpc>
                <a:spcPct val="150000"/>
              </a:lnSpc>
              <a:spcBef>
                <a:spcPct val="50000"/>
              </a:spcBef>
            </a:pPr>
            <a:r>
              <a:rPr lang="en-US" altLang="en-US" sz="2800" dirty="0">
                <a:latin typeface="Domine" panose="02040503040403060204" pitchFamily="18" charset="0"/>
              </a:rPr>
              <a:t>Reduce school violence.</a:t>
            </a:r>
          </a:p>
          <a:p>
            <a:pPr marL="1200150" lvl="1" indent="-457200" algn="just" eaLnBrk="1" hangingPunct="1">
              <a:lnSpc>
                <a:spcPct val="150000"/>
              </a:lnSpc>
              <a:spcBef>
                <a:spcPct val="50000"/>
              </a:spcBef>
            </a:pPr>
            <a:r>
              <a:rPr lang="en-US" altLang="en-US" sz="2800" dirty="0">
                <a:latin typeface="Domine" panose="02040503040403060204" pitchFamily="18" charset="0"/>
              </a:rPr>
              <a:t>Maintain safety from school violence.</a:t>
            </a:r>
          </a:p>
          <a:p>
            <a:pPr marL="1200150" lvl="1" indent="-457200" algn="just" eaLnBrk="1" hangingPunct="1">
              <a:lnSpc>
                <a:spcPct val="150000"/>
              </a:lnSpc>
              <a:spcBef>
                <a:spcPct val="50000"/>
              </a:spcBef>
            </a:pPr>
            <a:r>
              <a:rPr lang="en-US" altLang="en-US" sz="2800" dirty="0">
                <a:latin typeface="Domine" panose="02040503040403060204" pitchFamily="18" charset="0"/>
              </a:rPr>
              <a:t>Help parents figure out whether their children are at risk of being violent to their colleagues or not.</a:t>
            </a:r>
          </a:p>
        </p:txBody>
      </p:sp>
      <p:sp>
        <p:nvSpPr>
          <p:cNvPr id="2051" name="AutoShape 396">
            <a:extLst>
              <a:ext uri="{FF2B5EF4-FFF2-40B4-BE49-F238E27FC236}">
                <a16:creationId xmlns:a16="http://schemas.microsoft.com/office/drawing/2014/main" id="{85CA99BB-AF96-4C6D-9C43-9691292FD9B9}"/>
              </a:ext>
            </a:extLst>
          </p:cNvPr>
          <p:cNvSpPr>
            <a:spLocks noChangeArrowheads="1"/>
          </p:cNvSpPr>
          <p:nvPr/>
        </p:nvSpPr>
        <p:spPr bwMode="auto">
          <a:xfrm>
            <a:off x="4119563" y="6832605"/>
            <a:ext cx="9144000" cy="914400"/>
          </a:xfrm>
          <a:prstGeom prst="homePlate">
            <a:avLst>
              <a:gd name="adj" fmla="val 50000"/>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274320" anchor="ctr"/>
          <a:lstStyle>
            <a:lvl1pPr defTabSz="4702175">
              <a:spcBef>
                <a:spcPct val="20000"/>
              </a:spcBef>
              <a:buChar char="•"/>
              <a:defRPr sz="16500">
                <a:solidFill>
                  <a:schemeClr val="tx1"/>
                </a:solidFill>
                <a:latin typeface="Arial" panose="020B0604020202020204" pitchFamily="34" charset="0"/>
              </a:defRPr>
            </a:lvl1pPr>
            <a:lvl2pPr marL="742950" indent="-285750" defTabSz="4702175">
              <a:spcBef>
                <a:spcPct val="20000"/>
              </a:spcBef>
              <a:buChar char="–"/>
              <a:defRPr sz="14400">
                <a:solidFill>
                  <a:schemeClr val="tx1"/>
                </a:solidFill>
                <a:latin typeface="Arial" panose="020B0604020202020204" pitchFamily="34" charset="0"/>
              </a:defRPr>
            </a:lvl2pPr>
            <a:lvl3pPr marL="1143000" indent="-228600" defTabSz="4702175">
              <a:spcBef>
                <a:spcPct val="20000"/>
              </a:spcBef>
              <a:buChar char="•"/>
              <a:defRPr sz="12300">
                <a:solidFill>
                  <a:schemeClr val="tx1"/>
                </a:solidFill>
                <a:latin typeface="Arial" panose="020B0604020202020204" pitchFamily="34" charset="0"/>
              </a:defRPr>
            </a:lvl3pPr>
            <a:lvl4pPr marL="1600200" indent="-228600" defTabSz="4702175">
              <a:spcBef>
                <a:spcPct val="20000"/>
              </a:spcBef>
              <a:buChar char="–"/>
              <a:defRPr sz="10300">
                <a:solidFill>
                  <a:schemeClr val="tx1"/>
                </a:solidFill>
                <a:latin typeface="Arial" panose="020B0604020202020204" pitchFamily="34" charset="0"/>
              </a:defRPr>
            </a:lvl4pPr>
            <a:lvl5pPr marL="2057400" indent="-228600" defTabSz="4702175">
              <a:spcBef>
                <a:spcPct val="20000"/>
              </a:spcBef>
              <a:buChar char="»"/>
              <a:defRPr sz="10300">
                <a:solidFill>
                  <a:schemeClr val="tx1"/>
                </a:solidFill>
                <a:latin typeface="Arial" panose="020B0604020202020204" pitchFamily="34" charset="0"/>
              </a:defRPr>
            </a:lvl5pPr>
            <a:lvl6pPr marL="25146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9pPr>
          </a:lstStyle>
          <a:p>
            <a:pPr>
              <a:spcBef>
                <a:spcPct val="0"/>
              </a:spcBef>
              <a:buFontTx/>
              <a:buNone/>
            </a:pPr>
            <a:r>
              <a:rPr lang="en-US" altLang="en-US" sz="3600" b="1" dirty="0">
                <a:solidFill>
                  <a:schemeClr val="bg1"/>
                </a:solidFill>
                <a:latin typeface="Montserrat" panose="00000500000000000000" pitchFamily="50" charset="0"/>
                <a:cs typeface="Calibri" panose="020F0502020204030204" pitchFamily="34" charset="0"/>
              </a:rPr>
              <a:t>Introduction</a:t>
            </a:r>
          </a:p>
        </p:txBody>
      </p:sp>
      <p:sp>
        <p:nvSpPr>
          <p:cNvPr id="2052" name="Rectangle 398">
            <a:extLst>
              <a:ext uri="{FF2B5EF4-FFF2-40B4-BE49-F238E27FC236}">
                <a16:creationId xmlns:a16="http://schemas.microsoft.com/office/drawing/2014/main" id="{EBA3864F-DD70-43DC-A688-1571D1F160C0}"/>
              </a:ext>
            </a:extLst>
          </p:cNvPr>
          <p:cNvSpPr>
            <a:spLocks noChangeArrowheads="1"/>
          </p:cNvSpPr>
          <p:nvPr/>
        </p:nvSpPr>
        <p:spPr bwMode="auto">
          <a:xfrm>
            <a:off x="0" y="0"/>
            <a:ext cx="3657600" cy="32918400"/>
          </a:xfrm>
          <a:prstGeom prst="rect">
            <a:avLst/>
          </a:prstGeom>
          <a:solidFill>
            <a:srgbClr val="E64B3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16500">
                <a:solidFill>
                  <a:schemeClr val="tx1"/>
                </a:solidFill>
                <a:latin typeface="Arial" panose="020B0604020202020204" pitchFamily="34" charset="0"/>
              </a:defRPr>
            </a:lvl1pPr>
            <a:lvl2pPr marL="742950" indent="-285750">
              <a:spcBef>
                <a:spcPct val="20000"/>
              </a:spcBef>
              <a:buChar char="–"/>
              <a:defRPr sz="14400">
                <a:solidFill>
                  <a:schemeClr val="tx1"/>
                </a:solidFill>
                <a:latin typeface="Arial" panose="020B0604020202020204" pitchFamily="34" charset="0"/>
              </a:defRPr>
            </a:lvl2pPr>
            <a:lvl3pPr marL="1143000" indent="-228600">
              <a:spcBef>
                <a:spcPct val="20000"/>
              </a:spcBef>
              <a:buChar char="•"/>
              <a:defRPr sz="12300">
                <a:solidFill>
                  <a:schemeClr val="tx1"/>
                </a:solidFill>
                <a:latin typeface="Arial" panose="020B0604020202020204" pitchFamily="34" charset="0"/>
              </a:defRPr>
            </a:lvl3pPr>
            <a:lvl4pPr marL="1600200" indent="-228600">
              <a:spcBef>
                <a:spcPct val="20000"/>
              </a:spcBef>
              <a:buChar char="–"/>
              <a:defRPr sz="10300">
                <a:solidFill>
                  <a:schemeClr val="tx1"/>
                </a:solidFill>
                <a:latin typeface="Arial" panose="020B0604020202020204" pitchFamily="34" charset="0"/>
              </a:defRPr>
            </a:lvl4pPr>
            <a:lvl5pPr marL="2057400" indent="-228600">
              <a:spcBef>
                <a:spcPct val="20000"/>
              </a:spcBef>
              <a:buChar char="»"/>
              <a:defRPr sz="103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0300">
                <a:solidFill>
                  <a:schemeClr val="tx1"/>
                </a:solidFill>
                <a:latin typeface="Arial" panose="020B0604020202020204" pitchFamily="34" charset="0"/>
              </a:defRPr>
            </a:lvl9pPr>
          </a:lstStyle>
          <a:p>
            <a:pPr eaLnBrk="1" hangingPunct="1">
              <a:spcBef>
                <a:spcPct val="0"/>
              </a:spcBef>
              <a:buFontTx/>
              <a:buNone/>
            </a:pPr>
            <a:endParaRPr lang="en-US" altLang="en-US" sz="9300">
              <a:solidFill>
                <a:srgbClr val="E64B3C"/>
              </a:solidFill>
            </a:endParaRPr>
          </a:p>
        </p:txBody>
      </p:sp>
      <p:sp>
        <p:nvSpPr>
          <p:cNvPr id="2053" name="Text Placeholder 5">
            <a:extLst>
              <a:ext uri="{FF2B5EF4-FFF2-40B4-BE49-F238E27FC236}">
                <a16:creationId xmlns:a16="http://schemas.microsoft.com/office/drawing/2014/main" id="{1C0C5311-0A50-4A29-9CC1-461AC412135C}"/>
              </a:ext>
            </a:extLst>
          </p:cNvPr>
          <p:cNvSpPr txBox="1">
            <a:spLocks noChangeArrowheads="1"/>
          </p:cNvSpPr>
          <p:nvPr/>
        </p:nvSpPr>
        <p:spPr bwMode="auto">
          <a:xfrm>
            <a:off x="4119563" y="979488"/>
            <a:ext cx="39309675" cy="164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29075">
              <a:spcBef>
                <a:spcPct val="20000"/>
              </a:spcBef>
              <a:buChar char="•"/>
              <a:defRPr sz="16500">
                <a:solidFill>
                  <a:schemeClr val="tx1"/>
                </a:solidFill>
                <a:latin typeface="Arial" panose="020B0604020202020204" pitchFamily="34" charset="0"/>
              </a:defRPr>
            </a:lvl1pPr>
            <a:lvl2pPr marL="1879600" defTabSz="4029075">
              <a:spcBef>
                <a:spcPct val="20000"/>
              </a:spcBef>
              <a:buChar char="–"/>
              <a:defRPr sz="14400">
                <a:solidFill>
                  <a:schemeClr val="tx1"/>
                </a:solidFill>
                <a:latin typeface="Arial" panose="020B0604020202020204" pitchFamily="34" charset="0"/>
              </a:defRPr>
            </a:lvl2pPr>
            <a:lvl3pPr marL="3760788" defTabSz="4029075">
              <a:spcBef>
                <a:spcPct val="20000"/>
              </a:spcBef>
              <a:buChar char="•"/>
              <a:defRPr sz="12300">
                <a:solidFill>
                  <a:schemeClr val="tx1"/>
                </a:solidFill>
                <a:latin typeface="Arial" panose="020B0604020202020204" pitchFamily="34" charset="0"/>
              </a:defRPr>
            </a:lvl3pPr>
            <a:lvl4pPr marL="5640388" defTabSz="4029075">
              <a:spcBef>
                <a:spcPct val="20000"/>
              </a:spcBef>
              <a:buChar char="–"/>
              <a:defRPr sz="10300">
                <a:solidFill>
                  <a:schemeClr val="tx1"/>
                </a:solidFill>
                <a:latin typeface="Arial" panose="020B0604020202020204" pitchFamily="34" charset="0"/>
              </a:defRPr>
            </a:lvl4pPr>
            <a:lvl5pPr marL="7521575" defTabSz="4029075">
              <a:spcBef>
                <a:spcPct val="20000"/>
              </a:spcBef>
              <a:buChar char="»"/>
              <a:defRPr sz="10300">
                <a:solidFill>
                  <a:schemeClr val="tx1"/>
                </a:solidFill>
                <a:latin typeface="Arial" panose="020B0604020202020204" pitchFamily="34" charset="0"/>
              </a:defRPr>
            </a:lvl5pPr>
            <a:lvl6pPr marL="7978775" defTabSz="4029075" eaLnBrk="0" fontAlgn="base" hangingPunct="0">
              <a:spcBef>
                <a:spcPct val="20000"/>
              </a:spcBef>
              <a:spcAft>
                <a:spcPct val="0"/>
              </a:spcAft>
              <a:buChar char="»"/>
              <a:defRPr sz="10300">
                <a:solidFill>
                  <a:schemeClr val="tx1"/>
                </a:solidFill>
                <a:latin typeface="Arial" panose="020B0604020202020204" pitchFamily="34" charset="0"/>
              </a:defRPr>
            </a:lvl6pPr>
            <a:lvl7pPr marL="8435975" defTabSz="4029075" eaLnBrk="0" fontAlgn="base" hangingPunct="0">
              <a:spcBef>
                <a:spcPct val="20000"/>
              </a:spcBef>
              <a:spcAft>
                <a:spcPct val="0"/>
              </a:spcAft>
              <a:buChar char="»"/>
              <a:defRPr sz="10300">
                <a:solidFill>
                  <a:schemeClr val="tx1"/>
                </a:solidFill>
                <a:latin typeface="Arial" panose="020B0604020202020204" pitchFamily="34" charset="0"/>
              </a:defRPr>
            </a:lvl7pPr>
            <a:lvl8pPr marL="8893175" defTabSz="4029075" eaLnBrk="0" fontAlgn="base" hangingPunct="0">
              <a:spcBef>
                <a:spcPct val="20000"/>
              </a:spcBef>
              <a:spcAft>
                <a:spcPct val="0"/>
              </a:spcAft>
              <a:buChar char="»"/>
              <a:defRPr sz="10300">
                <a:solidFill>
                  <a:schemeClr val="tx1"/>
                </a:solidFill>
                <a:latin typeface="Arial" panose="020B0604020202020204" pitchFamily="34" charset="0"/>
              </a:defRPr>
            </a:lvl8pPr>
            <a:lvl9pPr marL="9350375" defTabSz="4029075" eaLnBrk="0" fontAlgn="base" hangingPunct="0">
              <a:spcBef>
                <a:spcPct val="20000"/>
              </a:spcBef>
              <a:spcAft>
                <a:spcPct val="0"/>
              </a:spcAft>
              <a:buChar char="»"/>
              <a:defRPr sz="10300">
                <a:solidFill>
                  <a:schemeClr val="tx1"/>
                </a:solidFill>
                <a:latin typeface="Arial" panose="020B0604020202020204" pitchFamily="34" charset="0"/>
              </a:defRPr>
            </a:lvl9pPr>
          </a:lstStyle>
          <a:p>
            <a:pPr algn="ctr" eaLnBrk="1" hangingPunct="1">
              <a:buFontTx/>
              <a:buNone/>
            </a:pPr>
            <a:r>
              <a:rPr lang="en-US" altLang="en-US" sz="8500" dirty="0">
                <a:solidFill>
                  <a:srgbClr val="1482A5"/>
                </a:solidFill>
                <a:latin typeface="Montserrat Extra Bold" panose="00000900000000000000" pitchFamily="50" charset="0"/>
                <a:cs typeface="Calibri" panose="020F0502020204030204" pitchFamily="34" charset="0"/>
              </a:rPr>
              <a:t>Automatic Risk Assessment of School Violence</a:t>
            </a:r>
          </a:p>
        </p:txBody>
      </p:sp>
      <p:sp>
        <p:nvSpPr>
          <p:cNvPr id="2054" name="Text Placeholder 5">
            <a:extLst>
              <a:ext uri="{FF2B5EF4-FFF2-40B4-BE49-F238E27FC236}">
                <a16:creationId xmlns:a16="http://schemas.microsoft.com/office/drawing/2014/main" id="{C43A5C15-0988-44C8-8498-D8B66B48C8CF}"/>
              </a:ext>
            </a:extLst>
          </p:cNvPr>
          <p:cNvSpPr txBox="1">
            <a:spLocks noChangeArrowheads="1"/>
          </p:cNvSpPr>
          <p:nvPr/>
        </p:nvSpPr>
        <p:spPr bwMode="auto">
          <a:xfrm>
            <a:off x="10113725" y="2829513"/>
            <a:ext cx="26410126" cy="3791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3760788">
              <a:spcBef>
                <a:spcPct val="20000"/>
              </a:spcBef>
              <a:buChar char="•"/>
              <a:defRPr sz="16500">
                <a:solidFill>
                  <a:schemeClr val="tx1"/>
                </a:solidFill>
                <a:latin typeface="Arial" panose="020B0604020202020204" pitchFamily="34" charset="0"/>
              </a:defRPr>
            </a:lvl1pPr>
            <a:lvl2pPr marL="1879600" defTabSz="3760788">
              <a:spcBef>
                <a:spcPct val="20000"/>
              </a:spcBef>
              <a:buChar char="–"/>
              <a:defRPr sz="14400">
                <a:solidFill>
                  <a:schemeClr val="tx1"/>
                </a:solidFill>
                <a:latin typeface="Arial" panose="020B0604020202020204" pitchFamily="34" charset="0"/>
              </a:defRPr>
            </a:lvl2pPr>
            <a:lvl3pPr marL="3760788" defTabSz="3760788">
              <a:spcBef>
                <a:spcPct val="20000"/>
              </a:spcBef>
              <a:buChar char="•"/>
              <a:defRPr sz="12300">
                <a:solidFill>
                  <a:schemeClr val="tx1"/>
                </a:solidFill>
                <a:latin typeface="Arial" panose="020B0604020202020204" pitchFamily="34" charset="0"/>
              </a:defRPr>
            </a:lvl3pPr>
            <a:lvl4pPr marL="5640388" defTabSz="3760788">
              <a:spcBef>
                <a:spcPct val="20000"/>
              </a:spcBef>
              <a:buChar char="–"/>
              <a:defRPr sz="10300">
                <a:solidFill>
                  <a:schemeClr val="tx1"/>
                </a:solidFill>
                <a:latin typeface="Arial" panose="020B0604020202020204" pitchFamily="34" charset="0"/>
              </a:defRPr>
            </a:lvl4pPr>
            <a:lvl5pPr marL="7521575" defTabSz="3760788">
              <a:spcBef>
                <a:spcPct val="20000"/>
              </a:spcBef>
              <a:buChar char="»"/>
              <a:defRPr sz="10300">
                <a:solidFill>
                  <a:schemeClr val="tx1"/>
                </a:solidFill>
                <a:latin typeface="Arial" panose="020B0604020202020204" pitchFamily="34" charset="0"/>
              </a:defRPr>
            </a:lvl5pPr>
            <a:lvl6pPr marL="7978775" defTabSz="3760788" eaLnBrk="0" fontAlgn="base" hangingPunct="0">
              <a:spcBef>
                <a:spcPct val="20000"/>
              </a:spcBef>
              <a:spcAft>
                <a:spcPct val="0"/>
              </a:spcAft>
              <a:buChar char="»"/>
              <a:defRPr sz="10300">
                <a:solidFill>
                  <a:schemeClr val="tx1"/>
                </a:solidFill>
                <a:latin typeface="Arial" panose="020B0604020202020204" pitchFamily="34" charset="0"/>
              </a:defRPr>
            </a:lvl6pPr>
            <a:lvl7pPr marL="8435975" defTabSz="3760788" eaLnBrk="0" fontAlgn="base" hangingPunct="0">
              <a:spcBef>
                <a:spcPct val="20000"/>
              </a:spcBef>
              <a:spcAft>
                <a:spcPct val="0"/>
              </a:spcAft>
              <a:buChar char="»"/>
              <a:defRPr sz="10300">
                <a:solidFill>
                  <a:schemeClr val="tx1"/>
                </a:solidFill>
                <a:latin typeface="Arial" panose="020B0604020202020204" pitchFamily="34" charset="0"/>
              </a:defRPr>
            </a:lvl7pPr>
            <a:lvl8pPr marL="8893175" defTabSz="3760788" eaLnBrk="0" fontAlgn="base" hangingPunct="0">
              <a:spcBef>
                <a:spcPct val="20000"/>
              </a:spcBef>
              <a:spcAft>
                <a:spcPct val="0"/>
              </a:spcAft>
              <a:buChar char="»"/>
              <a:defRPr sz="10300">
                <a:solidFill>
                  <a:schemeClr val="tx1"/>
                </a:solidFill>
                <a:latin typeface="Arial" panose="020B0604020202020204" pitchFamily="34" charset="0"/>
              </a:defRPr>
            </a:lvl8pPr>
            <a:lvl9pPr marL="9350375" defTabSz="3760788" eaLnBrk="0" fontAlgn="base" hangingPunct="0">
              <a:spcBef>
                <a:spcPct val="20000"/>
              </a:spcBef>
              <a:spcAft>
                <a:spcPct val="0"/>
              </a:spcAft>
              <a:buChar char="»"/>
              <a:defRPr sz="10300">
                <a:solidFill>
                  <a:schemeClr val="tx1"/>
                </a:solidFill>
                <a:latin typeface="Arial" panose="020B0604020202020204" pitchFamily="34" charset="0"/>
              </a:defRPr>
            </a:lvl9pPr>
          </a:lstStyle>
          <a:p>
            <a:pPr algn="ctr" eaLnBrk="1" hangingPunct="1">
              <a:buFontTx/>
              <a:buNone/>
            </a:pPr>
            <a:r>
              <a:rPr lang="en-US" altLang="en-US" sz="5600" b="1" dirty="0">
                <a:solidFill>
                  <a:srgbClr val="1482A5"/>
                </a:solidFill>
                <a:latin typeface="Domine" panose="02040503040403060204" pitchFamily="18" charset="0"/>
                <a:cs typeface="Calibri" panose="020F0502020204030204" pitchFamily="34" charset="0"/>
              </a:rPr>
              <a:t>By</a:t>
            </a:r>
            <a:r>
              <a:rPr lang="en-US" altLang="en-US" sz="5600" dirty="0">
                <a:solidFill>
                  <a:srgbClr val="1482A5"/>
                </a:solidFill>
                <a:latin typeface="Domine" panose="02040503040403060204" pitchFamily="18" charset="0"/>
                <a:cs typeface="Calibri" panose="020F0502020204030204" pitchFamily="34" charset="0"/>
              </a:rPr>
              <a:t>: Mohammed Mostafa </a:t>
            </a:r>
            <a:r>
              <a:rPr lang="en-US" altLang="en-US" sz="5600" dirty="0" err="1">
                <a:solidFill>
                  <a:srgbClr val="1482A5"/>
                </a:solidFill>
                <a:latin typeface="Domine" panose="02040503040403060204" pitchFamily="18" charset="0"/>
                <a:cs typeface="Calibri" panose="020F0502020204030204" pitchFamily="34" charset="0"/>
              </a:rPr>
              <a:t>Refaat</a:t>
            </a:r>
            <a:r>
              <a:rPr lang="en-US" altLang="en-US" sz="5600" dirty="0">
                <a:solidFill>
                  <a:srgbClr val="1482A5"/>
                </a:solidFill>
                <a:latin typeface="Domine" panose="02040503040403060204" pitchFamily="18" charset="0"/>
                <a:cs typeface="Calibri" panose="020F0502020204030204" pitchFamily="34" charset="0"/>
              </a:rPr>
              <a:t> ,Abdelrahman Hassan Mohamed Abdelrahman </a:t>
            </a:r>
            <a:r>
              <a:rPr lang="en-US" altLang="en-US" sz="5600" dirty="0" err="1">
                <a:solidFill>
                  <a:srgbClr val="1482A5"/>
                </a:solidFill>
                <a:latin typeface="Domine" panose="02040503040403060204" pitchFamily="18" charset="0"/>
                <a:cs typeface="Calibri" panose="020F0502020204030204" pitchFamily="34" charset="0"/>
              </a:rPr>
              <a:t>Rezk</a:t>
            </a:r>
            <a:r>
              <a:rPr lang="en-US" altLang="en-US" sz="5600" dirty="0">
                <a:solidFill>
                  <a:srgbClr val="1482A5"/>
                </a:solidFill>
                <a:latin typeface="Domine" panose="02040503040403060204" pitchFamily="18" charset="0"/>
                <a:cs typeface="Calibri" panose="020F0502020204030204" pitchFamily="34" charset="0"/>
              </a:rPr>
              <a:t> Ibrahim ,Raouf </a:t>
            </a:r>
            <a:r>
              <a:rPr lang="en-US" altLang="en-US" sz="5600" dirty="0" err="1">
                <a:solidFill>
                  <a:srgbClr val="1482A5"/>
                </a:solidFill>
                <a:latin typeface="Domine" panose="02040503040403060204" pitchFamily="18" charset="0"/>
                <a:cs typeface="Calibri" panose="020F0502020204030204" pitchFamily="34" charset="0"/>
              </a:rPr>
              <a:t>Fayek</a:t>
            </a:r>
            <a:r>
              <a:rPr lang="en-US" altLang="en-US" sz="5600" dirty="0">
                <a:solidFill>
                  <a:srgbClr val="1482A5"/>
                </a:solidFill>
                <a:latin typeface="Domine" panose="02040503040403060204" pitchFamily="18" charset="0"/>
                <a:cs typeface="Calibri" panose="020F0502020204030204" pitchFamily="34" charset="0"/>
              </a:rPr>
              <a:t> Attia ,</a:t>
            </a:r>
            <a:r>
              <a:rPr lang="en-US" altLang="en-US" sz="5600" dirty="0" err="1">
                <a:solidFill>
                  <a:srgbClr val="1482A5"/>
                </a:solidFill>
                <a:latin typeface="Domine" panose="02040503040403060204" pitchFamily="18" charset="0"/>
                <a:cs typeface="Calibri" panose="020F0502020204030204" pitchFamily="34" charset="0"/>
              </a:rPr>
              <a:t>Sherif</a:t>
            </a:r>
            <a:r>
              <a:rPr lang="en-US" altLang="en-US" sz="5600" dirty="0">
                <a:solidFill>
                  <a:srgbClr val="1482A5"/>
                </a:solidFill>
                <a:latin typeface="Domine" panose="02040503040403060204" pitchFamily="18" charset="0"/>
                <a:cs typeface="Calibri" panose="020F0502020204030204" pitchFamily="34" charset="0"/>
              </a:rPr>
              <a:t> Ahmed El-Sayed</a:t>
            </a:r>
          </a:p>
          <a:p>
            <a:pPr algn="ctr" eaLnBrk="1" hangingPunct="1">
              <a:buFontTx/>
              <a:buNone/>
            </a:pPr>
            <a:r>
              <a:rPr lang="en-US" altLang="en-US" sz="5600" b="1" dirty="0">
                <a:solidFill>
                  <a:srgbClr val="1482A5"/>
                </a:solidFill>
                <a:latin typeface="Domine" panose="02040503040403060204" pitchFamily="18" charset="0"/>
                <a:cs typeface="Calibri" panose="020F0502020204030204" pitchFamily="34" charset="0"/>
              </a:rPr>
              <a:t>Supervised by</a:t>
            </a:r>
            <a:r>
              <a:rPr lang="en-US" altLang="en-US" sz="5600" dirty="0">
                <a:solidFill>
                  <a:srgbClr val="1482A5"/>
                </a:solidFill>
                <a:latin typeface="Domine" panose="02040503040403060204" pitchFamily="18" charset="0"/>
                <a:cs typeface="Calibri" panose="020F0502020204030204" pitchFamily="34" charset="0"/>
              </a:rPr>
              <a:t>: </a:t>
            </a:r>
            <a:r>
              <a:rPr lang="en-US" altLang="en-US" sz="5600" b="1" dirty="0">
                <a:solidFill>
                  <a:srgbClr val="1482A5"/>
                </a:solidFill>
                <a:latin typeface="Domine" panose="02040503040403060204" pitchFamily="18" charset="0"/>
                <a:cs typeface="Calibri" panose="020F0502020204030204" pitchFamily="34" charset="0"/>
              </a:rPr>
              <a:t>Dr</a:t>
            </a:r>
            <a:r>
              <a:rPr lang="en-US" altLang="en-US" sz="5600" dirty="0">
                <a:solidFill>
                  <a:srgbClr val="1482A5"/>
                </a:solidFill>
                <a:latin typeface="Domine" panose="02040503040403060204" pitchFamily="18" charset="0"/>
                <a:cs typeface="Calibri" panose="020F0502020204030204" pitchFamily="34" charset="0"/>
              </a:rPr>
              <a:t>. Naglaa Fathy</a:t>
            </a:r>
          </a:p>
          <a:p>
            <a:pPr algn="ctr" eaLnBrk="1" hangingPunct="1">
              <a:buFontTx/>
              <a:buNone/>
            </a:pPr>
            <a:r>
              <a:rPr lang="en-US" altLang="en-US" sz="5600" dirty="0">
                <a:solidFill>
                  <a:srgbClr val="1482A5"/>
                </a:solidFill>
                <a:latin typeface="Domine" panose="02040503040403060204" pitchFamily="18" charset="0"/>
                <a:cs typeface="Calibri" panose="020F0502020204030204" pitchFamily="34" charset="0"/>
              </a:rPr>
              <a:t> </a:t>
            </a:r>
          </a:p>
        </p:txBody>
      </p:sp>
      <p:sp>
        <p:nvSpPr>
          <p:cNvPr id="2055" name="Text Box 379">
            <a:extLst>
              <a:ext uri="{FF2B5EF4-FFF2-40B4-BE49-F238E27FC236}">
                <a16:creationId xmlns:a16="http://schemas.microsoft.com/office/drawing/2014/main" id="{03B51DC3-4238-434C-8B82-681846F0E70A}"/>
              </a:ext>
            </a:extLst>
          </p:cNvPr>
          <p:cNvSpPr txBox="1">
            <a:spLocks noChangeArrowheads="1"/>
          </p:cNvSpPr>
          <p:nvPr/>
        </p:nvSpPr>
        <p:spPr bwMode="auto">
          <a:xfrm>
            <a:off x="14174788" y="7825611"/>
            <a:ext cx="9144000" cy="13356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703763">
              <a:spcBef>
                <a:spcPct val="20000"/>
              </a:spcBef>
              <a:buChar char="•"/>
              <a:defRPr sz="16500">
                <a:solidFill>
                  <a:schemeClr val="tx1"/>
                </a:solidFill>
                <a:latin typeface="Arial" panose="020B0604020202020204" pitchFamily="34" charset="0"/>
              </a:defRPr>
            </a:lvl1pPr>
            <a:lvl2pPr marL="742950" indent="-285750" defTabSz="4703763">
              <a:spcBef>
                <a:spcPct val="20000"/>
              </a:spcBef>
              <a:buChar char="–"/>
              <a:defRPr sz="14400">
                <a:solidFill>
                  <a:schemeClr val="tx1"/>
                </a:solidFill>
                <a:latin typeface="Arial" panose="020B0604020202020204" pitchFamily="34" charset="0"/>
              </a:defRPr>
            </a:lvl2pPr>
            <a:lvl3pPr marL="1143000" indent="-228600" defTabSz="4703763">
              <a:spcBef>
                <a:spcPct val="20000"/>
              </a:spcBef>
              <a:buChar char="•"/>
              <a:defRPr sz="12300">
                <a:solidFill>
                  <a:schemeClr val="tx1"/>
                </a:solidFill>
                <a:latin typeface="Arial" panose="020B0604020202020204" pitchFamily="34" charset="0"/>
              </a:defRPr>
            </a:lvl3pPr>
            <a:lvl4pPr marL="1600200" indent="-228600" defTabSz="4703763">
              <a:spcBef>
                <a:spcPct val="20000"/>
              </a:spcBef>
              <a:buChar char="–"/>
              <a:defRPr sz="10300">
                <a:solidFill>
                  <a:schemeClr val="tx1"/>
                </a:solidFill>
                <a:latin typeface="Arial" panose="020B0604020202020204" pitchFamily="34" charset="0"/>
              </a:defRPr>
            </a:lvl4pPr>
            <a:lvl5pPr marL="2057400" indent="-228600" defTabSz="4703763">
              <a:spcBef>
                <a:spcPct val="20000"/>
              </a:spcBef>
              <a:buChar char="»"/>
              <a:defRPr sz="10300">
                <a:solidFill>
                  <a:schemeClr val="tx1"/>
                </a:solidFill>
                <a:latin typeface="Arial" panose="020B0604020202020204" pitchFamily="34" charset="0"/>
              </a:defRPr>
            </a:lvl5pPr>
            <a:lvl6pPr marL="25146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9pPr>
          </a:lstStyle>
          <a:p>
            <a:pPr algn="just" eaLnBrk="1" hangingPunct="1">
              <a:lnSpc>
                <a:spcPct val="150000"/>
              </a:lnSpc>
              <a:spcBef>
                <a:spcPct val="50000"/>
              </a:spcBef>
              <a:buFontTx/>
              <a:buNone/>
            </a:pPr>
            <a:r>
              <a:rPr lang="en-US" sz="2800" dirty="0">
                <a:effectLst/>
                <a:latin typeface="Domine" panose="020B0604020202020204" charset="0"/>
                <a:ea typeface="Times New Roman" panose="02020603050405020304" pitchFamily="18" charset="0"/>
              </a:rPr>
              <a:t>A thorough online questionnaire is prepared</a:t>
            </a:r>
            <a:r>
              <a:rPr lang="en-US" sz="2800" dirty="0">
                <a:latin typeface="Domine" panose="020B0604020202020204" charset="0"/>
                <a:ea typeface="Times New Roman" panose="02020603050405020304" pitchFamily="18" charset="0"/>
              </a:rPr>
              <a:t>, </a:t>
            </a:r>
            <a:r>
              <a:rPr lang="en-US" sz="2800" dirty="0">
                <a:effectLst/>
                <a:latin typeface="Domine" panose="020B0604020202020204" charset="0"/>
                <a:ea typeface="Times New Roman" panose="02020603050405020304" pitchFamily="18" charset="0"/>
              </a:rPr>
              <a:t>encompassing various risk factors, </a:t>
            </a:r>
            <a:r>
              <a:rPr lang="en-US" sz="2800" dirty="0">
                <a:latin typeface="Domine" panose="020B0604020202020204" charset="0"/>
                <a:ea typeface="Times New Roman" panose="02020603050405020304" pitchFamily="18" charset="0"/>
              </a:rPr>
              <a:t>t</a:t>
            </a:r>
            <a:r>
              <a:rPr lang="en-US" sz="2800" dirty="0">
                <a:effectLst/>
                <a:latin typeface="Domine" panose="020B0604020202020204" charset="0"/>
                <a:ea typeface="Times New Roman" panose="02020603050405020304" pitchFamily="18" charset="0"/>
              </a:rPr>
              <a:t>o assess the risk of violence in adolescents. The questionnaire is constructed based on an interview with a Psychiatrist at Psychiatric Health Resort at Ain Shams University. Risk factors obtained from the interview were organized into categories identified in an earlier study.  The key benefit is that the questionnaire is presented </a:t>
            </a:r>
            <a:r>
              <a:rPr lang="en-US" sz="2800" dirty="0">
                <a:latin typeface="Domine" panose="020B0604020202020204" charset="0"/>
                <a:ea typeface="Times New Roman" panose="02020603050405020304" pitchFamily="18" charset="0"/>
              </a:rPr>
              <a:t>in Arabic and English languages to cover a wide range of students from different schools. Data collected from conducted questionnaires are preprocessed to be valid for analysis and classification.</a:t>
            </a:r>
            <a:r>
              <a:rPr lang="en-US" sz="2800" dirty="0">
                <a:effectLst/>
                <a:latin typeface="Domine" panose="020B0604020202020204" charset="0"/>
                <a:ea typeface="Times New Roman" panose="02020603050405020304" pitchFamily="18" charset="0"/>
              </a:rPr>
              <a:t> Three widely employed machine learning algorithms, namely logistic regression, random forest, and support vector machine (SVM), were applied to the preprocessed data to predict and assess the risk of violence in adolescents. As shown in Figure 1.</a:t>
            </a:r>
          </a:p>
          <a:p>
            <a:pPr algn="just" eaLnBrk="1" hangingPunct="1">
              <a:lnSpc>
                <a:spcPct val="120000"/>
              </a:lnSpc>
              <a:spcBef>
                <a:spcPct val="50000"/>
              </a:spcBef>
              <a:buFontTx/>
              <a:buNone/>
            </a:pPr>
            <a:endParaRPr lang="en-US" sz="3200" dirty="0">
              <a:solidFill>
                <a:srgbClr val="000000"/>
              </a:solidFill>
              <a:effectLst/>
              <a:latin typeface="Times New Roman" panose="02020603050405020304" pitchFamily="18" charset="0"/>
              <a:ea typeface="Times New Roman" panose="02020603050405020304" pitchFamily="18" charset="0"/>
            </a:endParaRPr>
          </a:p>
          <a:p>
            <a:pPr algn="just" eaLnBrk="1" hangingPunct="1">
              <a:lnSpc>
                <a:spcPct val="120000"/>
              </a:lnSpc>
              <a:spcBef>
                <a:spcPct val="50000"/>
              </a:spcBef>
              <a:buFontTx/>
              <a:buNone/>
            </a:pPr>
            <a:endParaRPr lang="en-US" altLang="en-US" sz="3200" dirty="0">
              <a:latin typeface="Domine" panose="02040503040403060204" pitchFamily="18" charset="0"/>
            </a:endParaRPr>
          </a:p>
        </p:txBody>
      </p:sp>
      <p:sp>
        <p:nvSpPr>
          <p:cNvPr id="2056" name="AutoShape 396">
            <a:extLst>
              <a:ext uri="{FF2B5EF4-FFF2-40B4-BE49-F238E27FC236}">
                <a16:creationId xmlns:a16="http://schemas.microsoft.com/office/drawing/2014/main" id="{97C37397-BCD5-45FF-AEA9-022009D75399}"/>
              </a:ext>
            </a:extLst>
          </p:cNvPr>
          <p:cNvSpPr>
            <a:spLocks noChangeArrowheads="1"/>
          </p:cNvSpPr>
          <p:nvPr/>
        </p:nvSpPr>
        <p:spPr bwMode="auto">
          <a:xfrm>
            <a:off x="14174788" y="6832605"/>
            <a:ext cx="9144000" cy="914400"/>
          </a:xfrm>
          <a:prstGeom prst="homePlate">
            <a:avLst>
              <a:gd name="adj" fmla="val 50000"/>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274320" anchor="ctr"/>
          <a:lstStyle>
            <a:lvl1pPr defTabSz="4702175">
              <a:spcBef>
                <a:spcPct val="20000"/>
              </a:spcBef>
              <a:buChar char="•"/>
              <a:defRPr sz="16500">
                <a:solidFill>
                  <a:schemeClr val="tx1"/>
                </a:solidFill>
                <a:latin typeface="Arial" panose="020B0604020202020204" pitchFamily="34" charset="0"/>
              </a:defRPr>
            </a:lvl1pPr>
            <a:lvl2pPr marL="742950" indent="-285750" defTabSz="4702175">
              <a:spcBef>
                <a:spcPct val="20000"/>
              </a:spcBef>
              <a:buChar char="–"/>
              <a:defRPr sz="14400">
                <a:solidFill>
                  <a:schemeClr val="tx1"/>
                </a:solidFill>
                <a:latin typeface="Arial" panose="020B0604020202020204" pitchFamily="34" charset="0"/>
              </a:defRPr>
            </a:lvl2pPr>
            <a:lvl3pPr marL="1143000" indent="-228600" defTabSz="4702175">
              <a:spcBef>
                <a:spcPct val="20000"/>
              </a:spcBef>
              <a:buChar char="•"/>
              <a:defRPr sz="12300">
                <a:solidFill>
                  <a:schemeClr val="tx1"/>
                </a:solidFill>
                <a:latin typeface="Arial" panose="020B0604020202020204" pitchFamily="34" charset="0"/>
              </a:defRPr>
            </a:lvl3pPr>
            <a:lvl4pPr marL="1600200" indent="-228600" defTabSz="4702175">
              <a:spcBef>
                <a:spcPct val="20000"/>
              </a:spcBef>
              <a:buChar char="–"/>
              <a:defRPr sz="10300">
                <a:solidFill>
                  <a:schemeClr val="tx1"/>
                </a:solidFill>
                <a:latin typeface="Arial" panose="020B0604020202020204" pitchFamily="34" charset="0"/>
              </a:defRPr>
            </a:lvl4pPr>
            <a:lvl5pPr marL="2057400" indent="-228600" defTabSz="4702175">
              <a:spcBef>
                <a:spcPct val="20000"/>
              </a:spcBef>
              <a:buChar char="»"/>
              <a:defRPr sz="10300">
                <a:solidFill>
                  <a:schemeClr val="tx1"/>
                </a:solidFill>
                <a:latin typeface="Arial" panose="020B0604020202020204" pitchFamily="34" charset="0"/>
              </a:defRPr>
            </a:lvl5pPr>
            <a:lvl6pPr marL="25146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9pPr>
          </a:lstStyle>
          <a:p>
            <a:pPr>
              <a:spcBef>
                <a:spcPct val="0"/>
              </a:spcBef>
              <a:buFontTx/>
              <a:buNone/>
            </a:pPr>
            <a:r>
              <a:rPr lang="en-US" altLang="en-US" sz="3600" b="1" dirty="0">
                <a:solidFill>
                  <a:schemeClr val="bg1"/>
                </a:solidFill>
                <a:latin typeface="Montserrat" panose="00000500000000000000" pitchFamily="50" charset="0"/>
                <a:cs typeface="Calibri" panose="020F0502020204030204" pitchFamily="34" charset="0"/>
              </a:rPr>
              <a:t>Methods</a:t>
            </a:r>
          </a:p>
        </p:txBody>
      </p:sp>
      <p:sp>
        <p:nvSpPr>
          <p:cNvPr id="2057" name="Text Box 379">
            <a:extLst>
              <a:ext uri="{FF2B5EF4-FFF2-40B4-BE49-F238E27FC236}">
                <a16:creationId xmlns:a16="http://schemas.microsoft.com/office/drawing/2014/main" id="{464836E7-EB8E-4EC9-877E-8316639813B3}"/>
              </a:ext>
            </a:extLst>
          </p:cNvPr>
          <p:cNvSpPr txBox="1">
            <a:spLocks noChangeArrowheads="1"/>
          </p:cNvSpPr>
          <p:nvPr/>
        </p:nvSpPr>
        <p:spPr bwMode="auto">
          <a:xfrm>
            <a:off x="24230012" y="7825611"/>
            <a:ext cx="9144000" cy="9675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703763">
              <a:spcBef>
                <a:spcPct val="20000"/>
              </a:spcBef>
              <a:buChar char="•"/>
              <a:defRPr sz="16500">
                <a:solidFill>
                  <a:schemeClr val="tx1"/>
                </a:solidFill>
                <a:latin typeface="Arial" panose="020B0604020202020204" pitchFamily="34" charset="0"/>
              </a:defRPr>
            </a:lvl1pPr>
            <a:lvl2pPr marL="742950" indent="-285750" defTabSz="4703763">
              <a:spcBef>
                <a:spcPct val="20000"/>
              </a:spcBef>
              <a:buChar char="–"/>
              <a:defRPr sz="14400">
                <a:solidFill>
                  <a:schemeClr val="tx1"/>
                </a:solidFill>
                <a:latin typeface="Arial" panose="020B0604020202020204" pitchFamily="34" charset="0"/>
              </a:defRPr>
            </a:lvl2pPr>
            <a:lvl3pPr marL="1143000" indent="-228600" defTabSz="4703763">
              <a:spcBef>
                <a:spcPct val="20000"/>
              </a:spcBef>
              <a:buChar char="•"/>
              <a:defRPr sz="12300">
                <a:solidFill>
                  <a:schemeClr val="tx1"/>
                </a:solidFill>
                <a:latin typeface="Arial" panose="020B0604020202020204" pitchFamily="34" charset="0"/>
              </a:defRPr>
            </a:lvl3pPr>
            <a:lvl4pPr marL="1600200" indent="-228600" defTabSz="4703763">
              <a:spcBef>
                <a:spcPct val="20000"/>
              </a:spcBef>
              <a:buChar char="–"/>
              <a:defRPr sz="10300">
                <a:solidFill>
                  <a:schemeClr val="tx1"/>
                </a:solidFill>
                <a:latin typeface="Arial" panose="020B0604020202020204" pitchFamily="34" charset="0"/>
              </a:defRPr>
            </a:lvl4pPr>
            <a:lvl5pPr marL="2057400" indent="-228600" defTabSz="4703763">
              <a:spcBef>
                <a:spcPct val="20000"/>
              </a:spcBef>
              <a:buChar char="»"/>
              <a:defRPr sz="10300">
                <a:solidFill>
                  <a:schemeClr val="tx1"/>
                </a:solidFill>
                <a:latin typeface="Arial" panose="020B0604020202020204" pitchFamily="34" charset="0"/>
              </a:defRPr>
            </a:lvl5pPr>
            <a:lvl6pPr marL="25146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9pPr>
          </a:lstStyle>
          <a:p>
            <a:pPr algn="just" eaLnBrk="1" hangingPunct="1">
              <a:lnSpc>
                <a:spcPct val="120000"/>
              </a:lnSpc>
              <a:spcBef>
                <a:spcPct val="50000"/>
              </a:spcBef>
              <a:buFontTx/>
              <a:buNone/>
            </a:pPr>
            <a:r>
              <a:rPr lang="en-US" altLang="en-US" sz="2800" dirty="0">
                <a:latin typeface="Domine" panose="02040503040403060204" pitchFamily="18" charset="0"/>
              </a:rPr>
              <a:t>We collected about 1400 records from the questionnaire conducted to students. Summary data is shown in Table I. To evaluate the performance of different classification models, the dataset was divided equally into training and testing sets. Logistic regression achieved the highest accuracy at 97.5%, as demonstrated by the confusion matrix in Figure 2. Random forest achieved an accuracy of 93.7%, as shown in the confusion matrix in Figure 3. Support vector machine (SVM) achieved an accuracy of 95.5%, as depicted in the confusion matrix in Figure 4. Both logistic regression and SVM performed well and yielded similar results, surpassing random forest in terms of accuracy. Based on these findings, logistic regression was selected as the preferred model for violence risk assessment classification.</a:t>
            </a:r>
          </a:p>
          <a:p>
            <a:pPr algn="just" eaLnBrk="1" hangingPunct="1">
              <a:lnSpc>
                <a:spcPct val="120000"/>
              </a:lnSpc>
              <a:spcBef>
                <a:spcPct val="50000"/>
              </a:spcBef>
              <a:buFontTx/>
              <a:buNone/>
            </a:pPr>
            <a:endParaRPr lang="en-US" altLang="en-US" sz="3200" dirty="0">
              <a:latin typeface="Domine" panose="02040503040403060204" pitchFamily="18" charset="0"/>
            </a:endParaRPr>
          </a:p>
        </p:txBody>
      </p:sp>
      <p:sp>
        <p:nvSpPr>
          <p:cNvPr id="2058" name="AutoShape 396">
            <a:extLst>
              <a:ext uri="{FF2B5EF4-FFF2-40B4-BE49-F238E27FC236}">
                <a16:creationId xmlns:a16="http://schemas.microsoft.com/office/drawing/2014/main" id="{C8511C50-AD8E-4BA8-B2CC-5F6A7875B7FC}"/>
              </a:ext>
            </a:extLst>
          </p:cNvPr>
          <p:cNvSpPr>
            <a:spLocks noChangeArrowheads="1"/>
          </p:cNvSpPr>
          <p:nvPr/>
        </p:nvSpPr>
        <p:spPr bwMode="auto">
          <a:xfrm>
            <a:off x="24230012" y="6832605"/>
            <a:ext cx="9144000" cy="914400"/>
          </a:xfrm>
          <a:prstGeom prst="homePlate">
            <a:avLst>
              <a:gd name="adj" fmla="val 50000"/>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274320" anchor="ctr"/>
          <a:lstStyle>
            <a:lvl1pPr defTabSz="4702175">
              <a:spcBef>
                <a:spcPct val="20000"/>
              </a:spcBef>
              <a:buChar char="•"/>
              <a:defRPr sz="16500">
                <a:solidFill>
                  <a:schemeClr val="tx1"/>
                </a:solidFill>
                <a:latin typeface="Arial" panose="020B0604020202020204" pitchFamily="34" charset="0"/>
              </a:defRPr>
            </a:lvl1pPr>
            <a:lvl2pPr marL="742950" indent="-285750" defTabSz="4702175">
              <a:spcBef>
                <a:spcPct val="20000"/>
              </a:spcBef>
              <a:buChar char="–"/>
              <a:defRPr sz="14400">
                <a:solidFill>
                  <a:schemeClr val="tx1"/>
                </a:solidFill>
                <a:latin typeface="Arial" panose="020B0604020202020204" pitchFamily="34" charset="0"/>
              </a:defRPr>
            </a:lvl2pPr>
            <a:lvl3pPr marL="1143000" indent="-228600" defTabSz="4702175">
              <a:spcBef>
                <a:spcPct val="20000"/>
              </a:spcBef>
              <a:buChar char="•"/>
              <a:defRPr sz="12300">
                <a:solidFill>
                  <a:schemeClr val="tx1"/>
                </a:solidFill>
                <a:latin typeface="Arial" panose="020B0604020202020204" pitchFamily="34" charset="0"/>
              </a:defRPr>
            </a:lvl3pPr>
            <a:lvl4pPr marL="1600200" indent="-228600" defTabSz="4702175">
              <a:spcBef>
                <a:spcPct val="20000"/>
              </a:spcBef>
              <a:buChar char="–"/>
              <a:defRPr sz="10300">
                <a:solidFill>
                  <a:schemeClr val="tx1"/>
                </a:solidFill>
                <a:latin typeface="Arial" panose="020B0604020202020204" pitchFamily="34" charset="0"/>
              </a:defRPr>
            </a:lvl4pPr>
            <a:lvl5pPr marL="2057400" indent="-228600" defTabSz="4702175">
              <a:spcBef>
                <a:spcPct val="20000"/>
              </a:spcBef>
              <a:buChar char="»"/>
              <a:defRPr sz="10300">
                <a:solidFill>
                  <a:schemeClr val="tx1"/>
                </a:solidFill>
                <a:latin typeface="Arial" panose="020B0604020202020204" pitchFamily="34" charset="0"/>
              </a:defRPr>
            </a:lvl5pPr>
            <a:lvl6pPr marL="25146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9pPr>
          </a:lstStyle>
          <a:p>
            <a:pPr>
              <a:spcBef>
                <a:spcPct val="0"/>
              </a:spcBef>
              <a:buFontTx/>
              <a:buNone/>
            </a:pPr>
            <a:r>
              <a:rPr lang="en-US" altLang="en-US" sz="3600" b="1" dirty="0">
                <a:solidFill>
                  <a:schemeClr val="bg1"/>
                </a:solidFill>
                <a:latin typeface="Montserrat" panose="00000500000000000000" pitchFamily="50" charset="0"/>
                <a:cs typeface="Calibri" panose="020F0502020204030204" pitchFamily="34" charset="0"/>
              </a:rPr>
              <a:t>Results</a:t>
            </a:r>
          </a:p>
        </p:txBody>
      </p:sp>
      <p:sp>
        <p:nvSpPr>
          <p:cNvPr id="2059" name="Text Box 379">
            <a:extLst>
              <a:ext uri="{FF2B5EF4-FFF2-40B4-BE49-F238E27FC236}">
                <a16:creationId xmlns:a16="http://schemas.microsoft.com/office/drawing/2014/main" id="{CC0A675F-EADE-4D26-A22F-002B83C36894}"/>
              </a:ext>
            </a:extLst>
          </p:cNvPr>
          <p:cNvSpPr txBox="1">
            <a:spLocks noChangeArrowheads="1"/>
          </p:cNvSpPr>
          <p:nvPr/>
        </p:nvSpPr>
        <p:spPr bwMode="auto">
          <a:xfrm>
            <a:off x="34037448" y="12232292"/>
            <a:ext cx="9144000" cy="1280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703763">
              <a:spcBef>
                <a:spcPct val="20000"/>
              </a:spcBef>
              <a:buChar char="•"/>
              <a:defRPr sz="16500">
                <a:solidFill>
                  <a:schemeClr val="tx1"/>
                </a:solidFill>
                <a:latin typeface="Arial" panose="020B0604020202020204" pitchFamily="34" charset="0"/>
              </a:defRPr>
            </a:lvl1pPr>
            <a:lvl2pPr marL="742950" indent="-285750" defTabSz="4703763">
              <a:spcBef>
                <a:spcPct val="20000"/>
              </a:spcBef>
              <a:buChar char="–"/>
              <a:defRPr sz="14400">
                <a:solidFill>
                  <a:schemeClr val="tx1"/>
                </a:solidFill>
                <a:latin typeface="Arial" panose="020B0604020202020204" pitchFamily="34" charset="0"/>
              </a:defRPr>
            </a:lvl2pPr>
            <a:lvl3pPr marL="1143000" indent="-228600" defTabSz="4703763">
              <a:spcBef>
                <a:spcPct val="20000"/>
              </a:spcBef>
              <a:buChar char="•"/>
              <a:defRPr sz="12300">
                <a:solidFill>
                  <a:schemeClr val="tx1"/>
                </a:solidFill>
                <a:latin typeface="Arial" panose="020B0604020202020204" pitchFamily="34" charset="0"/>
              </a:defRPr>
            </a:lvl3pPr>
            <a:lvl4pPr marL="1600200" indent="-228600" defTabSz="4703763">
              <a:spcBef>
                <a:spcPct val="20000"/>
              </a:spcBef>
              <a:buChar char="–"/>
              <a:defRPr sz="10300">
                <a:solidFill>
                  <a:schemeClr val="tx1"/>
                </a:solidFill>
                <a:latin typeface="Arial" panose="020B0604020202020204" pitchFamily="34" charset="0"/>
              </a:defRPr>
            </a:lvl4pPr>
            <a:lvl5pPr marL="2057400" indent="-228600" defTabSz="4703763">
              <a:spcBef>
                <a:spcPct val="20000"/>
              </a:spcBef>
              <a:buChar char="»"/>
              <a:defRPr sz="10300">
                <a:solidFill>
                  <a:schemeClr val="tx1"/>
                </a:solidFill>
                <a:latin typeface="Arial" panose="020B0604020202020204" pitchFamily="34" charset="0"/>
              </a:defRPr>
            </a:lvl5pPr>
            <a:lvl6pPr marL="25146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9pPr>
          </a:lstStyle>
          <a:p>
            <a:pPr algn="just" eaLnBrk="1" hangingPunct="1">
              <a:lnSpc>
                <a:spcPct val="120000"/>
              </a:lnSpc>
              <a:spcBef>
                <a:spcPct val="50000"/>
              </a:spcBef>
              <a:buFontTx/>
              <a:buNone/>
            </a:pPr>
            <a:r>
              <a:rPr lang="en-US" altLang="en-US" sz="2800" dirty="0">
                <a:latin typeface="Domine" panose="02040503040403060204" pitchFamily="18" charset="0"/>
              </a:rPr>
              <a:t>In this work, an effective web-based application is developed using machine learning techniques to identify children at risk of exhibiting violent behavior. An online  comprehensive questionnaire was created and submitted to students to be used in assessing risk factors associated with potential violence. Results reveal that Logistic Regression achieved the highest accuracy of 97.5% for automated risk assessment. The reason for having logistic regression with the highest accuracy because the relationship between the features and the outcome is linear</a:t>
            </a:r>
            <a:r>
              <a:rPr lang="en-US" altLang="en-US" sz="2800" dirty="0">
                <a:solidFill>
                  <a:srgbClr val="0070C0"/>
                </a:solidFill>
                <a:latin typeface="Domine" panose="02040503040403060204" pitchFamily="18" charset="0"/>
              </a:rPr>
              <a:t>. </a:t>
            </a:r>
          </a:p>
          <a:p>
            <a:pPr algn="just" eaLnBrk="1" hangingPunct="1">
              <a:lnSpc>
                <a:spcPct val="120000"/>
              </a:lnSpc>
              <a:spcBef>
                <a:spcPct val="50000"/>
              </a:spcBef>
              <a:buNone/>
            </a:pPr>
            <a:r>
              <a:rPr lang="en-US" altLang="en-US" sz="2800" dirty="0">
                <a:latin typeface="Domine" panose="02040503040403060204" pitchFamily="18" charset="0"/>
              </a:rPr>
              <a:t>The current system has a few drawbacks that could potentially have fixes in the future:</a:t>
            </a:r>
          </a:p>
          <a:p>
            <a:pPr algn="just" eaLnBrk="1" hangingPunct="1">
              <a:lnSpc>
                <a:spcPct val="120000"/>
              </a:lnSpc>
              <a:spcBef>
                <a:spcPct val="50000"/>
              </a:spcBef>
              <a:buNone/>
            </a:pPr>
            <a:r>
              <a:rPr lang="en-US" altLang="en-US" sz="2800" dirty="0">
                <a:latin typeface="Domine" panose="02040503040403060204" pitchFamily="18" charset="0"/>
              </a:rPr>
              <a:t>1) Detecting the risks of violence among young people, not only for children.</a:t>
            </a:r>
          </a:p>
          <a:p>
            <a:pPr marL="514350" indent="-514350" algn="just" eaLnBrk="1" hangingPunct="1">
              <a:lnSpc>
                <a:spcPct val="120000"/>
              </a:lnSpc>
              <a:spcBef>
                <a:spcPct val="50000"/>
              </a:spcBef>
              <a:buAutoNum type="arabicParenR" startAt="2"/>
            </a:pPr>
            <a:r>
              <a:rPr lang="en-US" altLang="en-US" sz="2800" dirty="0">
                <a:latin typeface="Domine" panose="02040503040403060204" pitchFamily="18" charset="0"/>
              </a:rPr>
              <a:t>Detecting the risks of violence against oneself.</a:t>
            </a:r>
          </a:p>
          <a:p>
            <a:pPr marL="514350" indent="-514350" algn="just" eaLnBrk="1" hangingPunct="1">
              <a:lnSpc>
                <a:spcPct val="120000"/>
              </a:lnSpc>
              <a:spcBef>
                <a:spcPct val="50000"/>
              </a:spcBef>
              <a:buAutoNum type="arabicParenR" startAt="2"/>
            </a:pPr>
            <a:r>
              <a:rPr lang="en-US" altLang="en-US" sz="2800" dirty="0">
                <a:latin typeface="Domine" panose="02040503040403060204" pitchFamily="18" charset="0"/>
              </a:rPr>
              <a:t>To improve the interaction and engagement with the child, the system could consider using indirect questions that are more child-friendly. Instead of directly asking about risks of violence, the system can frame questions in a more subtle and playful manner. </a:t>
            </a:r>
          </a:p>
        </p:txBody>
      </p:sp>
      <p:sp>
        <p:nvSpPr>
          <p:cNvPr id="2060" name="AutoShape 396">
            <a:extLst>
              <a:ext uri="{FF2B5EF4-FFF2-40B4-BE49-F238E27FC236}">
                <a16:creationId xmlns:a16="http://schemas.microsoft.com/office/drawing/2014/main" id="{4A4A5E4C-ADA7-4B3D-A9AB-ECEE14470C9A}"/>
              </a:ext>
            </a:extLst>
          </p:cNvPr>
          <p:cNvSpPr>
            <a:spLocks noChangeArrowheads="1"/>
          </p:cNvSpPr>
          <p:nvPr/>
        </p:nvSpPr>
        <p:spPr bwMode="auto">
          <a:xfrm>
            <a:off x="34037448" y="11107895"/>
            <a:ext cx="9144000" cy="914400"/>
          </a:xfrm>
          <a:prstGeom prst="homePlate">
            <a:avLst>
              <a:gd name="adj" fmla="val 50000"/>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274320" anchor="ctr"/>
          <a:lstStyle>
            <a:lvl1pPr defTabSz="4702175">
              <a:spcBef>
                <a:spcPct val="20000"/>
              </a:spcBef>
              <a:buChar char="•"/>
              <a:defRPr sz="16500">
                <a:solidFill>
                  <a:schemeClr val="tx1"/>
                </a:solidFill>
                <a:latin typeface="Arial" panose="020B0604020202020204" pitchFamily="34" charset="0"/>
              </a:defRPr>
            </a:lvl1pPr>
            <a:lvl2pPr marL="742950" indent="-285750" defTabSz="4702175">
              <a:spcBef>
                <a:spcPct val="20000"/>
              </a:spcBef>
              <a:buChar char="–"/>
              <a:defRPr sz="14400">
                <a:solidFill>
                  <a:schemeClr val="tx1"/>
                </a:solidFill>
                <a:latin typeface="Arial" panose="020B0604020202020204" pitchFamily="34" charset="0"/>
              </a:defRPr>
            </a:lvl2pPr>
            <a:lvl3pPr marL="1143000" indent="-228600" defTabSz="4702175">
              <a:spcBef>
                <a:spcPct val="20000"/>
              </a:spcBef>
              <a:buChar char="•"/>
              <a:defRPr sz="12300">
                <a:solidFill>
                  <a:schemeClr val="tx1"/>
                </a:solidFill>
                <a:latin typeface="Arial" panose="020B0604020202020204" pitchFamily="34" charset="0"/>
              </a:defRPr>
            </a:lvl3pPr>
            <a:lvl4pPr marL="1600200" indent="-228600" defTabSz="4702175">
              <a:spcBef>
                <a:spcPct val="20000"/>
              </a:spcBef>
              <a:buChar char="–"/>
              <a:defRPr sz="10300">
                <a:solidFill>
                  <a:schemeClr val="tx1"/>
                </a:solidFill>
                <a:latin typeface="Arial" panose="020B0604020202020204" pitchFamily="34" charset="0"/>
              </a:defRPr>
            </a:lvl4pPr>
            <a:lvl5pPr marL="2057400" indent="-228600" defTabSz="4702175">
              <a:spcBef>
                <a:spcPct val="20000"/>
              </a:spcBef>
              <a:buChar char="»"/>
              <a:defRPr sz="10300">
                <a:solidFill>
                  <a:schemeClr val="tx1"/>
                </a:solidFill>
                <a:latin typeface="Arial" panose="020B0604020202020204" pitchFamily="34" charset="0"/>
              </a:defRPr>
            </a:lvl5pPr>
            <a:lvl6pPr marL="25146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9pPr>
          </a:lstStyle>
          <a:p>
            <a:pPr>
              <a:spcBef>
                <a:spcPct val="0"/>
              </a:spcBef>
              <a:buFontTx/>
              <a:buNone/>
            </a:pPr>
            <a:r>
              <a:rPr lang="en-US" altLang="en-US" sz="3600" b="1" dirty="0">
                <a:solidFill>
                  <a:schemeClr val="bg1"/>
                </a:solidFill>
                <a:latin typeface="Montserrat" panose="00000500000000000000" pitchFamily="50" charset="0"/>
                <a:cs typeface="Calibri" panose="020F0502020204030204" pitchFamily="34" charset="0"/>
              </a:rPr>
              <a:t>Conclusion</a:t>
            </a:r>
          </a:p>
        </p:txBody>
      </p:sp>
      <p:sp>
        <p:nvSpPr>
          <p:cNvPr id="2063" name="Text Box 379">
            <a:extLst>
              <a:ext uri="{FF2B5EF4-FFF2-40B4-BE49-F238E27FC236}">
                <a16:creationId xmlns:a16="http://schemas.microsoft.com/office/drawing/2014/main" id="{218D4D77-9C8C-46A0-ABBE-6373C0FD5DD1}"/>
              </a:ext>
            </a:extLst>
          </p:cNvPr>
          <p:cNvSpPr txBox="1">
            <a:spLocks noChangeArrowheads="1"/>
          </p:cNvSpPr>
          <p:nvPr/>
        </p:nvSpPr>
        <p:spPr bwMode="auto">
          <a:xfrm>
            <a:off x="34285238" y="26033357"/>
            <a:ext cx="9144000" cy="6743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703763">
              <a:spcBef>
                <a:spcPct val="20000"/>
              </a:spcBef>
              <a:buChar char="•"/>
              <a:defRPr sz="16500">
                <a:solidFill>
                  <a:schemeClr val="tx1"/>
                </a:solidFill>
                <a:latin typeface="Arial" panose="020B0604020202020204" pitchFamily="34" charset="0"/>
              </a:defRPr>
            </a:lvl1pPr>
            <a:lvl2pPr marL="742950" indent="-285750" defTabSz="4703763">
              <a:spcBef>
                <a:spcPct val="20000"/>
              </a:spcBef>
              <a:buChar char="–"/>
              <a:defRPr sz="14400">
                <a:solidFill>
                  <a:schemeClr val="tx1"/>
                </a:solidFill>
                <a:latin typeface="Arial" panose="020B0604020202020204" pitchFamily="34" charset="0"/>
              </a:defRPr>
            </a:lvl2pPr>
            <a:lvl3pPr marL="1143000" indent="-228600" defTabSz="4703763">
              <a:spcBef>
                <a:spcPct val="20000"/>
              </a:spcBef>
              <a:buChar char="•"/>
              <a:defRPr sz="12300">
                <a:solidFill>
                  <a:schemeClr val="tx1"/>
                </a:solidFill>
                <a:latin typeface="Arial" panose="020B0604020202020204" pitchFamily="34" charset="0"/>
              </a:defRPr>
            </a:lvl3pPr>
            <a:lvl4pPr marL="1600200" indent="-228600" defTabSz="4703763">
              <a:spcBef>
                <a:spcPct val="20000"/>
              </a:spcBef>
              <a:buChar char="–"/>
              <a:defRPr sz="10300">
                <a:solidFill>
                  <a:schemeClr val="tx1"/>
                </a:solidFill>
                <a:latin typeface="Arial" panose="020B0604020202020204" pitchFamily="34" charset="0"/>
              </a:defRPr>
            </a:lvl4pPr>
            <a:lvl5pPr marL="2057400" indent="-228600" defTabSz="4703763">
              <a:spcBef>
                <a:spcPct val="20000"/>
              </a:spcBef>
              <a:buChar char="»"/>
              <a:defRPr sz="10300">
                <a:solidFill>
                  <a:schemeClr val="tx1"/>
                </a:solidFill>
                <a:latin typeface="Arial" panose="020B0604020202020204" pitchFamily="34" charset="0"/>
              </a:defRPr>
            </a:lvl5pPr>
            <a:lvl6pPr marL="25146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9pPr>
          </a:lstStyle>
          <a:p>
            <a:pPr algn="just" eaLnBrk="1" hangingPunct="1">
              <a:lnSpc>
                <a:spcPct val="120000"/>
              </a:lnSpc>
              <a:spcBef>
                <a:spcPct val="50000"/>
              </a:spcBef>
              <a:buFontTx/>
              <a:buNone/>
            </a:pPr>
            <a:r>
              <a:rPr lang="en-US" altLang="en-US" sz="1800" dirty="0">
                <a:latin typeface="Domine" panose="02040503040403060204" pitchFamily="18" charset="0"/>
              </a:rPr>
              <a:t>[1]</a:t>
            </a:r>
            <a:r>
              <a:rPr lang="ar-EG" altLang="en-US" sz="1800" dirty="0">
                <a:latin typeface="Domine" panose="02040503040403060204" pitchFamily="18" charset="0"/>
              </a:rPr>
              <a:t> </a:t>
            </a:r>
            <a:r>
              <a:rPr lang="en-US" altLang="en-US" sz="1800" dirty="0">
                <a:latin typeface="Domine" panose="02040503040403060204" pitchFamily="18" charset="0"/>
              </a:rPr>
              <a:t>Fast Fact: Preventing School Violence |Violence </a:t>
            </a:r>
            <a:r>
              <a:rPr lang="en-US" altLang="en-US" sz="1800" dirty="0" err="1">
                <a:latin typeface="Domine" panose="02040503040403060204" pitchFamily="18" charset="0"/>
              </a:rPr>
              <a:t>Prevention|Injury</a:t>
            </a:r>
            <a:r>
              <a:rPr lang="en-US" altLang="en-US" sz="1800" dirty="0">
                <a:latin typeface="Domine" panose="02040503040403060204" pitchFamily="18" charset="0"/>
              </a:rPr>
              <a:t> </a:t>
            </a:r>
            <a:r>
              <a:rPr lang="en-US" altLang="en-US" sz="1800" dirty="0" err="1">
                <a:latin typeface="Domine" panose="02040503040403060204" pitchFamily="18" charset="0"/>
              </a:rPr>
              <a:t>Center|CDC</a:t>
            </a:r>
            <a:r>
              <a:rPr lang="en-US" altLang="en-US" sz="1800" dirty="0">
                <a:latin typeface="Domine" panose="02040503040403060204" pitchFamily="18" charset="0"/>
              </a:rPr>
              <a:t>. (n.d.).https://www.cdc.gov/violenceprevention/youthviolence/schoolviolence/fastfact.html</a:t>
            </a:r>
          </a:p>
          <a:p>
            <a:pPr algn="just" eaLnBrk="1" hangingPunct="1">
              <a:lnSpc>
                <a:spcPct val="120000"/>
              </a:lnSpc>
              <a:spcBef>
                <a:spcPct val="50000"/>
              </a:spcBef>
              <a:buFontTx/>
              <a:buNone/>
            </a:pPr>
            <a:r>
              <a:rPr lang="en-US" altLang="en-US" sz="1800" dirty="0">
                <a:latin typeface="Domine" panose="02040503040403060204" pitchFamily="18" charset="0"/>
              </a:rPr>
              <a:t>[2]</a:t>
            </a:r>
            <a:r>
              <a:rPr lang="ar-EG" altLang="en-US" sz="1800" dirty="0">
                <a:latin typeface="Domine" panose="02040503040403060204" pitchFamily="18" charset="0"/>
              </a:rPr>
              <a:t> </a:t>
            </a:r>
            <a:r>
              <a:rPr lang="en-US" altLang="en-US" sz="1800" dirty="0">
                <a:latin typeface="Domine" panose="02040503040403060204" pitchFamily="18" charset="0"/>
              </a:rPr>
              <a:t>Press Release - New NCES Data Show Increases in School Shootings and Cyberbullying in K–12 Schools Over the Last Decade - June 28, 2022. (n.d.). https://nces.ed.gov/whatsnew/press_releases/06_28_2022.asp.</a:t>
            </a:r>
          </a:p>
          <a:p>
            <a:pPr algn="just" eaLnBrk="1" hangingPunct="1">
              <a:lnSpc>
                <a:spcPct val="120000"/>
              </a:lnSpc>
              <a:spcBef>
                <a:spcPct val="50000"/>
              </a:spcBef>
              <a:buFontTx/>
              <a:buNone/>
            </a:pPr>
            <a:r>
              <a:rPr lang="en-US" altLang="en-US" sz="1800" dirty="0">
                <a:latin typeface="Domine" panose="02040503040403060204" pitchFamily="18" charset="0"/>
              </a:rPr>
              <a:t>[3]</a:t>
            </a:r>
            <a:r>
              <a:rPr lang="ar-EG" altLang="en-US" sz="1800" dirty="0">
                <a:latin typeface="Domine" panose="02040503040403060204" pitchFamily="18" charset="0"/>
              </a:rPr>
              <a:t> </a:t>
            </a:r>
            <a:r>
              <a:rPr lang="en-US" altLang="en-US" sz="1800" dirty="0" err="1">
                <a:latin typeface="Domine" panose="02040503040403060204" pitchFamily="18" charset="0"/>
              </a:rPr>
              <a:t>Mroczkowski</a:t>
            </a:r>
            <a:r>
              <a:rPr lang="en-US" altLang="en-US" sz="1800" dirty="0">
                <a:latin typeface="Domine" panose="02040503040403060204" pitchFamily="18" charset="0"/>
              </a:rPr>
              <a:t>, M. M., Walkup, J. T., &amp; Appelbaum, P. S. (2021). Assessing Violence Risk in Adolescents in the Pediatric Emergency Department: Systematic Review and Clinical Guidance. Western Journal of Emergency Medicine, 22(3). https://doi.org/10.5811/westjem.2021.1.49233</a:t>
            </a:r>
          </a:p>
          <a:p>
            <a:pPr algn="just" eaLnBrk="1" hangingPunct="1">
              <a:lnSpc>
                <a:spcPct val="120000"/>
              </a:lnSpc>
              <a:spcBef>
                <a:spcPct val="50000"/>
              </a:spcBef>
              <a:buFontTx/>
              <a:buNone/>
            </a:pPr>
            <a:r>
              <a:rPr lang="en-US" altLang="en-US" sz="1800" dirty="0">
                <a:latin typeface="Domine" panose="02040503040403060204" pitchFamily="18" charset="0"/>
              </a:rPr>
              <a:t>[4]</a:t>
            </a:r>
            <a:r>
              <a:rPr lang="ar-EG" altLang="en-US" sz="1800" dirty="0">
                <a:latin typeface="Domine" panose="02040503040403060204" pitchFamily="18" charset="0"/>
              </a:rPr>
              <a:t> </a:t>
            </a:r>
            <a:r>
              <a:rPr lang="en-US" altLang="en-US" sz="1800" dirty="0">
                <a:latin typeface="Domine" panose="02040503040403060204" pitchFamily="18" charset="0"/>
              </a:rPr>
              <a:t>Henry, Stuart. "What is school violence? An integrated definition." The annals of the American academy of political and social science 567.1 (2000): 16-29.</a:t>
            </a:r>
          </a:p>
          <a:p>
            <a:pPr algn="just" eaLnBrk="1" hangingPunct="1">
              <a:lnSpc>
                <a:spcPct val="120000"/>
              </a:lnSpc>
              <a:spcBef>
                <a:spcPct val="50000"/>
              </a:spcBef>
              <a:buFontTx/>
              <a:buNone/>
            </a:pPr>
            <a:r>
              <a:rPr lang="en-US" altLang="en-US" sz="1800" dirty="0">
                <a:latin typeface="Domine" panose="02040503040403060204" pitchFamily="18" charset="0"/>
              </a:rPr>
              <a:t>[5]</a:t>
            </a:r>
            <a:r>
              <a:rPr lang="ar-EG" altLang="en-US" sz="1800" dirty="0">
                <a:latin typeface="Domine" panose="02040503040403060204" pitchFamily="18" charset="0"/>
              </a:rPr>
              <a:t> </a:t>
            </a:r>
            <a:r>
              <a:rPr lang="en-US" altLang="en-US" sz="1800" dirty="0" err="1">
                <a:latin typeface="Domine" panose="02040503040403060204" pitchFamily="18" charset="0"/>
              </a:rPr>
              <a:t>Garaigordobil</a:t>
            </a:r>
            <a:r>
              <a:rPr lang="en-US" altLang="en-US" sz="1800" dirty="0">
                <a:latin typeface="Domine" panose="02040503040403060204" pitchFamily="18" charset="0"/>
              </a:rPr>
              <a:t>, </a:t>
            </a:r>
            <a:r>
              <a:rPr lang="en-US" altLang="en-US" sz="1800" dirty="0" err="1">
                <a:latin typeface="Domine" panose="02040503040403060204" pitchFamily="18" charset="0"/>
              </a:rPr>
              <a:t>Maite</a:t>
            </a:r>
            <a:r>
              <a:rPr lang="en-US" altLang="en-US" sz="1800" dirty="0">
                <a:latin typeface="Domine" panose="02040503040403060204" pitchFamily="18" charset="0"/>
              </a:rPr>
              <a:t>, and Vanesa Martínez-</a:t>
            </a:r>
            <a:r>
              <a:rPr lang="en-US" altLang="en-US" sz="1800" dirty="0" err="1">
                <a:latin typeface="Domine" panose="02040503040403060204" pitchFamily="18" charset="0"/>
              </a:rPr>
              <a:t>Valderrey</a:t>
            </a:r>
            <a:r>
              <a:rPr lang="en-US" altLang="en-US" sz="1800" dirty="0">
                <a:latin typeface="Domine" panose="02040503040403060204" pitchFamily="18" charset="0"/>
              </a:rPr>
              <a:t>. "Impact of </a:t>
            </a:r>
            <a:r>
              <a:rPr lang="en-US" altLang="en-US" sz="1800" dirty="0" err="1">
                <a:latin typeface="Domine" panose="02040503040403060204" pitchFamily="18" charset="0"/>
              </a:rPr>
              <a:t>Cyberprogram</a:t>
            </a:r>
            <a:r>
              <a:rPr lang="en-US" altLang="en-US" sz="1800" dirty="0">
                <a:latin typeface="Domine" panose="02040503040403060204" pitchFamily="18" charset="0"/>
              </a:rPr>
              <a:t> 2.0 on different types of school violence and aggressiveness." Frontiers in psychology 7 (2016): 428.</a:t>
            </a:r>
          </a:p>
          <a:p>
            <a:pPr algn="just" eaLnBrk="1" hangingPunct="1">
              <a:lnSpc>
                <a:spcPct val="120000"/>
              </a:lnSpc>
              <a:spcBef>
                <a:spcPct val="50000"/>
              </a:spcBef>
              <a:buFontTx/>
              <a:buNone/>
            </a:pPr>
            <a:r>
              <a:rPr lang="en-US" altLang="en-US" sz="1800" dirty="0">
                <a:latin typeface="Domine" panose="02040503040403060204" pitchFamily="18" charset="0"/>
              </a:rPr>
              <a:t>[6]</a:t>
            </a:r>
            <a:r>
              <a:rPr lang="ar-EG" altLang="en-US" sz="1800" dirty="0">
                <a:latin typeface="Domine" panose="02040503040403060204" pitchFamily="18" charset="0"/>
              </a:rPr>
              <a:t> </a:t>
            </a:r>
            <a:r>
              <a:rPr lang="en-US" altLang="en-US" sz="1800" dirty="0">
                <a:latin typeface="Domine" panose="02040503040403060204" pitchFamily="18" charset="0"/>
              </a:rPr>
              <a:t>Chen, Ji-Kang, and </a:t>
            </a:r>
            <a:r>
              <a:rPr lang="en-US" altLang="en-US" sz="1800" dirty="0" err="1">
                <a:latin typeface="Domine" panose="02040503040403060204" pitchFamily="18" charset="0"/>
              </a:rPr>
              <a:t>Hsi</a:t>
            </a:r>
            <a:r>
              <a:rPr lang="en-US" altLang="en-US" sz="1800" dirty="0">
                <a:latin typeface="Domine" panose="02040503040403060204" pitchFamily="18" charset="0"/>
              </a:rPr>
              <a:t>-Sheng Wei. "The impact of school violence on self-esteem and depression among Taiwanese junior high school students." Social indicators research 100 (2011): 479-498</a:t>
            </a:r>
          </a:p>
        </p:txBody>
      </p:sp>
      <p:sp>
        <p:nvSpPr>
          <p:cNvPr id="2064" name="AutoShape 396">
            <a:extLst>
              <a:ext uri="{FF2B5EF4-FFF2-40B4-BE49-F238E27FC236}">
                <a16:creationId xmlns:a16="http://schemas.microsoft.com/office/drawing/2014/main" id="{E4A0662A-3A83-4013-8345-F0F994B91068}"/>
              </a:ext>
            </a:extLst>
          </p:cNvPr>
          <p:cNvSpPr>
            <a:spLocks noChangeArrowheads="1"/>
          </p:cNvSpPr>
          <p:nvPr/>
        </p:nvSpPr>
        <p:spPr bwMode="auto">
          <a:xfrm>
            <a:off x="34285238" y="25040350"/>
            <a:ext cx="9144000" cy="914400"/>
          </a:xfrm>
          <a:prstGeom prst="homePlate">
            <a:avLst>
              <a:gd name="adj" fmla="val 50000"/>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274320" anchor="ctr"/>
          <a:lstStyle>
            <a:lvl1pPr defTabSz="4702175">
              <a:spcBef>
                <a:spcPct val="20000"/>
              </a:spcBef>
              <a:buChar char="•"/>
              <a:defRPr sz="16500">
                <a:solidFill>
                  <a:schemeClr val="tx1"/>
                </a:solidFill>
                <a:latin typeface="Arial" panose="020B0604020202020204" pitchFamily="34" charset="0"/>
              </a:defRPr>
            </a:lvl1pPr>
            <a:lvl2pPr marL="742950" indent="-285750" defTabSz="4702175">
              <a:spcBef>
                <a:spcPct val="20000"/>
              </a:spcBef>
              <a:buChar char="–"/>
              <a:defRPr sz="14400">
                <a:solidFill>
                  <a:schemeClr val="tx1"/>
                </a:solidFill>
                <a:latin typeface="Arial" panose="020B0604020202020204" pitchFamily="34" charset="0"/>
              </a:defRPr>
            </a:lvl2pPr>
            <a:lvl3pPr marL="1143000" indent="-228600" defTabSz="4702175">
              <a:spcBef>
                <a:spcPct val="20000"/>
              </a:spcBef>
              <a:buChar char="•"/>
              <a:defRPr sz="12300">
                <a:solidFill>
                  <a:schemeClr val="tx1"/>
                </a:solidFill>
                <a:latin typeface="Arial" panose="020B0604020202020204" pitchFamily="34" charset="0"/>
              </a:defRPr>
            </a:lvl3pPr>
            <a:lvl4pPr marL="1600200" indent="-228600" defTabSz="4702175">
              <a:spcBef>
                <a:spcPct val="20000"/>
              </a:spcBef>
              <a:buChar char="–"/>
              <a:defRPr sz="10300">
                <a:solidFill>
                  <a:schemeClr val="tx1"/>
                </a:solidFill>
                <a:latin typeface="Arial" panose="020B0604020202020204" pitchFamily="34" charset="0"/>
              </a:defRPr>
            </a:lvl4pPr>
            <a:lvl5pPr marL="2057400" indent="-228600" defTabSz="4702175">
              <a:spcBef>
                <a:spcPct val="20000"/>
              </a:spcBef>
              <a:buChar char="»"/>
              <a:defRPr sz="10300">
                <a:solidFill>
                  <a:schemeClr val="tx1"/>
                </a:solidFill>
                <a:latin typeface="Arial" panose="020B0604020202020204" pitchFamily="34" charset="0"/>
              </a:defRPr>
            </a:lvl5pPr>
            <a:lvl6pPr marL="25146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9pPr>
          </a:lstStyle>
          <a:p>
            <a:pPr>
              <a:spcBef>
                <a:spcPct val="0"/>
              </a:spcBef>
              <a:buFontTx/>
              <a:buNone/>
            </a:pPr>
            <a:r>
              <a:rPr lang="en-US" altLang="en-US" sz="3600" b="1" dirty="0">
                <a:solidFill>
                  <a:schemeClr val="bg1"/>
                </a:solidFill>
                <a:latin typeface="Montserrat" panose="00000500000000000000" pitchFamily="50" charset="0"/>
                <a:cs typeface="Calibri" panose="020F0502020204030204" pitchFamily="34" charset="0"/>
              </a:rPr>
              <a:t>References</a:t>
            </a:r>
          </a:p>
        </p:txBody>
      </p:sp>
      <p:pic>
        <p:nvPicPr>
          <p:cNvPr id="4" name="Picture 3" descr="A picture containing symbol, emblem, logo, circle&#10;&#10;Description automatically generated">
            <a:extLst>
              <a:ext uri="{FF2B5EF4-FFF2-40B4-BE49-F238E27FC236}">
                <a16:creationId xmlns:a16="http://schemas.microsoft.com/office/drawing/2014/main" id="{8F2FB61B-A1F0-3F82-C5B0-22B025ECBFC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609448" y="408225"/>
            <a:ext cx="2675291" cy="2783300"/>
          </a:xfrm>
          <a:prstGeom prst="rect">
            <a:avLst/>
          </a:prstGeom>
          <a:noFill/>
          <a:ln>
            <a:noFill/>
          </a:ln>
        </p:spPr>
      </p:pic>
      <p:sp>
        <p:nvSpPr>
          <p:cNvPr id="6" name="TextBox 5">
            <a:extLst>
              <a:ext uri="{FF2B5EF4-FFF2-40B4-BE49-F238E27FC236}">
                <a16:creationId xmlns:a16="http://schemas.microsoft.com/office/drawing/2014/main" id="{7F7AD7F9-16A1-AFD0-60F7-AB8DFBD6B826}"/>
              </a:ext>
            </a:extLst>
          </p:cNvPr>
          <p:cNvSpPr txBox="1"/>
          <p:nvPr/>
        </p:nvSpPr>
        <p:spPr>
          <a:xfrm>
            <a:off x="34787648" y="3762788"/>
            <a:ext cx="10318893" cy="1384995"/>
          </a:xfrm>
          <a:prstGeom prst="rect">
            <a:avLst/>
          </a:prstGeom>
          <a:noFill/>
        </p:spPr>
        <p:txBody>
          <a:bodyPr wrap="square" rtlCol="0">
            <a:spAutoFit/>
          </a:bodyPr>
          <a:lstStyle/>
          <a:p>
            <a:pPr algn="ctr"/>
            <a:r>
              <a:rPr lang="en-US" sz="2800" dirty="0">
                <a:solidFill>
                  <a:srgbClr val="002060"/>
                </a:solidFill>
                <a:latin typeface="Domine" panose="020B0604020202020204" charset="0"/>
              </a:rPr>
              <a:t>Ain Shams University</a:t>
            </a:r>
          </a:p>
          <a:p>
            <a:pPr algn="ctr"/>
            <a:r>
              <a:rPr lang="en-US" sz="2800" dirty="0">
                <a:solidFill>
                  <a:srgbClr val="002060"/>
                </a:solidFill>
                <a:latin typeface="Domine" panose="020B0604020202020204" charset="0"/>
              </a:rPr>
              <a:t>Faculty of Computer &amp; Information Sciences</a:t>
            </a:r>
          </a:p>
          <a:p>
            <a:pPr algn="ctr"/>
            <a:r>
              <a:rPr lang="en-US" sz="2800" dirty="0">
                <a:solidFill>
                  <a:srgbClr val="002060"/>
                </a:solidFill>
                <a:latin typeface="Domine" panose="020B0604020202020204" charset="0"/>
              </a:rPr>
              <a:t>Information Systems Department</a:t>
            </a:r>
          </a:p>
        </p:txBody>
      </p:sp>
      <p:pic>
        <p:nvPicPr>
          <p:cNvPr id="7" name="Picture 6" descr="A picture containing cartoon, clipart, logo, design&#10;&#10;Description automatically generated">
            <a:extLst>
              <a:ext uri="{FF2B5EF4-FFF2-40B4-BE49-F238E27FC236}">
                <a16:creationId xmlns:a16="http://schemas.microsoft.com/office/drawing/2014/main" id="{E1BD899B-B8D7-BB97-0035-DD8CA9FB478E}"/>
              </a:ext>
            </a:extLst>
          </p:cNvPr>
          <p:cNvPicPr>
            <a:picLocks noChangeAspect="1"/>
          </p:cNvPicPr>
          <p:nvPr/>
        </p:nvPicPr>
        <p:blipFill>
          <a:blip r:embed="rId3"/>
          <a:stretch>
            <a:fillRect/>
          </a:stretch>
        </p:blipFill>
        <p:spPr>
          <a:xfrm>
            <a:off x="4119563" y="726455"/>
            <a:ext cx="5184473" cy="4930140"/>
          </a:xfrm>
          <a:prstGeom prst="rect">
            <a:avLst/>
          </a:prstGeom>
        </p:spPr>
      </p:pic>
      <p:pic>
        <p:nvPicPr>
          <p:cNvPr id="8" name="Picture 7" descr="A diagram of a data processing process&#10;&#10;Description automatically generated with low confidence">
            <a:extLst>
              <a:ext uri="{FF2B5EF4-FFF2-40B4-BE49-F238E27FC236}">
                <a16:creationId xmlns:a16="http://schemas.microsoft.com/office/drawing/2014/main" id="{23AE90EB-E5E0-124D-0950-C74480D229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12739" y="19596630"/>
            <a:ext cx="9129348" cy="7093913"/>
          </a:xfrm>
          <a:prstGeom prst="rect">
            <a:avLst/>
          </a:prstGeom>
        </p:spPr>
      </p:pic>
      <p:sp>
        <p:nvSpPr>
          <p:cNvPr id="9" name="TextBox 8">
            <a:extLst>
              <a:ext uri="{FF2B5EF4-FFF2-40B4-BE49-F238E27FC236}">
                <a16:creationId xmlns:a16="http://schemas.microsoft.com/office/drawing/2014/main" id="{7D763D21-6979-757C-A784-7D40DBB21296}"/>
              </a:ext>
            </a:extLst>
          </p:cNvPr>
          <p:cNvSpPr txBox="1"/>
          <p:nvPr/>
        </p:nvSpPr>
        <p:spPr>
          <a:xfrm>
            <a:off x="15670775" y="27121916"/>
            <a:ext cx="5125121" cy="400110"/>
          </a:xfrm>
          <a:prstGeom prst="rect">
            <a:avLst/>
          </a:prstGeom>
          <a:noFill/>
        </p:spPr>
        <p:txBody>
          <a:bodyPr wrap="none" rtlCol="0">
            <a:spAutoFit/>
          </a:bodyPr>
          <a:lstStyle/>
          <a:p>
            <a:r>
              <a:rPr lang="en-US" sz="2000" b="1" dirty="0">
                <a:latin typeface="Domine" panose="020B0604020202020204" charset="0"/>
              </a:rPr>
              <a:t>Figure 1 </a:t>
            </a:r>
            <a:r>
              <a:rPr lang="en-US" sz="2000" dirty="0">
                <a:latin typeface="Domine" panose="020B0604020202020204" charset="0"/>
              </a:rPr>
              <a:t>. Methods and Procedures Used</a:t>
            </a:r>
          </a:p>
        </p:txBody>
      </p:sp>
      <p:pic>
        <p:nvPicPr>
          <p:cNvPr id="11" name="Picture 10" descr="A picture containing text, screenshot, font, number&#10;&#10;Description automatically generated">
            <a:extLst>
              <a:ext uri="{FF2B5EF4-FFF2-40B4-BE49-F238E27FC236}">
                <a16:creationId xmlns:a16="http://schemas.microsoft.com/office/drawing/2014/main" id="{AC54D4DE-F545-C494-6D98-387E5EEECD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96601" y="27253403"/>
            <a:ext cx="3734124" cy="3254022"/>
          </a:xfrm>
          <a:prstGeom prst="rect">
            <a:avLst/>
          </a:prstGeom>
        </p:spPr>
      </p:pic>
      <p:pic>
        <p:nvPicPr>
          <p:cNvPr id="13" name="Picture 12" descr="A picture containing text, screenshot, font, number&#10;&#10;Description automatically generated">
            <a:extLst>
              <a:ext uri="{FF2B5EF4-FFF2-40B4-BE49-F238E27FC236}">
                <a16:creationId xmlns:a16="http://schemas.microsoft.com/office/drawing/2014/main" id="{CD54296D-FA6C-67D3-E5F1-B90050E5E7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285236" y="6621320"/>
            <a:ext cx="3673158" cy="3292125"/>
          </a:xfrm>
          <a:prstGeom prst="rect">
            <a:avLst/>
          </a:prstGeom>
        </p:spPr>
      </p:pic>
      <p:pic>
        <p:nvPicPr>
          <p:cNvPr id="15" name="Picture 14" descr="A picture containing text, screenshot, font, number&#10;&#10;Description automatically generated">
            <a:extLst>
              <a:ext uri="{FF2B5EF4-FFF2-40B4-BE49-F238E27FC236}">
                <a16:creationId xmlns:a16="http://schemas.microsoft.com/office/drawing/2014/main" id="{641BCCA2-C10D-1F10-FB24-D9B0C75364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633950" y="6621320"/>
            <a:ext cx="3787468" cy="3330229"/>
          </a:xfrm>
          <a:prstGeom prst="rect">
            <a:avLst/>
          </a:prstGeom>
        </p:spPr>
      </p:pic>
      <p:sp>
        <p:nvSpPr>
          <p:cNvPr id="16" name="TextBox 15">
            <a:extLst>
              <a:ext uri="{FF2B5EF4-FFF2-40B4-BE49-F238E27FC236}">
                <a16:creationId xmlns:a16="http://schemas.microsoft.com/office/drawing/2014/main" id="{AE0982E7-4481-789D-D6FD-755D7E1283C1}"/>
              </a:ext>
            </a:extLst>
          </p:cNvPr>
          <p:cNvSpPr txBox="1"/>
          <p:nvPr/>
        </p:nvSpPr>
        <p:spPr>
          <a:xfrm>
            <a:off x="26856794" y="26269532"/>
            <a:ext cx="3734125" cy="707886"/>
          </a:xfrm>
          <a:prstGeom prst="rect">
            <a:avLst/>
          </a:prstGeom>
          <a:noFill/>
        </p:spPr>
        <p:txBody>
          <a:bodyPr wrap="square" rtlCol="0">
            <a:spAutoFit/>
          </a:bodyPr>
          <a:lstStyle/>
          <a:p>
            <a:pPr algn="ctr"/>
            <a:r>
              <a:rPr lang="en-US" sz="2000" b="1" dirty="0">
                <a:latin typeface="Domine" panose="020B0604020202020204" charset="0"/>
              </a:rPr>
              <a:t>Table I </a:t>
            </a:r>
            <a:r>
              <a:rPr lang="en-US" sz="2000" dirty="0">
                <a:latin typeface="Domine" panose="020B0604020202020204" charset="0"/>
              </a:rPr>
              <a:t>. Requirement gathering technique</a:t>
            </a:r>
          </a:p>
        </p:txBody>
      </p:sp>
      <p:sp>
        <p:nvSpPr>
          <p:cNvPr id="19" name="TextBox 18">
            <a:extLst>
              <a:ext uri="{FF2B5EF4-FFF2-40B4-BE49-F238E27FC236}">
                <a16:creationId xmlns:a16="http://schemas.microsoft.com/office/drawing/2014/main" id="{53B9FFFF-C207-102E-7F57-1AACBFDC26F8}"/>
              </a:ext>
            </a:extLst>
          </p:cNvPr>
          <p:cNvSpPr txBox="1"/>
          <p:nvPr/>
        </p:nvSpPr>
        <p:spPr>
          <a:xfrm>
            <a:off x="34285236" y="10156727"/>
            <a:ext cx="3734125" cy="707886"/>
          </a:xfrm>
          <a:prstGeom prst="rect">
            <a:avLst/>
          </a:prstGeom>
          <a:noFill/>
        </p:spPr>
        <p:txBody>
          <a:bodyPr wrap="square" rtlCol="0">
            <a:spAutoFit/>
          </a:bodyPr>
          <a:lstStyle/>
          <a:p>
            <a:pPr algn="ctr"/>
            <a:r>
              <a:rPr lang="en-US" sz="2000" b="1" dirty="0">
                <a:latin typeface="Domine" panose="020B0604020202020204" charset="0"/>
              </a:rPr>
              <a:t>Figure 3 </a:t>
            </a:r>
            <a:r>
              <a:rPr lang="en-US" sz="2000" dirty="0">
                <a:latin typeface="Domine" panose="020B0604020202020204" charset="0"/>
              </a:rPr>
              <a:t>. Confusion Matrix of  Random Forest</a:t>
            </a:r>
          </a:p>
        </p:txBody>
      </p:sp>
      <p:sp>
        <p:nvSpPr>
          <p:cNvPr id="20" name="TextBox 19">
            <a:extLst>
              <a:ext uri="{FF2B5EF4-FFF2-40B4-BE49-F238E27FC236}">
                <a16:creationId xmlns:a16="http://schemas.microsoft.com/office/drawing/2014/main" id="{2D59FAB3-865C-B2DA-4EA9-9D0589CC965E}"/>
              </a:ext>
            </a:extLst>
          </p:cNvPr>
          <p:cNvSpPr txBox="1"/>
          <p:nvPr/>
        </p:nvSpPr>
        <p:spPr>
          <a:xfrm>
            <a:off x="38687293" y="10143819"/>
            <a:ext cx="3734125" cy="707886"/>
          </a:xfrm>
          <a:prstGeom prst="rect">
            <a:avLst/>
          </a:prstGeom>
          <a:noFill/>
        </p:spPr>
        <p:txBody>
          <a:bodyPr wrap="square" rtlCol="0">
            <a:spAutoFit/>
          </a:bodyPr>
          <a:lstStyle/>
          <a:p>
            <a:pPr algn="ctr"/>
            <a:r>
              <a:rPr lang="en-US" sz="2000" b="1" dirty="0">
                <a:latin typeface="Domine" panose="020B0604020202020204" charset="0"/>
              </a:rPr>
              <a:t>Figure 4 </a:t>
            </a:r>
            <a:r>
              <a:rPr lang="en-US" sz="2000" dirty="0">
                <a:latin typeface="Domine" panose="020B0604020202020204" charset="0"/>
              </a:rPr>
              <a:t>. Confusion Matrix of Support Vector Machine</a:t>
            </a:r>
          </a:p>
        </p:txBody>
      </p:sp>
      <p:graphicFrame>
        <p:nvGraphicFramePr>
          <p:cNvPr id="2" name="Table 1">
            <a:extLst>
              <a:ext uri="{FF2B5EF4-FFF2-40B4-BE49-F238E27FC236}">
                <a16:creationId xmlns:a16="http://schemas.microsoft.com/office/drawing/2014/main" id="{CB2D652E-F217-DCBD-AAD7-47A8ECF31F78}"/>
              </a:ext>
            </a:extLst>
          </p:cNvPr>
          <p:cNvGraphicFramePr>
            <a:graphicFrameLocks noGrp="1"/>
          </p:cNvGraphicFramePr>
          <p:nvPr>
            <p:extLst>
              <p:ext uri="{D42A27DB-BD31-4B8C-83A1-F6EECF244321}">
                <p14:modId xmlns:p14="http://schemas.microsoft.com/office/powerpoint/2010/main" val="1066320287"/>
              </p:ext>
            </p:extLst>
          </p:nvPr>
        </p:nvGraphicFramePr>
        <p:xfrm>
          <a:off x="26080804" y="16805643"/>
          <a:ext cx="5442415" cy="9280152"/>
        </p:xfrm>
        <a:graphic>
          <a:graphicData uri="http://schemas.openxmlformats.org/drawingml/2006/table">
            <a:tbl>
              <a:tblPr firstRow="1" firstCol="1" bandRow="1">
                <a:tableStyleId>{69012ECD-51FC-41F1-AA8D-1B2483CD663E}</a:tableStyleId>
              </a:tblPr>
              <a:tblGrid>
                <a:gridCol w="2720650">
                  <a:extLst>
                    <a:ext uri="{9D8B030D-6E8A-4147-A177-3AD203B41FA5}">
                      <a16:colId xmlns:a16="http://schemas.microsoft.com/office/drawing/2014/main" val="943934531"/>
                    </a:ext>
                  </a:extLst>
                </a:gridCol>
                <a:gridCol w="2721765">
                  <a:extLst>
                    <a:ext uri="{9D8B030D-6E8A-4147-A177-3AD203B41FA5}">
                      <a16:colId xmlns:a16="http://schemas.microsoft.com/office/drawing/2014/main" val="3500035797"/>
                    </a:ext>
                  </a:extLst>
                </a:gridCol>
              </a:tblGrid>
              <a:tr h="0">
                <a:tc>
                  <a:txBody>
                    <a:bodyPr/>
                    <a:lstStyle/>
                    <a:p>
                      <a:pPr marL="0" marR="0" indent="0" algn="ctr" hangingPunct="0">
                        <a:lnSpc>
                          <a:spcPct val="120000"/>
                        </a:lnSpc>
                        <a:spcBef>
                          <a:spcPts val="0"/>
                        </a:spcBef>
                        <a:spcAft>
                          <a:spcPts val="600"/>
                        </a:spcAft>
                      </a:pPr>
                      <a:r>
                        <a:rPr lang="en-AU" sz="900">
                          <a:solidFill>
                            <a:schemeClr val="bg1"/>
                          </a:solidFill>
                          <a:effectLst/>
                        </a:rPr>
                        <a:t>Question</a:t>
                      </a:r>
                      <a:endParaRPr lang="en-US" sz="1000">
                        <a:solidFill>
                          <a:schemeClr val="bg1"/>
                        </a:solidFill>
                        <a:effectLst/>
                        <a:latin typeface="Times New Roman" panose="02020603050405020304" pitchFamily="18" charset="0"/>
                        <a:ea typeface="PMingLiU" panose="02020500000000000000" pitchFamily="18" charset="-120"/>
                        <a:cs typeface="Times" panose="02020603050405020304" pitchFamily="18" charset="0"/>
                      </a:endParaRPr>
                    </a:p>
                  </a:txBody>
                  <a:tcPr marL="68580" marR="68580" marT="0" marB="0"/>
                </a:tc>
                <a:tc>
                  <a:txBody>
                    <a:bodyPr/>
                    <a:lstStyle/>
                    <a:p>
                      <a:pPr marL="0" marR="0" indent="0" algn="ctr" hangingPunct="0">
                        <a:lnSpc>
                          <a:spcPct val="120000"/>
                        </a:lnSpc>
                        <a:spcBef>
                          <a:spcPts val="0"/>
                        </a:spcBef>
                        <a:spcAft>
                          <a:spcPts val="600"/>
                        </a:spcAft>
                      </a:pPr>
                      <a:r>
                        <a:rPr lang="en-AU" sz="900" dirty="0">
                          <a:solidFill>
                            <a:schemeClr val="bg1"/>
                          </a:solidFill>
                          <a:effectLst/>
                        </a:rPr>
                        <a:t>Percentage</a:t>
                      </a:r>
                      <a:endParaRPr lang="en-US" sz="1000" dirty="0">
                        <a:solidFill>
                          <a:schemeClr val="bg1"/>
                        </a:solidFill>
                        <a:effectLst/>
                        <a:latin typeface="Times New Roman" panose="02020603050405020304" pitchFamily="18" charset="0"/>
                        <a:ea typeface="PMingLiU" panose="02020500000000000000" pitchFamily="18" charset="-120"/>
                        <a:cs typeface="Times" panose="02020603050405020304" pitchFamily="18" charset="0"/>
                      </a:endParaRPr>
                    </a:p>
                  </a:txBody>
                  <a:tcPr marL="68580" marR="68580" marT="0" marB="0"/>
                </a:tc>
                <a:extLst>
                  <a:ext uri="{0D108BD9-81ED-4DB2-BD59-A6C34878D82A}">
                    <a16:rowId xmlns:a16="http://schemas.microsoft.com/office/drawing/2014/main" val="1066405336"/>
                  </a:ext>
                </a:extLst>
              </a:tr>
              <a:tr h="0">
                <a:tc>
                  <a:txBody>
                    <a:bodyPr/>
                    <a:lstStyle/>
                    <a:p>
                      <a:pPr marL="0" marR="0" indent="0" algn="just" hangingPunct="0">
                        <a:lnSpc>
                          <a:spcPct val="120000"/>
                        </a:lnSpc>
                        <a:spcBef>
                          <a:spcPts val="0"/>
                        </a:spcBef>
                        <a:spcAft>
                          <a:spcPts val="600"/>
                        </a:spcAft>
                      </a:pPr>
                      <a:r>
                        <a:rPr lang="en-AU" sz="900">
                          <a:effectLst/>
                        </a:rPr>
                        <a:t>Gender</a:t>
                      </a:r>
                      <a:endParaRPr lang="en-US" sz="1000">
                        <a:effectLst/>
                        <a:latin typeface="Times New Roman" panose="02020603050405020304" pitchFamily="18" charset="0"/>
                        <a:ea typeface="PMingLiU" panose="02020500000000000000" pitchFamily="18" charset="-120"/>
                        <a:cs typeface="Times" panose="02020603050405020304" pitchFamily="18" charset="0"/>
                      </a:endParaRPr>
                    </a:p>
                  </a:txBody>
                  <a:tcPr marL="68580" marR="68580" marT="0" marB="0"/>
                </a:tc>
                <a:tc>
                  <a:txBody>
                    <a:bodyPr/>
                    <a:lstStyle/>
                    <a:p>
                      <a:pPr marL="0" marR="0" indent="0" algn="l" hangingPunct="0">
                        <a:lnSpc>
                          <a:spcPct val="120000"/>
                        </a:lnSpc>
                        <a:spcBef>
                          <a:spcPts val="0"/>
                        </a:spcBef>
                        <a:spcAft>
                          <a:spcPts val="600"/>
                        </a:spcAft>
                      </a:pPr>
                      <a:r>
                        <a:rPr lang="en-AU" sz="900">
                          <a:effectLst/>
                        </a:rPr>
                        <a:t>51.6%- Male</a:t>
                      </a:r>
                      <a:endParaRPr lang="en-US" sz="1000">
                        <a:effectLst/>
                      </a:endParaRPr>
                    </a:p>
                    <a:p>
                      <a:pPr marL="0" marR="0" indent="0" algn="l" hangingPunct="0">
                        <a:lnSpc>
                          <a:spcPct val="120000"/>
                        </a:lnSpc>
                        <a:spcBef>
                          <a:spcPts val="0"/>
                        </a:spcBef>
                        <a:spcAft>
                          <a:spcPts val="600"/>
                        </a:spcAft>
                      </a:pPr>
                      <a:r>
                        <a:rPr lang="en-AU" sz="900">
                          <a:effectLst/>
                        </a:rPr>
                        <a:t>49% -Female</a:t>
                      </a:r>
                      <a:endParaRPr lang="en-US" sz="1000">
                        <a:effectLst/>
                        <a:latin typeface="Times New Roman" panose="02020603050405020304" pitchFamily="18" charset="0"/>
                        <a:ea typeface="PMingLiU" panose="02020500000000000000" pitchFamily="18" charset="-120"/>
                        <a:cs typeface="Times" panose="02020603050405020304" pitchFamily="18" charset="0"/>
                      </a:endParaRPr>
                    </a:p>
                  </a:txBody>
                  <a:tcPr marL="68580" marR="68580" marT="0" marB="0"/>
                </a:tc>
                <a:extLst>
                  <a:ext uri="{0D108BD9-81ED-4DB2-BD59-A6C34878D82A}">
                    <a16:rowId xmlns:a16="http://schemas.microsoft.com/office/drawing/2014/main" val="587995642"/>
                  </a:ext>
                </a:extLst>
              </a:tr>
              <a:tr h="0">
                <a:tc>
                  <a:txBody>
                    <a:bodyPr/>
                    <a:lstStyle/>
                    <a:p>
                      <a:pPr marL="0" marR="0" indent="0" algn="just" hangingPunct="0">
                        <a:lnSpc>
                          <a:spcPct val="120000"/>
                        </a:lnSpc>
                        <a:spcBef>
                          <a:spcPts val="0"/>
                        </a:spcBef>
                        <a:spcAft>
                          <a:spcPts val="600"/>
                        </a:spcAft>
                      </a:pPr>
                      <a:r>
                        <a:rPr lang="en-AU" sz="900" dirty="0">
                          <a:effectLst/>
                        </a:rPr>
                        <a:t>Age</a:t>
                      </a:r>
                      <a:endParaRPr lang="en-US" sz="1000" dirty="0">
                        <a:effectLst/>
                        <a:latin typeface="Times New Roman" panose="02020603050405020304" pitchFamily="18" charset="0"/>
                        <a:ea typeface="PMingLiU" panose="02020500000000000000" pitchFamily="18" charset="-120"/>
                        <a:cs typeface="Times" panose="02020603050405020304" pitchFamily="18" charset="0"/>
                      </a:endParaRPr>
                    </a:p>
                  </a:txBody>
                  <a:tcPr marL="68580" marR="68580" marT="0" marB="0"/>
                </a:tc>
                <a:tc>
                  <a:txBody>
                    <a:bodyPr/>
                    <a:lstStyle/>
                    <a:p>
                      <a:pPr marL="0" marR="0" indent="0" algn="just" hangingPunct="0">
                        <a:lnSpc>
                          <a:spcPct val="120000"/>
                        </a:lnSpc>
                        <a:spcBef>
                          <a:spcPts val="0"/>
                        </a:spcBef>
                        <a:spcAft>
                          <a:spcPts val="600"/>
                        </a:spcAft>
                      </a:pPr>
                      <a:r>
                        <a:rPr lang="en-AU" sz="900">
                          <a:effectLst/>
                        </a:rPr>
                        <a:t>27.2% of individuals belong to the age group of 11-13 years.</a:t>
                      </a:r>
                      <a:endParaRPr lang="en-US" sz="1000">
                        <a:effectLst/>
                      </a:endParaRPr>
                    </a:p>
                    <a:p>
                      <a:pPr marL="0" marR="0" indent="0" algn="just" hangingPunct="0">
                        <a:lnSpc>
                          <a:spcPct val="120000"/>
                        </a:lnSpc>
                        <a:spcBef>
                          <a:spcPts val="0"/>
                        </a:spcBef>
                        <a:spcAft>
                          <a:spcPts val="600"/>
                        </a:spcAft>
                      </a:pPr>
                      <a:r>
                        <a:rPr lang="en-AU" sz="900">
                          <a:effectLst/>
                        </a:rPr>
                        <a:t>30.6% of individuals belong to the age group of 14-16 years.</a:t>
                      </a:r>
                      <a:endParaRPr lang="en-US" sz="1000">
                        <a:effectLst/>
                      </a:endParaRPr>
                    </a:p>
                    <a:p>
                      <a:pPr marL="0" marR="0" indent="0" algn="just" hangingPunct="0">
                        <a:lnSpc>
                          <a:spcPct val="120000"/>
                        </a:lnSpc>
                        <a:spcBef>
                          <a:spcPts val="0"/>
                        </a:spcBef>
                        <a:spcAft>
                          <a:spcPts val="600"/>
                        </a:spcAft>
                      </a:pPr>
                      <a:r>
                        <a:rPr lang="en-AU" sz="900">
                          <a:effectLst/>
                        </a:rPr>
                        <a:t>42.2% of individuals belong to the age group of 17-19 years.</a:t>
                      </a:r>
                      <a:endParaRPr lang="en-US" sz="1000">
                        <a:effectLst/>
                        <a:latin typeface="Times New Roman" panose="02020603050405020304" pitchFamily="18" charset="0"/>
                        <a:ea typeface="PMingLiU" panose="02020500000000000000" pitchFamily="18" charset="-120"/>
                        <a:cs typeface="Times" panose="02020603050405020304" pitchFamily="18" charset="0"/>
                      </a:endParaRPr>
                    </a:p>
                  </a:txBody>
                  <a:tcPr marL="68580" marR="68580" marT="0" marB="0"/>
                </a:tc>
                <a:extLst>
                  <a:ext uri="{0D108BD9-81ED-4DB2-BD59-A6C34878D82A}">
                    <a16:rowId xmlns:a16="http://schemas.microsoft.com/office/drawing/2014/main" val="2779541523"/>
                  </a:ext>
                </a:extLst>
              </a:tr>
              <a:tr h="0">
                <a:tc>
                  <a:txBody>
                    <a:bodyPr/>
                    <a:lstStyle/>
                    <a:p>
                      <a:pPr marL="0" marR="0" indent="0" algn="just" hangingPunct="0">
                        <a:lnSpc>
                          <a:spcPct val="120000"/>
                        </a:lnSpc>
                        <a:spcBef>
                          <a:spcPts val="0"/>
                        </a:spcBef>
                        <a:spcAft>
                          <a:spcPts val="600"/>
                        </a:spcAft>
                      </a:pPr>
                      <a:r>
                        <a:rPr lang="en-AU" sz="900">
                          <a:effectLst/>
                        </a:rPr>
                        <a:t>Do you feel happy when others suffer?</a:t>
                      </a:r>
                      <a:endParaRPr lang="en-US" sz="1000">
                        <a:effectLst/>
                        <a:latin typeface="Times New Roman" panose="02020603050405020304" pitchFamily="18" charset="0"/>
                        <a:ea typeface="PMingLiU" panose="02020500000000000000" pitchFamily="18" charset="-120"/>
                        <a:cs typeface="Times" panose="02020603050405020304" pitchFamily="18" charset="0"/>
                      </a:endParaRPr>
                    </a:p>
                  </a:txBody>
                  <a:tcPr marL="68580" marR="68580" marT="0" marB="0"/>
                </a:tc>
                <a:tc>
                  <a:txBody>
                    <a:bodyPr/>
                    <a:lstStyle/>
                    <a:p>
                      <a:pPr marL="0" marR="0" indent="0" algn="just" hangingPunct="0">
                        <a:lnSpc>
                          <a:spcPct val="120000"/>
                        </a:lnSpc>
                        <a:spcBef>
                          <a:spcPts val="0"/>
                        </a:spcBef>
                        <a:spcAft>
                          <a:spcPts val="600"/>
                        </a:spcAft>
                      </a:pPr>
                      <a:r>
                        <a:rPr lang="en-AU" sz="900">
                          <a:effectLst/>
                        </a:rPr>
                        <a:t>44.6% -Yes</a:t>
                      </a:r>
                      <a:endParaRPr lang="en-US" sz="1000">
                        <a:effectLst/>
                      </a:endParaRPr>
                    </a:p>
                    <a:p>
                      <a:pPr marL="0" marR="0" indent="0" algn="just" hangingPunct="0">
                        <a:lnSpc>
                          <a:spcPct val="120000"/>
                        </a:lnSpc>
                        <a:spcBef>
                          <a:spcPts val="0"/>
                        </a:spcBef>
                        <a:spcAft>
                          <a:spcPts val="600"/>
                        </a:spcAft>
                      </a:pPr>
                      <a:r>
                        <a:rPr lang="en-AU" sz="900">
                          <a:effectLst/>
                        </a:rPr>
                        <a:t>55.4% -No</a:t>
                      </a:r>
                      <a:endParaRPr lang="en-US" sz="1000">
                        <a:effectLst/>
                        <a:latin typeface="Times New Roman" panose="02020603050405020304" pitchFamily="18" charset="0"/>
                        <a:ea typeface="PMingLiU" panose="02020500000000000000" pitchFamily="18" charset="-120"/>
                        <a:cs typeface="Times" panose="02020603050405020304" pitchFamily="18" charset="0"/>
                      </a:endParaRPr>
                    </a:p>
                  </a:txBody>
                  <a:tcPr marL="68580" marR="68580" marT="0" marB="0"/>
                </a:tc>
                <a:extLst>
                  <a:ext uri="{0D108BD9-81ED-4DB2-BD59-A6C34878D82A}">
                    <a16:rowId xmlns:a16="http://schemas.microsoft.com/office/drawing/2014/main" val="3277051166"/>
                  </a:ext>
                </a:extLst>
              </a:tr>
              <a:tr h="0">
                <a:tc>
                  <a:txBody>
                    <a:bodyPr/>
                    <a:lstStyle/>
                    <a:p>
                      <a:pPr marL="0" marR="0" indent="0" algn="just" hangingPunct="0">
                        <a:lnSpc>
                          <a:spcPct val="120000"/>
                        </a:lnSpc>
                        <a:spcBef>
                          <a:spcPts val="0"/>
                        </a:spcBef>
                        <a:spcAft>
                          <a:spcPts val="600"/>
                        </a:spcAft>
                      </a:pPr>
                      <a:r>
                        <a:rPr lang="en-AU" sz="900">
                          <a:effectLst/>
                        </a:rPr>
                        <a:t>Do you prefer games that are based on violence?</a:t>
                      </a:r>
                      <a:endParaRPr lang="en-US" sz="1000">
                        <a:effectLst/>
                        <a:latin typeface="Times New Roman" panose="02020603050405020304" pitchFamily="18" charset="0"/>
                        <a:ea typeface="PMingLiU" panose="02020500000000000000" pitchFamily="18" charset="-120"/>
                        <a:cs typeface="Times" panose="02020603050405020304" pitchFamily="18" charset="0"/>
                      </a:endParaRPr>
                    </a:p>
                  </a:txBody>
                  <a:tcPr marL="68580" marR="68580" marT="0" marB="0"/>
                </a:tc>
                <a:tc>
                  <a:txBody>
                    <a:bodyPr/>
                    <a:lstStyle/>
                    <a:p>
                      <a:pPr marL="0" marR="0" indent="0" algn="just" hangingPunct="0">
                        <a:lnSpc>
                          <a:spcPct val="120000"/>
                        </a:lnSpc>
                        <a:spcBef>
                          <a:spcPts val="0"/>
                        </a:spcBef>
                        <a:spcAft>
                          <a:spcPts val="600"/>
                        </a:spcAft>
                      </a:pPr>
                      <a:r>
                        <a:rPr lang="en-AU" sz="900">
                          <a:effectLst/>
                        </a:rPr>
                        <a:t>50.4% -Yes</a:t>
                      </a:r>
                      <a:endParaRPr lang="en-US" sz="1000">
                        <a:effectLst/>
                      </a:endParaRPr>
                    </a:p>
                    <a:p>
                      <a:pPr marL="0" marR="0" indent="0" algn="just" hangingPunct="0">
                        <a:lnSpc>
                          <a:spcPct val="120000"/>
                        </a:lnSpc>
                        <a:spcBef>
                          <a:spcPts val="0"/>
                        </a:spcBef>
                        <a:spcAft>
                          <a:spcPts val="600"/>
                        </a:spcAft>
                      </a:pPr>
                      <a:r>
                        <a:rPr lang="en-AU" sz="900">
                          <a:effectLst/>
                        </a:rPr>
                        <a:t>49.6% -No</a:t>
                      </a:r>
                      <a:endParaRPr lang="en-US" sz="1000">
                        <a:effectLst/>
                        <a:latin typeface="Times New Roman" panose="02020603050405020304" pitchFamily="18" charset="0"/>
                        <a:ea typeface="PMingLiU" panose="02020500000000000000" pitchFamily="18" charset="-120"/>
                        <a:cs typeface="Times" panose="02020603050405020304" pitchFamily="18" charset="0"/>
                      </a:endParaRPr>
                    </a:p>
                  </a:txBody>
                  <a:tcPr marL="68580" marR="68580" marT="0" marB="0"/>
                </a:tc>
                <a:extLst>
                  <a:ext uri="{0D108BD9-81ED-4DB2-BD59-A6C34878D82A}">
                    <a16:rowId xmlns:a16="http://schemas.microsoft.com/office/drawing/2014/main" val="461024683"/>
                  </a:ext>
                </a:extLst>
              </a:tr>
              <a:tr h="0">
                <a:tc>
                  <a:txBody>
                    <a:bodyPr/>
                    <a:lstStyle/>
                    <a:p>
                      <a:pPr marL="0" marR="0" indent="0" algn="just" hangingPunct="0">
                        <a:lnSpc>
                          <a:spcPct val="120000"/>
                        </a:lnSpc>
                        <a:spcBef>
                          <a:spcPts val="0"/>
                        </a:spcBef>
                        <a:spcAft>
                          <a:spcPts val="600"/>
                        </a:spcAft>
                      </a:pPr>
                      <a:r>
                        <a:rPr lang="en-AU" sz="900">
                          <a:effectLst/>
                        </a:rPr>
                        <a:t>Do you have severe emotional outbursts?</a:t>
                      </a:r>
                      <a:endParaRPr lang="en-US" sz="1000">
                        <a:effectLst/>
                        <a:latin typeface="Times New Roman" panose="02020603050405020304" pitchFamily="18" charset="0"/>
                        <a:ea typeface="PMingLiU" panose="02020500000000000000" pitchFamily="18" charset="-120"/>
                        <a:cs typeface="Times" panose="02020603050405020304" pitchFamily="18" charset="0"/>
                      </a:endParaRPr>
                    </a:p>
                  </a:txBody>
                  <a:tcPr marL="68580" marR="68580" marT="0" marB="0"/>
                </a:tc>
                <a:tc>
                  <a:txBody>
                    <a:bodyPr/>
                    <a:lstStyle/>
                    <a:p>
                      <a:pPr marL="0" marR="0" indent="0" algn="just" hangingPunct="0">
                        <a:lnSpc>
                          <a:spcPct val="120000"/>
                        </a:lnSpc>
                        <a:spcBef>
                          <a:spcPts val="0"/>
                        </a:spcBef>
                        <a:spcAft>
                          <a:spcPts val="600"/>
                        </a:spcAft>
                      </a:pPr>
                      <a:r>
                        <a:rPr lang="en-AU" sz="900">
                          <a:effectLst/>
                        </a:rPr>
                        <a:t>53.6% -Yes</a:t>
                      </a:r>
                      <a:endParaRPr lang="en-US" sz="1000">
                        <a:effectLst/>
                      </a:endParaRPr>
                    </a:p>
                    <a:p>
                      <a:pPr marL="0" marR="0" indent="0" algn="just" hangingPunct="0">
                        <a:lnSpc>
                          <a:spcPct val="120000"/>
                        </a:lnSpc>
                        <a:spcBef>
                          <a:spcPts val="0"/>
                        </a:spcBef>
                        <a:spcAft>
                          <a:spcPts val="600"/>
                        </a:spcAft>
                      </a:pPr>
                      <a:r>
                        <a:rPr lang="en-AU" sz="900">
                          <a:effectLst/>
                        </a:rPr>
                        <a:t>46.4% -No</a:t>
                      </a:r>
                      <a:endParaRPr lang="en-US" sz="1000">
                        <a:effectLst/>
                        <a:latin typeface="Times New Roman" panose="02020603050405020304" pitchFamily="18" charset="0"/>
                        <a:ea typeface="PMingLiU" panose="02020500000000000000" pitchFamily="18" charset="-120"/>
                        <a:cs typeface="Times" panose="02020603050405020304" pitchFamily="18" charset="0"/>
                      </a:endParaRPr>
                    </a:p>
                  </a:txBody>
                  <a:tcPr marL="68580" marR="68580" marT="0" marB="0"/>
                </a:tc>
                <a:extLst>
                  <a:ext uri="{0D108BD9-81ED-4DB2-BD59-A6C34878D82A}">
                    <a16:rowId xmlns:a16="http://schemas.microsoft.com/office/drawing/2014/main" val="3329397697"/>
                  </a:ext>
                </a:extLst>
              </a:tr>
              <a:tr h="0">
                <a:tc>
                  <a:txBody>
                    <a:bodyPr/>
                    <a:lstStyle/>
                    <a:p>
                      <a:pPr marL="0" marR="0" indent="0" algn="just" hangingPunct="0">
                        <a:lnSpc>
                          <a:spcPct val="120000"/>
                        </a:lnSpc>
                        <a:spcBef>
                          <a:spcPts val="0"/>
                        </a:spcBef>
                        <a:spcAft>
                          <a:spcPts val="600"/>
                        </a:spcAft>
                      </a:pPr>
                      <a:r>
                        <a:rPr lang="en-AU" sz="900">
                          <a:effectLst/>
                        </a:rPr>
                        <a:t>Do you bully others physically or online?</a:t>
                      </a:r>
                      <a:endParaRPr lang="en-US" sz="1000">
                        <a:effectLst/>
                        <a:latin typeface="Times New Roman" panose="02020603050405020304" pitchFamily="18" charset="0"/>
                        <a:ea typeface="PMingLiU" panose="02020500000000000000" pitchFamily="18" charset="-120"/>
                        <a:cs typeface="Times" panose="02020603050405020304" pitchFamily="18" charset="0"/>
                      </a:endParaRPr>
                    </a:p>
                  </a:txBody>
                  <a:tcPr marL="68580" marR="68580" marT="0" marB="0"/>
                </a:tc>
                <a:tc>
                  <a:txBody>
                    <a:bodyPr/>
                    <a:lstStyle/>
                    <a:p>
                      <a:pPr marL="0" marR="0" indent="0" algn="just" hangingPunct="0">
                        <a:lnSpc>
                          <a:spcPct val="120000"/>
                        </a:lnSpc>
                        <a:spcBef>
                          <a:spcPts val="0"/>
                        </a:spcBef>
                        <a:spcAft>
                          <a:spcPts val="600"/>
                        </a:spcAft>
                      </a:pPr>
                      <a:r>
                        <a:rPr lang="en-AU" sz="900">
                          <a:effectLst/>
                        </a:rPr>
                        <a:t>46.1%-Yes</a:t>
                      </a:r>
                      <a:endParaRPr lang="en-US" sz="1000">
                        <a:effectLst/>
                      </a:endParaRPr>
                    </a:p>
                    <a:p>
                      <a:pPr marL="0" marR="0" indent="0" algn="just" hangingPunct="0">
                        <a:lnSpc>
                          <a:spcPct val="120000"/>
                        </a:lnSpc>
                        <a:spcBef>
                          <a:spcPts val="0"/>
                        </a:spcBef>
                        <a:spcAft>
                          <a:spcPts val="600"/>
                        </a:spcAft>
                      </a:pPr>
                      <a:r>
                        <a:rPr lang="en-AU" sz="900">
                          <a:effectLst/>
                        </a:rPr>
                        <a:t>53.9%-No</a:t>
                      </a:r>
                      <a:endParaRPr lang="en-US" sz="1000">
                        <a:effectLst/>
                        <a:latin typeface="Times New Roman" panose="02020603050405020304" pitchFamily="18" charset="0"/>
                        <a:ea typeface="PMingLiU" panose="02020500000000000000" pitchFamily="18" charset="-120"/>
                        <a:cs typeface="Times" panose="02020603050405020304" pitchFamily="18" charset="0"/>
                      </a:endParaRPr>
                    </a:p>
                  </a:txBody>
                  <a:tcPr marL="68580" marR="68580" marT="0" marB="0"/>
                </a:tc>
                <a:extLst>
                  <a:ext uri="{0D108BD9-81ED-4DB2-BD59-A6C34878D82A}">
                    <a16:rowId xmlns:a16="http://schemas.microsoft.com/office/drawing/2014/main" val="4237570816"/>
                  </a:ext>
                </a:extLst>
              </a:tr>
              <a:tr h="0">
                <a:tc>
                  <a:txBody>
                    <a:bodyPr/>
                    <a:lstStyle/>
                    <a:p>
                      <a:pPr marL="0" marR="0" indent="0" algn="just" hangingPunct="0">
                        <a:lnSpc>
                          <a:spcPct val="120000"/>
                        </a:lnSpc>
                        <a:spcBef>
                          <a:spcPts val="0"/>
                        </a:spcBef>
                        <a:spcAft>
                          <a:spcPts val="600"/>
                        </a:spcAft>
                      </a:pPr>
                      <a:r>
                        <a:rPr lang="en-AU" sz="900">
                          <a:effectLst/>
                        </a:rPr>
                        <a:t>Do you feel angry or lose your temper often?</a:t>
                      </a:r>
                      <a:endParaRPr lang="en-US" sz="1000">
                        <a:effectLst/>
                        <a:latin typeface="Times New Roman" panose="02020603050405020304" pitchFamily="18" charset="0"/>
                        <a:ea typeface="PMingLiU" panose="02020500000000000000" pitchFamily="18" charset="-120"/>
                        <a:cs typeface="Times" panose="02020603050405020304" pitchFamily="18" charset="0"/>
                      </a:endParaRPr>
                    </a:p>
                  </a:txBody>
                  <a:tcPr marL="68580" marR="68580" marT="0" marB="0"/>
                </a:tc>
                <a:tc>
                  <a:txBody>
                    <a:bodyPr/>
                    <a:lstStyle/>
                    <a:p>
                      <a:pPr marL="0" marR="0" indent="0" algn="just" hangingPunct="0">
                        <a:lnSpc>
                          <a:spcPct val="120000"/>
                        </a:lnSpc>
                        <a:spcBef>
                          <a:spcPts val="0"/>
                        </a:spcBef>
                        <a:spcAft>
                          <a:spcPts val="600"/>
                        </a:spcAft>
                      </a:pPr>
                      <a:r>
                        <a:rPr lang="en-AU" sz="900">
                          <a:effectLst/>
                        </a:rPr>
                        <a:t>50.1%-Yes</a:t>
                      </a:r>
                      <a:endParaRPr lang="en-US" sz="1000">
                        <a:effectLst/>
                      </a:endParaRPr>
                    </a:p>
                    <a:p>
                      <a:pPr marL="0" marR="0" indent="0" algn="just" hangingPunct="0">
                        <a:lnSpc>
                          <a:spcPct val="120000"/>
                        </a:lnSpc>
                        <a:spcBef>
                          <a:spcPts val="0"/>
                        </a:spcBef>
                        <a:spcAft>
                          <a:spcPts val="600"/>
                        </a:spcAft>
                      </a:pPr>
                      <a:r>
                        <a:rPr lang="en-AU" sz="900">
                          <a:effectLst/>
                        </a:rPr>
                        <a:t>49.9%-No</a:t>
                      </a:r>
                      <a:endParaRPr lang="en-US" sz="1000">
                        <a:effectLst/>
                        <a:latin typeface="Times New Roman" panose="02020603050405020304" pitchFamily="18" charset="0"/>
                        <a:ea typeface="PMingLiU" panose="02020500000000000000" pitchFamily="18" charset="-120"/>
                        <a:cs typeface="Times" panose="02020603050405020304" pitchFamily="18" charset="0"/>
                      </a:endParaRPr>
                    </a:p>
                  </a:txBody>
                  <a:tcPr marL="68580" marR="68580" marT="0" marB="0"/>
                </a:tc>
                <a:extLst>
                  <a:ext uri="{0D108BD9-81ED-4DB2-BD59-A6C34878D82A}">
                    <a16:rowId xmlns:a16="http://schemas.microsoft.com/office/drawing/2014/main" val="3710381366"/>
                  </a:ext>
                </a:extLst>
              </a:tr>
              <a:tr h="0">
                <a:tc>
                  <a:txBody>
                    <a:bodyPr/>
                    <a:lstStyle/>
                    <a:p>
                      <a:pPr marL="0" marR="0" indent="0" algn="just" hangingPunct="0">
                        <a:lnSpc>
                          <a:spcPct val="120000"/>
                        </a:lnSpc>
                        <a:spcBef>
                          <a:spcPts val="0"/>
                        </a:spcBef>
                        <a:spcAft>
                          <a:spcPts val="600"/>
                        </a:spcAft>
                      </a:pPr>
                      <a:r>
                        <a:rPr lang="en-AU" sz="900">
                          <a:effectLst/>
                        </a:rPr>
                        <a:t>When you get into a fight, what do you use?</a:t>
                      </a:r>
                      <a:endParaRPr lang="en-US" sz="1000">
                        <a:effectLst/>
                        <a:latin typeface="Times New Roman" panose="02020603050405020304" pitchFamily="18" charset="0"/>
                        <a:ea typeface="PMingLiU" panose="02020500000000000000" pitchFamily="18" charset="-120"/>
                        <a:cs typeface="Times" panose="02020603050405020304" pitchFamily="18" charset="0"/>
                      </a:endParaRPr>
                    </a:p>
                  </a:txBody>
                  <a:tcPr marL="68580" marR="68580" marT="0" marB="0"/>
                </a:tc>
                <a:tc>
                  <a:txBody>
                    <a:bodyPr/>
                    <a:lstStyle/>
                    <a:p>
                      <a:pPr marL="0" marR="0" indent="0" algn="just" hangingPunct="0">
                        <a:lnSpc>
                          <a:spcPct val="120000"/>
                        </a:lnSpc>
                        <a:spcBef>
                          <a:spcPts val="0"/>
                        </a:spcBef>
                        <a:spcAft>
                          <a:spcPts val="600"/>
                        </a:spcAft>
                      </a:pPr>
                      <a:r>
                        <a:rPr lang="en-AU" sz="900">
                          <a:effectLst/>
                        </a:rPr>
                        <a:t>29.5%-use brick or stone</a:t>
                      </a:r>
                      <a:endParaRPr lang="en-US" sz="1000">
                        <a:effectLst/>
                      </a:endParaRPr>
                    </a:p>
                    <a:p>
                      <a:pPr marL="0" marR="0" indent="0" algn="just" hangingPunct="0">
                        <a:lnSpc>
                          <a:spcPct val="120000"/>
                        </a:lnSpc>
                        <a:spcBef>
                          <a:spcPts val="0"/>
                        </a:spcBef>
                        <a:spcAft>
                          <a:spcPts val="600"/>
                        </a:spcAft>
                      </a:pPr>
                      <a:r>
                        <a:rPr lang="en-AU" sz="900">
                          <a:effectLst/>
                        </a:rPr>
                        <a:t>29.8-use white weapons such as knife</a:t>
                      </a:r>
                      <a:endParaRPr lang="en-US" sz="1000">
                        <a:effectLst/>
                      </a:endParaRPr>
                    </a:p>
                    <a:p>
                      <a:pPr marL="0" marR="0" indent="0" algn="just" hangingPunct="0">
                        <a:lnSpc>
                          <a:spcPct val="120000"/>
                        </a:lnSpc>
                        <a:spcBef>
                          <a:spcPts val="0"/>
                        </a:spcBef>
                        <a:spcAft>
                          <a:spcPts val="600"/>
                        </a:spcAft>
                      </a:pPr>
                      <a:r>
                        <a:rPr lang="en-AU" sz="900">
                          <a:effectLst/>
                        </a:rPr>
                        <a:t>40.7%-use your power</a:t>
                      </a:r>
                      <a:endParaRPr lang="en-US" sz="1000">
                        <a:effectLst/>
                        <a:latin typeface="Times New Roman" panose="02020603050405020304" pitchFamily="18" charset="0"/>
                        <a:ea typeface="PMingLiU" panose="02020500000000000000" pitchFamily="18" charset="-120"/>
                        <a:cs typeface="Times" panose="02020603050405020304" pitchFamily="18" charset="0"/>
                      </a:endParaRPr>
                    </a:p>
                  </a:txBody>
                  <a:tcPr marL="68580" marR="68580" marT="0" marB="0"/>
                </a:tc>
                <a:extLst>
                  <a:ext uri="{0D108BD9-81ED-4DB2-BD59-A6C34878D82A}">
                    <a16:rowId xmlns:a16="http://schemas.microsoft.com/office/drawing/2014/main" val="2097646234"/>
                  </a:ext>
                </a:extLst>
              </a:tr>
              <a:tr h="0">
                <a:tc>
                  <a:txBody>
                    <a:bodyPr/>
                    <a:lstStyle/>
                    <a:p>
                      <a:pPr marL="0" marR="0" indent="0" algn="just" hangingPunct="0">
                        <a:lnSpc>
                          <a:spcPct val="120000"/>
                        </a:lnSpc>
                        <a:spcBef>
                          <a:spcPts val="0"/>
                        </a:spcBef>
                        <a:spcAft>
                          <a:spcPts val="600"/>
                        </a:spcAft>
                      </a:pPr>
                      <a:r>
                        <a:rPr lang="en-AU" sz="900" dirty="0">
                          <a:effectLst/>
                        </a:rPr>
                        <a:t>Have you ever been cruel to an animal?</a:t>
                      </a:r>
                      <a:endParaRPr lang="en-US" sz="1000" dirty="0">
                        <a:effectLst/>
                        <a:latin typeface="Times New Roman" panose="02020603050405020304" pitchFamily="18" charset="0"/>
                        <a:ea typeface="PMingLiU" panose="02020500000000000000" pitchFamily="18" charset="-120"/>
                        <a:cs typeface="Times" panose="02020603050405020304" pitchFamily="18" charset="0"/>
                      </a:endParaRPr>
                    </a:p>
                  </a:txBody>
                  <a:tcPr marL="68580" marR="68580" marT="0" marB="0"/>
                </a:tc>
                <a:tc>
                  <a:txBody>
                    <a:bodyPr/>
                    <a:lstStyle/>
                    <a:p>
                      <a:pPr marL="0" marR="0" indent="0" algn="just" hangingPunct="0">
                        <a:lnSpc>
                          <a:spcPct val="120000"/>
                        </a:lnSpc>
                        <a:spcBef>
                          <a:spcPts val="0"/>
                        </a:spcBef>
                        <a:spcAft>
                          <a:spcPts val="600"/>
                        </a:spcAft>
                      </a:pPr>
                      <a:r>
                        <a:rPr lang="en-AU" sz="900">
                          <a:effectLst/>
                        </a:rPr>
                        <a:t>41.4%-Yes</a:t>
                      </a:r>
                      <a:endParaRPr lang="en-US" sz="1000">
                        <a:effectLst/>
                      </a:endParaRPr>
                    </a:p>
                    <a:p>
                      <a:pPr marL="0" marR="0" indent="0" algn="just" hangingPunct="0">
                        <a:lnSpc>
                          <a:spcPct val="120000"/>
                        </a:lnSpc>
                        <a:spcBef>
                          <a:spcPts val="0"/>
                        </a:spcBef>
                        <a:spcAft>
                          <a:spcPts val="600"/>
                        </a:spcAft>
                      </a:pPr>
                      <a:r>
                        <a:rPr lang="en-AU" sz="900">
                          <a:effectLst/>
                        </a:rPr>
                        <a:t>58.6%-No</a:t>
                      </a:r>
                      <a:endParaRPr lang="en-US" sz="1000">
                        <a:effectLst/>
                        <a:latin typeface="Times New Roman" panose="02020603050405020304" pitchFamily="18" charset="0"/>
                        <a:ea typeface="PMingLiU" panose="02020500000000000000" pitchFamily="18" charset="-120"/>
                        <a:cs typeface="Times" panose="02020603050405020304" pitchFamily="18" charset="0"/>
                      </a:endParaRPr>
                    </a:p>
                  </a:txBody>
                  <a:tcPr marL="68580" marR="68580" marT="0" marB="0"/>
                </a:tc>
                <a:extLst>
                  <a:ext uri="{0D108BD9-81ED-4DB2-BD59-A6C34878D82A}">
                    <a16:rowId xmlns:a16="http://schemas.microsoft.com/office/drawing/2014/main" val="557638853"/>
                  </a:ext>
                </a:extLst>
              </a:tr>
              <a:tr h="0">
                <a:tc>
                  <a:txBody>
                    <a:bodyPr/>
                    <a:lstStyle/>
                    <a:p>
                      <a:pPr marL="0" marR="0" indent="0" algn="just" hangingPunct="0">
                        <a:lnSpc>
                          <a:spcPct val="120000"/>
                        </a:lnSpc>
                        <a:spcBef>
                          <a:spcPts val="0"/>
                        </a:spcBef>
                        <a:spcAft>
                          <a:spcPts val="600"/>
                        </a:spcAft>
                      </a:pPr>
                      <a:r>
                        <a:rPr lang="en-AU" sz="900">
                          <a:effectLst/>
                        </a:rPr>
                        <a:t>Are your parents wanted by the police or have they committed a crime before?</a:t>
                      </a:r>
                      <a:endParaRPr lang="en-US" sz="1000">
                        <a:effectLst/>
                        <a:latin typeface="Times New Roman" panose="02020603050405020304" pitchFamily="18" charset="0"/>
                        <a:ea typeface="PMingLiU" panose="02020500000000000000" pitchFamily="18" charset="-120"/>
                        <a:cs typeface="Times" panose="02020603050405020304" pitchFamily="18" charset="0"/>
                      </a:endParaRPr>
                    </a:p>
                  </a:txBody>
                  <a:tcPr marL="68580" marR="68580" marT="0" marB="0"/>
                </a:tc>
                <a:tc>
                  <a:txBody>
                    <a:bodyPr/>
                    <a:lstStyle/>
                    <a:p>
                      <a:pPr marL="0" marR="0" indent="0" algn="just" hangingPunct="0">
                        <a:lnSpc>
                          <a:spcPct val="120000"/>
                        </a:lnSpc>
                        <a:spcBef>
                          <a:spcPts val="0"/>
                        </a:spcBef>
                        <a:spcAft>
                          <a:spcPts val="600"/>
                        </a:spcAft>
                      </a:pPr>
                      <a:r>
                        <a:rPr lang="en-US" sz="900">
                          <a:effectLst/>
                        </a:rPr>
                        <a:t>45.4%-Yes</a:t>
                      </a:r>
                      <a:endParaRPr lang="en-US" sz="1000">
                        <a:effectLst/>
                      </a:endParaRPr>
                    </a:p>
                    <a:p>
                      <a:pPr marL="0" marR="0" indent="0" algn="just" hangingPunct="0">
                        <a:lnSpc>
                          <a:spcPct val="120000"/>
                        </a:lnSpc>
                        <a:spcBef>
                          <a:spcPts val="0"/>
                        </a:spcBef>
                        <a:spcAft>
                          <a:spcPts val="600"/>
                        </a:spcAft>
                      </a:pPr>
                      <a:r>
                        <a:rPr lang="en-US" sz="900">
                          <a:effectLst/>
                        </a:rPr>
                        <a:t>54.6%-No</a:t>
                      </a:r>
                      <a:endParaRPr lang="en-US" sz="1000">
                        <a:effectLst/>
                        <a:latin typeface="Times New Roman" panose="02020603050405020304" pitchFamily="18" charset="0"/>
                        <a:ea typeface="PMingLiU" panose="02020500000000000000" pitchFamily="18" charset="-120"/>
                        <a:cs typeface="Times" panose="02020603050405020304" pitchFamily="18" charset="0"/>
                      </a:endParaRPr>
                    </a:p>
                  </a:txBody>
                  <a:tcPr marL="68580" marR="68580" marT="0" marB="0"/>
                </a:tc>
                <a:extLst>
                  <a:ext uri="{0D108BD9-81ED-4DB2-BD59-A6C34878D82A}">
                    <a16:rowId xmlns:a16="http://schemas.microsoft.com/office/drawing/2014/main" val="2192024412"/>
                  </a:ext>
                </a:extLst>
              </a:tr>
              <a:tr h="0">
                <a:tc>
                  <a:txBody>
                    <a:bodyPr/>
                    <a:lstStyle/>
                    <a:p>
                      <a:pPr marL="0" marR="0" indent="0" algn="just" hangingPunct="0">
                        <a:lnSpc>
                          <a:spcPct val="120000"/>
                        </a:lnSpc>
                        <a:spcBef>
                          <a:spcPts val="0"/>
                        </a:spcBef>
                        <a:spcAft>
                          <a:spcPts val="600"/>
                        </a:spcAft>
                      </a:pPr>
                      <a:r>
                        <a:rPr lang="en-AU" sz="900">
                          <a:effectLst/>
                        </a:rPr>
                        <a:t>Any of these actions you have done before or are still doing?  </a:t>
                      </a:r>
                      <a:endParaRPr lang="en-US" sz="1000">
                        <a:effectLst/>
                      </a:endParaRPr>
                    </a:p>
                    <a:p>
                      <a:pPr marL="342900" marR="0" lvl="0" indent="-342900" algn="just" hangingPunct="0">
                        <a:lnSpc>
                          <a:spcPct val="120000"/>
                        </a:lnSpc>
                        <a:spcBef>
                          <a:spcPts val="0"/>
                        </a:spcBef>
                        <a:spcAft>
                          <a:spcPts val="0"/>
                        </a:spcAft>
                        <a:buFont typeface="Symbol" panose="05050102010706020507" pitchFamily="18" charset="2"/>
                        <a:buChar char=""/>
                      </a:pPr>
                      <a:r>
                        <a:rPr lang="en-AU" sz="900">
                          <a:effectLst/>
                        </a:rPr>
                        <a:t>Trespassing </a:t>
                      </a:r>
                      <a:endParaRPr lang="en-US" sz="1000">
                        <a:effectLst/>
                      </a:endParaRPr>
                    </a:p>
                    <a:p>
                      <a:pPr marL="342900" marR="0" lvl="0" indent="-342900" algn="just" hangingPunct="0">
                        <a:lnSpc>
                          <a:spcPct val="120000"/>
                        </a:lnSpc>
                        <a:spcBef>
                          <a:spcPts val="0"/>
                        </a:spcBef>
                        <a:spcAft>
                          <a:spcPts val="0"/>
                        </a:spcAft>
                        <a:buFont typeface="Symbol" panose="05050102010706020507" pitchFamily="18" charset="2"/>
                        <a:buChar char=""/>
                      </a:pPr>
                      <a:r>
                        <a:rPr lang="en-AU" sz="900">
                          <a:effectLst/>
                        </a:rPr>
                        <a:t>School Escape </a:t>
                      </a:r>
                      <a:endParaRPr lang="en-US" sz="1000">
                        <a:effectLst/>
                      </a:endParaRPr>
                    </a:p>
                    <a:p>
                      <a:pPr marL="342900" marR="0" lvl="0" indent="-342900" algn="just" hangingPunct="0">
                        <a:lnSpc>
                          <a:spcPct val="120000"/>
                        </a:lnSpc>
                        <a:spcBef>
                          <a:spcPts val="0"/>
                        </a:spcBef>
                        <a:spcAft>
                          <a:spcPts val="0"/>
                        </a:spcAft>
                        <a:buFont typeface="Symbol" panose="05050102010706020507" pitchFamily="18" charset="2"/>
                        <a:buChar char=""/>
                      </a:pPr>
                      <a:r>
                        <a:rPr lang="en-AU" sz="900">
                          <a:effectLst/>
                        </a:rPr>
                        <a:t>Threatening Your Colleagues </a:t>
                      </a:r>
                      <a:endParaRPr lang="en-US" sz="1000">
                        <a:effectLst/>
                      </a:endParaRPr>
                    </a:p>
                    <a:p>
                      <a:pPr marL="342900" marR="0" lvl="0" indent="-342900" algn="just" hangingPunct="0">
                        <a:lnSpc>
                          <a:spcPct val="120000"/>
                        </a:lnSpc>
                        <a:spcBef>
                          <a:spcPts val="0"/>
                        </a:spcBef>
                        <a:spcAft>
                          <a:spcPts val="0"/>
                        </a:spcAft>
                        <a:buFont typeface="Symbol" panose="05050102010706020507" pitchFamily="18" charset="2"/>
                        <a:buChar char=""/>
                      </a:pPr>
                      <a:r>
                        <a:rPr lang="en-AU" sz="900">
                          <a:effectLst/>
                        </a:rPr>
                        <a:t>You have physical injuries from fights</a:t>
                      </a:r>
                      <a:endParaRPr lang="en-US" sz="1000">
                        <a:effectLst/>
                      </a:endParaRPr>
                    </a:p>
                    <a:p>
                      <a:pPr marL="342900" marR="0" lvl="0" indent="-342900" algn="just" hangingPunct="0">
                        <a:lnSpc>
                          <a:spcPct val="120000"/>
                        </a:lnSpc>
                        <a:spcBef>
                          <a:spcPts val="0"/>
                        </a:spcBef>
                        <a:spcAft>
                          <a:spcPts val="0"/>
                        </a:spcAft>
                        <a:buFont typeface="Symbol" panose="05050102010706020507" pitchFamily="18" charset="2"/>
                        <a:buChar char=""/>
                      </a:pPr>
                      <a:r>
                        <a:rPr lang="en-AU" sz="900">
                          <a:effectLst/>
                        </a:rPr>
                        <a:t>You're hitting your Colleagues or others in fights  </a:t>
                      </a:r>
                      <a:endParaRPr lang="en-US" sz="1000">
                        <a:effectLst/>
                      </a:endParaRPr>
                    </a:p>
                    <a:p>
                      <a:pPr marL="342900" marR="0" lvl="0" indent="-342900" algn="just" hangingPunct="0">
                        <a:lnSpc>
                          <a:spcPct val="120000"/>
                        </a:lnSpc>
                        <a:spcBef>
                          <a:spcPts val="0"/>
                        </a:spcBef>
                        <a:spcAft>
                          <a:spcPts val="0"/>
                        </a:spcAft>
                        <a:buFont typeface="Symbol" panose="05050102010706020507" pitchFamily="18" charset="2"/>
                        <a:buChar char=""/>
                      </a:pPr>
                      <a:r>
                        <a:rPr lang="en-AU" sz="900">
                          <a:effectLst/>
                        </a:rPr>
                        <a:t>Frequent refusal to command parents or others in authority </a:t>
                      </a:r>
                      <a:endParaRPr lang="en-US" sz="1000">
                        <a:effectLst/>
                      </a:endParaRPr>
                    </a:p>
                    <a:p>
                      <a:pPr marL="342900" marR="0" lvl="0" indent="-342900" algn="just" hangingPunct="0">
                        <a:lnSpc>
                          <a:spcPct val="120000"/>
                        </a:lnSpc>
                        <a:spcBef>
                          <a:spcPts val="0"/>
                        </a:spcBef>
                        <a:spcAft>
                          <a:spcPts val="600"/>
                        </a:spcAft>
                        <a:buFont typeface="Symbol" panose="05050102010706020507" pitchFamily="18" charset="2"/>
                        <a:buChar char=""/>
                      </a:pPr>
                      <a:r>
                        <a:rPr lang="en-AU" sz="900">
                          <a:effectLst/>
                        </a:rPr>
                        <a:t>Drug abuse, cigarettes, hookah or drinking alcohol</a:t>
                      </a:r>
                      <a:endParaRPr lang="en-US" sz="1000">
                        <a:effectLst/>
                        <a:latin typeface="Times New Roman" panose="02020603050405020304" pitchFamily="18" charset="0"/>
                        <a:ea typeface="PMingLiU" panose="02020500000000000000" pitchFamily="18" charset="-120"/>
                        <a:cs typeface="Times" panose="02020603050405020304" pitchFamily="18" charset="0"/>
                      </a:endParaRPr>
                    </a:p>
                  </a:txBody>
                  <a:tcPr marL="68580" marR="68580" marT="0" marB="0"/>
                </a:tc>
                <a:tc>
                  <a:txBody>
                    <a:bodyPr/>
                    <a:lstStyle/>
                    <a:p>
                      <a:pPr marL="0" marR="0" indent="0" algn="just" hangingPunct="0">
                        <a:lnSpc>
                          <a:spcPct val="120000"/>
                        </a:lnSpc>
                        <a:spcBef>
                          <a:spcPts val="0"/>
                        </a:spcBef>
                        <a:spcAft>
                          <a:spcPts val="600"/>
                        </a:spcAft>
                      </a:pPr>
                      <a:r>
                        <a:rPr lang="en-AU" sz="900">
                          <a:effectLst/>
                        </a:rPr>
                        <a:t>47.5%-Yes</a:t>
                      </a:r>
                      <a:endParaRPr lang="en-US" sz="1000">
                        <a:effectLst/>
                      </a:endParaRPr>
                    </a:p>
                    <a:p>
                      <a:pPr marL="0" marR="0" indent="0" algn="just" hangingPunct="0">
                        <a:lnSpc>
                          <a:spcPct val="120000"/>
                        </a:lnSpc>
                        <a:spcBef>
                          <a:spcPts val="0"/>
                        </a:spcBef>
                        <a:spcAft>
                          <a:spcPts val="600"/>
                        </a:spcAft>
                      </a:pPr>
                      <a:r>
                        <a:rPr lang="en-AU" sz="900">
                          <a:effectLst/>
                        </a:rPr>
                        <a:t>52.5%-No</a:t>
                      </a:r>
                      <a:endParaRPr lang="en-US" sz="1000">
                        <a:effectLst/>
                        <a:latin typeface="Times New Roman" panose="02020603050405020304" pitchFamily="18" charset="0"/>
                        <a:ea typeface="PMingLiU" panose="02020500000000000000" pitchFamily="18" charset="-120"/>
                        <a:cs typeface="Times" panose="02020603050405020304" pitchFamily="18" charset="0"/>
                      </a:endParaRPr>
                    </a:p>
                  </a:txBody>
                  <a:tcPr marL="68580" marR="68580" marT="0" marB="0"/>
                </a:tc>
                <a:extLst>
                  <a:ext uri="{0D108BD9-81ED-4DB2-BD59-A6C34878D82A}">
                    <a16:rowId xmlns:a16="http://schemas.microsoft.com/office/drawing/2014/main" val="3509860025"/>
                  </a:ext>
                </a:extLst>
              </a:tr>
              <a:tr h="0">
                <a:tc>
                  <a:txBody>
                    <a:bodyPr/>
                    <a:lstStyle/>
                    <a:p>
                      <a:pPr marL="0" marR="0" indent="0" algn="just" hangingPunct="0">
                        <a:lnSpc>
                          <a:spcPct val="120000"/>
                        </a:lnSpc>
                        <a:spcBef>
                          <a:spcPts val="0"/>
                        </a:spcBef>
                        <a:spcAft>
                          <a:spcPts val="600"/>
                        </a:spcAft>
                      </a:pPr>
                      <a:r>
                        <a:rPr lang="en-AU" sz="900">
                          <a:effectLst/>
                        </a:rPr>
                        <a:t>What would you do if you witnessed someone being abused?</a:t>
                      </a:r>
                      <a:endParaRPr lang="en-US" sz="1000">
                        <a:effectLst/>
                        <a:latin typeface="Times New Roman" panose="02020603050405020304" pitchFamily="18" charset="0"/>
                        <a:ea typeface="PMingLiU" panose="02020500000000000000" pitchFamily="18" charset="-120"/>
                        <a:cs typeface="Times" panose="02020603050405020304" pitchFamily="18" charset="0"/>
                      </a:endParaRPr>
                    </a:p>
                  </a:txBody>
                  <a:tcPr marL="68580" marR="68580" marT="0" marB="0"/>
                </a:tc>
                <a:tc>
                  <a:txBody>
                    <a:bodyPr/>
                    <a:lstStyle/>
                    <a:p>
                      <a:pPr marL="0" marR="0" indent="0" algn="just" hangingPunct="0">
                        <a:lnSpc>
                          <a:spcPct val="120000"/>
                        </a:lnSpc>
                        <a:spcBef>
                          <a:spcPts val="0"/>
                        </a:spcBef>
                        <a:spcAft>
                          <a:spcPts val="600"/>
                        </a:spcAft>
                      </a:pPr>
                      <a:r>
                        <a:rPr lang="en-AU" sz="900">
                          <a:effectLst/>
                        </a:rPr>
                        <a:t>54.7%-you will help him/her</a:t>
                      </a:r>
                      <a:endParaRPr lang="en-US" sz="1000">
                        <a:effectLst/>
                      </a:endParaRPr>
                    </a:p>
                    <a:p>
                      <a:pPr marL="0" marR="0" indent="0" algn="just" hangingPunct="0">
                        <a:lnSpc>
                          <a:spcPct val="120000"/>
                        </a:lnSpc>
                        <a:spcBef>
                          <a:spcPts val="0"/>
                        </a:spcBef>
                        <a:spcAft>
                          <a:spcPts val="600"/>
                        </a:spcAft>
                      </a:pPr>
                      <a:r>
                        <a:rPr lang="en-AU" sz="900">
                          <a:effectLst/>
                        </a:rPr>
                        <a:t>45.3%-you will ignore him/her</a:t>
                      </a:r>
                      <a:endParaRPr lang="en-US" sz="1000">
                        <a:effectLst/>
                        <a:latin typeface="Times New Roman" panose="02020603050405020304" pitchFamily="18" charset="0"/>
                        <a:ea typeface="PMingLiU" panose="02020500000000000000" pitchFamily="18" charset="-120"/>
                        <a:cs typeface="Times" panose="02020603050405020304" pitchFamily="18" charset="0"/>
                      </a:endParaRPr>
                    </a:p>
                  </a:txBody>
                  <a:tcPr marL="68580" marR="68580" marT="0" marB="0"/>
                </a:tc>
                <a:extLst>
                  <a:ext uri="{0D108BD9-81ED-4DB2-BD59-A6C34878D82A}">
                    <a16:rowId xmlns:a16="http://schemas.microsoft.com/office/drawing/2014/main" val="3803167661"/>
                  </a:ext>
                </a:extLst>
              </a:tr>
              <a:tr h="0">
                <a:tc>
                  <a:txBody>
                    <a:bodyPr/>
                    <a:lstStyle/>
                    <a:p>
                      <a:pPr marL="0" marR="0" indent="0" algn="just" hangingPunct="0">
                        <a:lnSpc>
                          <a:spcPct val="120000"/>
                        </a:lnSpc>
                        <a:spcBef>
                          <a:spcPts val="0"/>
                        </a:spcBef>
                        <a:spcAft>
                          <a:spcPts val="600"/>
                        </a:spcAft>
                      </a:pPr>
                      <a:r>
                        <a:rPr lang="en-AU" sz="900">
                          <a:effectLst/>
                        </a:rPr>
                        <a:t>What is your parental education level? (either of them)?</a:t>
                      </a:r>
                      <a:endParaRPr lang="en-US" sz="1000">
                        <a:effectLst/>
                        <a:latin typeface="Times New Roman" panose="02020603050405020304" pitchFamily="18" charset="0"/>
                        <a:ea typeface="PMingLiU" panose="02020500000000000000" pitchFamily="18" charset="-120"/>
                        <a:cs typeface="Times" panose="02020603050405020304" pitchFamily="18" charset="0"/>
                      </a:endParaRPr>
                    </a:p>
                  </a:txBody>
                  <a:tcPr marL="68580" marR="68580" marT="0" marB="0"/>
                </a:tc>
                <a:tc>
                  <a:txBody>
                    <a:bodyPr/>
                    <a:lstStyle/>
                    <a:p>
                      <a:pPr marL="0" marR="0" indent="0" algn="just" hangingPunct="0">
                        <a:lnSpc>
                          <a:spcPct val="120000"/>
                        </a:lnSpc>
                        <a:spcBef>
                          <a:spcPts val="0"/>
                        </a:spcBef>
                        <a:spcAft>
                          <a:spcPts val="600"/>
                        </a:spcAft>
                      </a:pPr>
                      <a:r>
                        <a:rPr lang="en-AU" sz="900">
                          <a:effectLst/>
                        </a:rPr>
                        <a:t>22.3%-uneducated</a:t>
                      </a:r>
                      <a:endParaRPr lang="en-US" sz="1000">
                        <a:effectLst/>
                      </a:endParaRPr>
                    </a:p>
                    <a:p>
                      <a:pPr marL="0" marR="0" indent="0" algn="just" hangingPunct="0">
                        <a:lnSpc>
                          <a:spcPct val="120000"/>
                        </a:lnSpc>
                        <a:spcBef>
                          <a:spcPts val="0"/>
                        </a:spcBef>
                        <a:spcAft>
                          <a:spcPts val="600"/>
                        </a:spcAft>
                      </a:pPr>
                      <a:r>
                        <a:rPr lang="en-AU" sz="900">
                          <a:effectLst/>
                        </a:rPr>
                        <a:t>30.5%-at least one of parent have a university education</a:t>
                      </a:r>
                      <a:endParaRPr lang="en-US" sz="1000">
                        <a:effectLst/>
                      </a:endParaRPr>
                    </a:p>
                    <a:p>
                      <a:pPr marL="0" marR="0" indent="0" algn="just" hangingPunct="0">
                        <a:lnSpc>
                          <a:spcPct val="120000"/>
                        </a:lnSpc>
                        <a:spcBef>
                          <a:spcPts val="0"/>
                        </a:spcBef>
                        <a:spcAft>
                          <a:spcPts val="600"/>
                        </a:spcAft>
                      </a:pPr>
                      <a:r>
                        <a:rPr lang="en-AU" sz="900">
                          <a:effectLst/>
                        </a:rPr>
                        <a:t>24.4%- both parents have high school diploma</a:t>
                      </a:r>
                      <a:endParaRPr lang="en-US" sz="1000">
                        <a:effectLst/>
                      </a:endParaRPr>
                    </a:p>
                    <a:p>
                      <a:pPr marL="0" marR="0" indent="0" algn="just" hangingPunct="0">
                        <a:lnSpc>
                          <a:spcPct val="120000"/>
                        </a:lnSpc>
                        <a:spcBef>
                          <a:spcPts val="0"/>
                        </a:spcBef>
                        <a:spcAft>
                          <a:spcPts val="600"/>
                        </a:spcAft>
                      </a:pPr>
                      <a:r>
                        <a:rPr lang="en-AU" sz="900">
                          <a:effectLst/>
                        </a:rPr>
                        <a:t>22.8%-parents have less than high school diploma</a:t>
                      </a:r>
                      <a:endParaRPr lang="en-US" sz="1000">
                        <a:effectLst/>
                        <a:latin typeface="Times New Roman" panose="02020603050405020304" pitchFamily="18" charset="0"/>
                        <a:ea typeface="PMingLiU" panose="02020500000000000000" pitchFamily="18" charset="-120"/>
                        <a:cs typeface="Times" panose="02020603050405020304" pitchFamily="18" charset="0"/>
                      </a:endParaRPr>
                    </a:p>
                  </a:txBody>
                  <a:tcPr marL="68580" marR="68580" marT="0" marB="0"/>
                </a:tc>
                <a:extLst>
                  <a:ext uri="{0D108BD9-81ED-4DB2-BD59-A6C34878D82A}">
                    <a16:rowId xmlns:a16="http://schemas.microsoft.com/office/drawing/2014/main" val="539633398"/>
                  </a:ext>
                </a:extLst>
              </a:tr>
              <a:tr h="0">
                <a:tc>
                  <a:txBody>
                    <a:bodyPr/>
                    <a:lstStyle/>
                    <a:p>
                      <a:pPr marL="0" marR="0" indent="0" algn="just" hangingPunct="0">
                        <a:lnSpc>
                          <a:spcPct val="120000"/>
                        </a:lnSpc>
                        <a:spcBef>
                          <a:spcPts val="0"/>
                        </a:spcBef>
                        <a:spcAft>
                          <a:spcPts val="600"/>
                        </a:spcAft>
                      </a:pPr>
                      <a:r>
                        <a:rPr lang="en-AU" sz="900">
                          <a:effectLst/>
                        </a:rPr>
                        <a:t>Did your father lose his job sometime for a long time?</a:t>
                      </a:r>
                      <a:endParaRPr lang="en-US" sz="1000">
                        <a:effectLst/>
                        <a:latin typeface="Times New Roman" panose="02020603050405020304" pitchFamily="18" charset="0"/>
                        <a:ea typeface="PMingLiU" panose="02020500000000000000" pitchFamily="18" charset="-120"/>
                        <a:cs typeface="Times" panose="02020603050405020304" pitchFamily="18" charset="0"/>
                      </a:endParaRPr>
                    </a:p>
                  </a:txBody>
                  <a:tcPr marL="68580" marR="68580" marT="0" marB="0"/>
                </a:tc>
                <a:tc>
                  <a:txBody>
                    <a:bodyPr/>
                    <a:lstStyle/>
                    <a:p>
                      <a:pPr marL="0" marR="0" indent="0" algn="just" hangingPunct="0">
                        <a:lnSpc>
                          <a:spcPct val="120000"/>
                        </a:lnSpc>
                        <a:spcBef>
                          <a:spcPts val="0"/>
                        </a:spcBef>
                        <a:spcAft>
                          <a:spcPts val="600"/>
                        </a:spcAft>
                      </a:pPr>
                      <a:r>
                        <a:rPr lang="en-AU" sz="900">
                          <a:effectLst/>
                        </a:rPr>
                        <a:t>45.8% -Yes</a:t>
                      </a:r>
                      <a:endParaRPr lang="en-US" sz="1000">
                        <a:effectLst/>
                      </a:endParaRPr>
                    </a:p>
                    <a:p>
                      <a:pPr marL="0" marR="0" indent="0" algn="just" hangingPunct="0">
                        <a:lnSpc>
                          <a:spcPct val="120000"/>
                        </a:lnSpc>
                        <a:spcBef>
                          <a:spcPts val="0"/>
                        </a:spcBef>
                        <a:spcAft>
                          <a:spcPts val="600"/>
                        </a:spcAft>
                      </a:pPr>
                      <a:r>
                        <a:rPr lang="en-AU" sz="900">
                          <a:effectLst/>
                        </a:rPr>
                        <a:t>54.2% -No</a:t>
                      </a:r>
                      <a:endParaRPr lang="en-US" sz="1000">
                        <a:effectLst/>
                        <a:latin typeface="Times New Roman" panose="02020603050405020304" pitchFamily="18" charset="0"/>
                        <a:ea typeface="PMingLiU" panose="02020500000000000000" pitchFamily="18" charset="-120"/>
                        <a:cs typeface="Times" panose="02020603050405020304" pitchFamily="18" charset="0"/>
                      </a:endParaRPr>
                    </a:p>
                  </a:txBody>
                  <a:tcPr marL="68580" marR="68580" marT="0" marB="0"/>
                </a:tc>
                <a:extLst>
                  <a:ext uri="{0D108BD9-81ED-4DB2-BD59-A6C34878D82A}">
                    <a16:rowId xmlns:a16="http://schemas.microsoft.com/office/drawing/2014/main" val="1959024920"/>
                  </a:ext>
                </a:extLst>
              </a:tr>
              <a:tr h="0">
                <a:tc>
                  <a:txBody>
                    <a:bodyPr/>
                    <a:lstStyle/>
                    <a:p>
                      <a:pPr marL="0" marR="0" indent="0" algn="just" hangingPunct="0">
                        <a:lnSpc>
                          <a:spcPct val="120000"/>
                        </a:lnSpc>
                        <a:spcBef>
                          <a:spcPts val="0"/>
                        </a:spcBef>
                        <a:spcAft>
                          <a:spcPts val="600"/>
                        </a:spcAft>
                      </a:pPr>
                      <a:r>
                        <a:rPr lang="en-AU" sz="900" dirty="0">
                          <a:effectLst/>
                        </a:rPr>
                        <a:t>Is there a family member addicted to alcohol or drugs?</a:t>
                      </a:r>
                      <a:endParaRPr lang="en-US" sz="1000" dirty="0">
                        <a:effectLst/>
                        <a:latin typeface="Times New Roman" panose="02020603050405020304" pitchFamily="18" charset="0"/>
                        <a:ea typeface="PMingLiU" panose="02020500000000000000" pitchFamily="18" charset="-120"/>
                        <a:cs typeface="Times" panose="02020603050405020304" pitchFamily="18" charset="0"/>
                      </a:endParaRPr>
                    </a:p>
                  </a:txBody>
                  <a:tcPr marL="68580" marR="68580" marT="0" marB="0"/>
                </a:tc>
                <a:tc>
                  <a:txBody>
                    <a:bodyPr/>
                    <a:lstStyle/>
                    <a:p>
                      <a:pPr marL="0" marR="0" indent="0" algn="just" hangingPunct="0">
                        <a:lnSpc>
                          <a:spcPct val="120000"/>
                        </a:lnSpc>
                        <a:spcBef>
                          <a:spcPts val="0"/>
                        </a:spcBef>
                        <a:spcAft>
                          <a:spcPts val="600"/>
                        </a:spcAft>
                      </a:pPr>
                      <a:r>
                        <a:rPr lang="en-AU" sz="900" dirty="0">
                          <a:effectLst/>
                        </a:rPr>
                        <a:t>44.8% -Yes</a:t>
                      </a:r>
                      <a:endParaRPr lang="en-US" sz="1000" dirty="0">
                        <a:effectLst/>
                      </a:endParaRPr>
                    </a:p>
                    <a:p>
                      <a:pPr marL="0" marR="0" indent="0" algn="just" hangingPunct="0">
                        <a:lnSpc>
                          <a:spcPct val="120000"/>
                        </a:lnSpc>
                        <a:spcBef>
                          <a:spcPts val="0"/>
                        </a:spcBef>
                        <a:spcAft>
                          <a:spcPts val="600"/>
                        </a:spcAft>
                      </a:pPr>
                      <a:r>
                        <a:rPr lang="en-AU" sz="900" dirty="0">
                          <a:effectLst/>
                        </a:rPr>
                        <a:t>55.2% -No</a:t>
                      </a:r>
                      <a:endParaRPr lang="en-US" sz="1000" dirty="0">
                        <a:effectLst/>
                        <a:latin typeface="Times New Roman" panose="02020603050405020304" pitchFamily="18" charset="0"/>
                        <a:ea typeface="PMingLiU" panose="02020500000000000000" pitchFamily="18" charset="-120"/>
                        <a:cs typeface="Times" panose="02020603050405020304" pitchFamily="18" charset="0"/>
                      </a:endParaRPr>
                    </a:p>
                  </a:txBody>
                  <a:tcPr marL="68580" marR="68580" marT="0" marB="0"/>
                </a:tc>
                <a:extLst>
                  <a:ext uri="{0D108BD9-81ED-4DB2-BD59-A6C34878D82A}">
                    <a16:rowId xmlns:a16="http://schemas.microsoft.com/office/drawing/2014/main" val="2750386665"/>
                  </a:ext>
                </a:extLst>
              </a:tr>
            </a:tbl>
          </a:graphicData>
        </a:graphic>
      </p:graphicFrame>
      <p:sp>
        <p:nvSpPr>
          <p:cNvPr id="3" name="TextBox 2">
            <a:extLst>
              <a:ext uri="{FF2B5EF4-FFF2-40B4-BE49-F238E27FC236}">
                <a16:creationId xmlns:a16="http://schemas.microsoft.com/office/drawing/2014/main" id="{F3CD3150-291B-E45A-2763-36DE02E404F8}"/>
              </a:ext>
            </a:extLst>
          </p:cNvPr>
          <p:cNvSpPr txBox="1"/>
          <p:nvPr/>
        </p:nvSpPr>
        <p:spPr>
          <a:xfrm>
            <a:off x="27084997" y="30783410"/>
            <a:ext cx="3734125" cy="707886"/>
          </a:xfrm>
          <a:prstGeom prst="rect">
            <a:avLst/>
          </a:prstGeom>
          <a:noFill/>
        </p:spPr>
        <p:txBody>
          <a:bodyPr wrap="square" rtlCol="0">
            <a:spAutoFit/>
          </a:bodyPr>
          <a:lstStyle/>
          <a:p>
            <a:pPr algn="ctr"/>
            <a:r>
              <a:rPr lang="en-US" sz="2000" b="1" dirty="0">
                <a:latin typeface="Domine" panose="020B0604020202020204" charset="0"/>
              </a:rPr>
              <a:t>Figure 2 </a:t>
            </a:r>
            <a:r>
              <a:rPr lang="en-US" sz="2000" dirty="0">
                <a:latin typeface="Domine" panose="020B0604020202020204" charset="0"/>
              </a:rPr>
              <a:t>. Confusion Matrix of Logistic Regression</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theorizingvermillion|08-2022"/>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Pixel</Template>
  <TotalTime>2171</TotalTime>
  <Words>1312</Words>
  <Application>Microsoft Office PowerPoint</Application>
  <PresentationFormat>Custom</PresentationFormat>
  <Paragraphs>94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Symbol</vt:lpstr>
      <vt:lpstr>Times New Roman</vt:lpstr>
      <vt:lpstr>Montserrat</vt:lpstr>
      <vt:lpstr>Montserrat Extra Bold</vt:lpstr>
      <vt:lpstr>Domine</vt:lpstr>
      <vt:lpstr>Arial</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research poster template</dc:title>
  <dc:subject>Example Of A Sample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محمد مصطفى رفعت عبد الحميد</cp:lastModifiedBy>
  <cp:revision>61</cp:revision>
  <dcterms:created xsi:type="dcterms:W3CDTF">2009-11-12T17:03:12Z</dcterms:created>
  <dcterms:modified xsi:type="dcterms:W3CDTF">2023-07-03T20:02:46Z</dcterms:modified>
  <cp:category>scientific poster template</cp:category>
</cp:coreProperties>
</file>