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REGWwE263t7cn72+Hw22sO9S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240" y="694800"/>
            <a:ext cx="609516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4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3"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4"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5"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6"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"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2"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3"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3"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80" y="2207880"/>
            <a:ext cx="1671120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960" y="1267560"/>
            <a:ext cx="685440" cy="6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960" y="319320"/>
            <a:ext cx="507960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4292280" y="1179000"/>
            <a:ext cx="4940280" cy="82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Hypnojaba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572000" y="726480"/>
            <a:ext cx="3525840" cy="397080"/>
          </a:xfrm>
          <a:prstGeom prst="rect">
            <a:avLst/>
          </a:prstGeom>
          <a:noFill/>
          <a:ln>
            <a:noFill/>
          </a:ln>
        </p:spPr>
        <p:txBody>
          <a:bodyPr anchorCtr="0" anchor="t" bIns="29500" lIns="59025" spcFirstLastPara="1" rIns="59025" wrap="square" tIns="295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Навигатор по а</a:t>
            </a:r>
            <a:r>
              <a:rPr lang="ru" sz="2200"/>
              <a:t>эро</a:t>
            </a:r>
            <a:r>
              <a:rPr b="0" i="0" lang="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порту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Николаев Владислав – Kotlin-разработчик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Вахрамян Кирилл – Kotlin-разработчик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Петрин Сергей –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 Frontend - разработчик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Филиппов Сергей –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Аналитик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301680" y="135720"/>
            <a:ext cx="65340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сервиса-помощника для посетителей аэропорта, который позволит поднять уровень сервиса обслуживания пассажиров на новый уровень. Для повышения уровня обслуживания необходимо разработать решение, предоставляющее пассажирам, в зависимости от его местоположения в аэропорту, информацию о местоположении находящихся поблизости мест для проведения досуга.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1800000" y="1080000"/>
            <a:ext cx="4896000" cy="663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latin typeface="Arial"/>
                <a:ea typeface="Arial"/>
                <a:cs typeface="Arial"/>
                <a:sym typeface="Arial"/>
              </a:rPr>
              <a:t>Мы разработали android-приложение на языке Kotlin, которому могут быть переданы данные трекинга передвижений каждого посетителя, полученные с помощью CISCO CMX. Получив эти данные, приложение рекомендует посетителю находящиеся поблизости заведения, в которых он мог бы скоротать время или купить какой-то интересующий его товар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30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Бизнес ценность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Данное приложение поможет предпринимателям привлечь новых покупателей, а также, при небольшой доработке, они смогут оповещать об акциях людей, находящихся поблизости. Благодаря данному приложению, wi-fi сеть может стать не просто статьёй расходов в бюджете компании, но и источником прибыли  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30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Стек технологий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3096000" y="2016000"/>
            <a:ext cx="28080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 strike="noStrike">
                <a:latin typeface="Arial"/>
                <a:ea typeface="Arial"/>
                <a:cs typeface="Arial"/>
                <a:sym typeface="Arial"/>
              </a:rPr>
              <a:t>- Google Maps API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 strike="noStrike">
                <a:latin typeface="Arial"/>
                <a:ea typeface="Arial"/>
                <a:cs typeface="Arial"/>
                <a:sym typeface="Arial"/>
              </a:rPr>
              <a:t>- Places API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 strike="noStrike">
                <a:latin typeface="Arial"/>
                <a:ea typeface="Arial"/>
                <a:cs typeface="Arial"/>
                <a:sym typeface="Arial"/>
              </a:rPr>
              <a:t>- Kotlin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 strike="noStrike">
                <a:latin typeface="Arial"/>
                <a:ea typeface="Arial"/>
                <a:cs typeface="Arial"/>
                <a:sym typeface="Arial"/>
              </a:rPr>
              <a:t>- Volley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30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Потенциал решения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следующих шагов развития продукта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1.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Выводить больше информации о конкретном заведении (акции, скидки).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2.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поддержку нескольких языков.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3.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Добавить красивый и понятный интерфейс.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301680" y="135720"/>
            <a:ext cx="65376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300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065600" y="235440"/>
            <a:ext cx="757332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решения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449720" y="1296360"/>
            <a:ext cx="566244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6000" y="1003320"/>
            <a:ext cx="1872000" cy="363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000" y="1008000"/>
            <a:ext cx="1872000" cy="3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2310480" y="1495080"/>
            <a:ext cx="4676400" cy="161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300" strike="noStrike">
                <a:solidFill>
                  <a:srgbClr val="222A35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 </a:t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301680" y="135720"/>
            <a:ext cx="653400" cy="57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