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645"/>
    <p:restoredTop sz="9603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6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5786453"/>
            <a:ext cx="9144000" cy="71455"/>
            <a:chOff x="0" y="5786453"/>
            <a:chExt cx="9144000" cy="71455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" name="그림 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1" name="직사각형 10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2" name="그림 1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그룹 12"/>
          <p:cNvGrpSpPr/>
          <p:nvPr/>
        </p:nvGrpSpPr>
        <p:grpSpPr>
          <a:xfrm rot="0">
            <a:off x="8286214" y="-5644"/>
            <a:ext cx="72000" cy="6863644"/>
            <a:chOff x="8286214" y="-5644"/>
            <a:chExt cx="72000" cy="6863644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5" name="그림 1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6200000">
            <a:off x="4464843" y="-3321876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6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/>
          <p:cNvSpPr/>
          <p:nvPr/>
        </p:nvSpPr>
        <p:spPr>
          <a:xfrm>
            <a:off x="357158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18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357158" y="0"/>
            <a:ext cx="214515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8662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928662" y="0"/>
            <a:ext cx="215900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4464843" y="964420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그림 23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357158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8662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8662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85852" y="3100965"/>
            <a:ext cx="7000924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571744"/>
            <a:ext cx="6400800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76" y="6356350"/>
            <a:ext cx="14478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7" name="직사각형 6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그룹 44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0" name="직사각형 9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그룹 59"/>
          <p:cNvGrpSpPr/>
          <p:nvPr/>
        </p:nvGrpSpPr>
        <p:grpSpPr>
          <a:xfrm rot="0">
            <a:off x="0" y="1141282"/>
            <a:ext cx="9144000" cy="216000"/>
            <a:chOff x="0" y="1141282"/>
            <a:chExt cx="9144000" cy="216000"/>
          </a:xfrm>
        </p:grpSpPr>
        <p:sp>
          <p:nvSpPr>
            <p:cNvPr id="13" name="직사각형 12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4" name="그림 13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60"/>
          <p:cNvGrpSpPr/>
          <p:nvPr/>
        </p:nvGrpSpPr>
        <p:grpSpPr>
          <a:xfrm rot="0">
            <a:off x="357158" y="0"/>
            <a:ext cx="214515" cy="6858000"/>
            <a:chOff x="357158" y="0"/>
            <a:chExt cx="214515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7" name="그림 16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그룹 61"/>
          <p:cNvGrpSpPr/>
          <p:nvPr/>
        </p:nvGrpSpPr>
        <p:grpSpPr>
          <a:xfrm rot="0">
            <a:off x="1000100" y="0"/>
            <a:ext cx="215900" cy="6858000"/>
            <a:chOff x="8501090" y="0"/>
            <a:chExt cx="215900" cy="6858000"/>
          </a:xfrm>
        </p:grpSpPr>
        <p:sp>
          <p:nvSpPr>
            <p:cNvPr id="19" name="직사각형 18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0" name="그림 19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3" name="그림 22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0100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0100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357430"/>
            <a:ext cx="7500990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13763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18" name="직사각형 17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9" name="그림 1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그룹 60"/>
          <p:cNvGrpSpPr/>
          <p:nvPr/>
        </p:nvGrpSpPr>
        <p:grpSpPr>
          <a:xfrm rot="0">
            <a:off x="357158" y="0"/>
            <a:ext cx="214314" cy="6858000"/>
            <a:chOff x="357158" y="0"/>
            <a:chExt cx="214314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5" name="그림 2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직사각형 25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500042"/>
            <a:ext cx="7215238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76" y="2500313"/>
            <a:ext cx="4643438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5" y="274638"/>
            <a:ext cx="1328766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9478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8557260" y="-5644"/>
            <a:ext cx="443896" cy="6863644"/>
            <a:chOff x="8557260" y="-5644"/>
            <a:chExt cx="443896" cy="6863644"/>
          </a:xfrm>
        </p:grpSpPr>
        <p:sp>
          <p:nvSpPr>
            <p:cNvPr id="8" name="직사각형 7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5644"/>
            <a:ext cx="9144000" cy="6863644"/>
            <a:chOff x="0" y="-5644"/>
            <a:chExt cx="9144000" cy="6863644"/>
          </a:xfrm>
        </p:grpSpPr>
        <p:grpSp>
          <p:nvGrpSpPr>
            <p:cNvPr id="8" name="그룹 42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직사각형 33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5" name="그림 34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그룹 45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직사각형 31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3" name="그림 32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그룹 44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직사각형 29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1" name="그림 30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그룹 42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9" name="그림 28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그룹 59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직사각형 25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7" name="그림 26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그룹 60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5" name="그림 24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그룹 61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3" name="그림 22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그룹 58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직사각형 19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1" name="그림 20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847295"/>
            <a:ext cx="76359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786201"/>
            <a:ext cx="76359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73357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1214422"/>
            <a:ext cx="9144000" cy="219091"/>
            <a:chOff x="0" y="1214422"/>
            <a:chExt cx="9144000" cy="219091"/>
          </a:xfrm>
        </p:grpSpPr>
        <p:sp>
          <p:nvSpPr>
            <p:cNvPr id="9" name="직사각형 8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04541" y="326571"/>
            <a:ext cx="7461894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77364" y="1567543"/>
            <a:ext cx="5116248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7365" y="5394489"/>
            <a:ext cx="5116246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10800000" flipV="1">
            <a:off x="285720" y="3881"/>
            <a:ext cx="72000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2021-03-25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그림 11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3556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a1e1a1.dothome.co.kr/baskin/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156198" y="4005072"/>
            <a:ext cx="2232279" cy="95770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200"/>
              <a:t>03/25 김유진</a:t>
            </a:r>
            <a:endParaRPr lang="ko-KR" altLang="en-US" sz="2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1119" y="2780919"/>
            <a:ext cx="6806588" cy="1296162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3900" b="1">
                <a:latin typeface="한컴 윤고딕 250"/>
                <a:ea typeface="한컴 윤고딕 250"/>
              </a:rPr>
              <a:t>프로젝트 완료 결과보고서 작성</a:t>
            </a:r>
            <a:endParaRPr lang="ko-KR" altLang="en-US" sz="3900" b="1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1120" y="1988819"/>
            <a:ext cx="6806588" cy="3024378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3800" b="1">
                <a:latin typeface="한컴 윤고딕 250"/>
                <a:ea typeface="한컴 윤고딕 250"/>
              </a:rPr>
              <a:t>목차</a:t>
            </a:r>
            <a:endParaRPr lang="ko-KR" altLang="en-US" sz="2000" b="1">
              <a:latin typeface="한컴 윤고딕 250"/>
              <a:ea typeface="한컴 윤고딕 250"/>
            </a:endParaRPr>
          </a:p>
          <a:p>
            <a:pPr algn="ctr">
              <a:defRPr lang="ko-KR" altLang="en-US"/>
            </a:pPr>
            <a:endParaRPr lang="ko-KR" altLang="en-US" sz="2000" b="1">
              <a:latin typeface="한컴 윤고딕 250"/>
              <a:ea typeface="한컴 윤고딕 250"/>
            </a:endParaRPr>
          </a:p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1. </a:t>
            </a:r>
            <a:r>
              <a:rPr lang="en-US" altLang="ko-KR" sz="2000" b="1">
                <a:latin typeface="한컴 윤고딕 250"/>
                <a:ea typeface="한컴 윤고딕 250"/>
              </a:rPr>
              <a:t>UX/UI </a:t>
            </a:r>
            <a:r>
              <a:rPr lang="ko-KR" altLang="en-US" sz="2000" b="1">
                <a:latin typeface="한컴 윤고딕 250"/>
                <a:ea typeface="한컴 윤고딕 250"/>
              </a:rPr>
              <a:t>전략수립</a:t>
            </a:r>
            <a:endParaRPr lang="ko-KR" altLang="en-US" sz="2000" b="1">
              <a:latin typeface="한컴 윤고딕 250"/>
              <a:ea typeface="한컴 윤고딕 250"/>
            </a:endParaRPr>
          </a:p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2.</a:t>
            </a:r>
            <a:r>
              <a:rPr lang="en-US" altLang="ko-KR" sz="2000" b="1">
                <a:latin typeface="한컴 윤고딕 250"/>
                <a:ea typeface="한컴 윤고딕 250"/>
              </a:rPr>
              <a:t> UI</a:t>
            </a:r>
            <a:r>
              <a:rPr lang="ko-KR" altLang="en-US" sz="2000" b="1">
                <a:latin typeface="한컴 윤고딕 250"/>
                <a:ea typeface="한컴 윤고딕 250"/>
              </a:rPr>
              <a:t> 디자인</a:t>
            </a:r>
            <a:endParaRPr lang="ko-KR" altLang="en-US" sz="2000" b="1">
              <a:latin typeface="한컴 윤고딕 250"/>
              <a:ea typeface="한컴 윤고딕 250"/>
            </a:endParaRPr>
          </a:p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3. </a:t>
            </a:r>
            <a:r>
              <a:rPr lang="en-US" altLang="ko-KR" sz="2000" b="1">
                <a:latin typeface="한컴 윤고딕 250"/>
                <a:ea typeface="한컴 윤고딕 250"/>
              </a:rPr>
              <a:t>GUI </a:t>
            </a:r>
            <a:r>
              <a:rPr lang="ko-KR" altLang="en-US" sz="2000" b="1">
                <a:latin typeface="한컴 윤고딕 250"/>
                <a:ea typeface="한컴 윤고딕 250"/>
              </a:rPr>
              <a:t>디자인</a:t>
            </a:r>
            <a:endParaRPr lang="ko-KR" altLang="en-US" sz="2000" b="1">
              <a:latin typeface="한컴 윤고딕 250"/>
              <a:ea typeface="한컴 윤고딕 250"/>
            </a:endParaRPr>
          </a:p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4. </a:t>
            </a:r>
            <a:r>
              <a:rPr lang="en-US" altLang="ko-KR" sz="2000" b="1">
                <a:latin typeface="한컴 윤고딕 250"/>
                <a:ea typeface="한컴 윤고딕 250"/>
              </a:rPr>
              <a:t>UI </a:t>
            </a:r>
            <a:r>
              <a:rPr lang="ko-KR" altLang="en-US" sz="2000" b="1">
                <a:latin typeface="한컴 윤고딕 250"/>
                <a:ea typeface="한컴 윤고딕 250"/>
              </a:rPr>
              <a:t>구현</a:t>
            </a:r>
            <a:endParaRPr lang="ko-KR" altLang="en-US" sz="2000" b="1">
              <a:latin typeface="한컴 윤고딕 250"/>
              <a:ea typeface="한컴 윤고딕 250"/>
            </a:endParaRPr>
          </a:p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5. </a:t>
            </a:r>
            <a:r>
              <a:rPr lang="en-US" altLang="ko-KR" sz="2000" b="1">
                <a:latin typeface="한컴 윤고딕 250"/>
                <a:ea typeface="한컴 윤고딕 250"/>
              </a:rPr>
              <a:t>UI </a:t>
            </a:r>
            <a:r>
              <a:rPr lang="ko-KR" altLang="en-US" sz="2000" b="1">
                <a:latin typeface="한컴 윤고딕 250"/>
                <a:ea typeface="한컴 윤고딕 250"/>
              </a:rPr>
              <a:t>테스트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259585" y="404621"/>
            <a:ext cx="2498980" cy="3935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1. </a:t>
            </a:r>
            <a:r>
              <a:rPr lang="en-US" altLang="ko-KR" sz="2000" b="1">
                <a:latin typeface="한컴 윤고딕 250"/>
                <a:ea typeface="한컴 윤고딕 250"/>
              </a:rPr>
              <a:t>UX/UI </a:t>
            </a:r>
            <a:r>
              <a:rPr lang="ko-KR" altLang="en-US" sz="2000" b="1">
                <a:latin typeface="한컴 윤고딕 250"/>
                <a:ea typeface="한컴 윤고딕 250"/>
              </a:rPr>
              <a:t>전략수립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495" y="1341176"/>
            <a:ext cx="3879153" cy="253802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7313" y="2610190"/>
            <a:ext cx="3879153" cy="253802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495" y="4131378"/>
            <a:ext cx="3879153" cy="253802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4716019" y="1341176"/>
            <a:ext cx="1190625" cy="393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페르소나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855840" y="2020951"/>
            <a:ext cx="1288160" cy="3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무드보드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716018" y="6075330"/>
            <a:ext cx="1512189" cy="39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트랜드분석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395412" y="404621"/>
            <a:ext cx="1659255" cy="393574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2.</a:t>
            </a:r>
            <a:r>
              <a:rPr lang="en-US" altLang="ko-KR" sz="2000" b="1">
                <a:latin typeface="한컴 윤고딕 250"/>
                <a:ea typeface="한컴 윤고딕 250"/>
              </a:rPr>
              <a:t> UI</a:t>
            </a:r>
            <a:r>
              <a:rPr lang="ko-KR" altLang="en-US" sz="2000" b="1">
                <a:latin typeface="한컴 윤고딕 250"/>
                <a:ea typeface="한컴 윤고딕 250"/>
              </a:rPr>
              <a:t> 디자인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0442" y="1753719"/>
            <a:ext cx="2664333" cy="200382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9558" y="1741098"/>
            <a:ext cx="2736341" cy="201644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2589893" y="1347390"/>
            <a:ext cx="1420750" cy="395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워크플로우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97592" y="1334768"/>
            <a:ext cx="1420273" cy="3945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메뉴구조도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0442" y="4361717"/>
            <a:ext cx="2664334" cy="2079512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2678476" y="3955386"/>
            <a:ext cx="1647446" cy="39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와이어프레임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39558" y="4361716"/>
            <a:ext cx="2736341" cy="205570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5497592" y="3979193"/>
            <a:ext cx="1420273" cy="393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스토리보드 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280160" y="404621"/>
            <a:ext cx="1887855" cy="393574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altLang="en-US" sz="2000" b="1">
                <a:latin typeface="한컴 윤고딕 250"/>
                <a:ea typeface="한컴 윤고딕 250"/>
              </a:rPr>
              <a:t>3. </a:t>
            </a:r>
            <a:r>
              <a:rPr lang="en-US" altLang="ko-KR" sz="2000" b="1">
                <a:latin typeface="한컴 윤고딕 250"/>
                <a:ea typeface="한컴 윤고딕 250"/>
              </a:rPr>
              <a:t>GUI </a:t>
            </a:r>
            <a:r>
              <a:rPr lang="ko-KR" altLang="en-US" sz="2000" b="1">
                <a:latin typeface="한컴 윤고딕 250"/>
                <a:ea typeface="한컴 윤고딕 250"/>
              </a:rPr>
              <a:t>디자인</a:t>
            </a:r>
            <a:endParaRPr lang="ko-KR" altLang="en-US" sz="2000" b="1">
              <a:latin typeface="한컴 윤고딕 250"/>
              <a:ea typeface="한컴 윤고딕 250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2092" y="2292043"/>
            <a:ext cx="446341" cy="39054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68015" y="1958574"/>
            <a:ext cx="1143000" cy="113538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4197" y="2937627"/>
            <a:ext cx="387096" cy="31265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24087" y="2636736"/>
            <a:ext cx="364236" cy="30089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04234" y="1468813"/>
            <a:ext cx="2204107" cy="392037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327785" y="404621"/>
            <a:ext cx="1440180" cy="3935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885826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en-US" altLang="ko-KR" sz="2000" b="1">
                <a:latin typeface="한컴 윤고딕 250"/>
                <a:ea typeface="한컴 윤고딕 250"/>
              </a:rPr>
              <a:t>4</a:t>
            </a:r>
            <a:r>
              <a:rPr lang="ko-KR" altLang="en-US" sz="2000" b="1">
                <a:latin typeface="한컴 윤고딕 250"/>
                <a:ea typeface="한컴 윤고딕 250"/>
              </a:rPr>
              <a:t>. </a:t>
            </a:r>
            <a:r>
              <a:rPr xmlns:mc="http://schemas.openxmlformats.org/markup-compatibility/2006" xmlns:hp="http://schemas.haansoft.com/office/presentation/8.0" lang="en-US" altLang="ko-KR" sz="2000" b="1" i="0" u="none" kern="1200" mc:Ignorable="hp" hp:hslEmbossed="0">
                <a:solidFill>
                  <a:srgbClr val="f9f2e1"/>
                </a:solidFill>
                <a:latin typeface="한컴 윤고딕 250"/>
                <a:ea typeface="한컴 윤고딕 250"/>
              </a:rPr>
              <a:t>UI </a:t>
            </a:r>
            <a:r>
              <a:rPr xmlns:mc="http://schemas.openxmlformats.org/markup-compatibility/2006" xmlns:hp="http://schemas.haansoft.com/office/presentation/8.0" lang="ko-KR" altLang="en-US" sz="2000" b="1" i="0" u="none" kern="1200" mc:Ignorable="hp" hp:hslEmbossed="0">
                <a:solidFill>
                  <a:srgbClr val="f9f2e1"/>
                </a:solidFill>
                <a:latin typeface="한컴 윤고딕 250"/>
                <a:ea typeface="한컴 윤고딕 250"/>
              </a:rPr>
              <a:t>구현</a:t>
            </a:r>
            <a:endParaRPr xmlns:mc="http://schemas.openxmlformats.org/markup-compatibility/2006" xmlns:hp="http://schemas.haansoft.com/office/presentation/8.0" lang="ko-KR" altLang="en-US" sz="2000" b="1" i="0" u="none" kern="1200" mc:Ignorable="hp" hp:hslEmbossed="0">
              <a:solidFill>
                <a:srgbClr val="f9f2e1"/>
              </a:solidFill>
              <a:latin typeface="한컴 윤고딕 250"/>
              <a:ea typeface="한컴 윤고딕 250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763649" y="2527362"/>
            <a:ext cx="6198870" cy="119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indent="0" algn="ctr" defTabSz="858145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en-US" altLang="ko-KR" sz="4000" b="1">
                <a:solidFill>
                  <a:schemeClr val="accent2"/>
                </a:solidFill>
                <a:latin typeface="한컴 윤고딕 250"/>
                <a:ea typeface="한컴 윤고딕 250"/>
              </a:rPr>
              <a:t>URL</a:t>
            </a:r>
            <a:r>
              <a:rPr lang="en-US" altLang="ko-KR" sz="2000" b="1">
                <a:latin typeface="한컴 윤고딕 250"/>
                <a:ea typeface="한컴 윤고딕 250"/>
              </a:rPr>
              <a:t> </a:t>
            </a:r>
            <a:endParaRPr lang="en-US" altLang="ko-KR" sz="2000" b="1">
              <a:latin typeface="한컴 윤고딕 250"/>
              <a:ea typeface="한컴 윤고딕 250"/>
            </a:endParaRPr>
          </a:p>
          <a:p>
            <a:pPr marL="25400" indent="0" algn="ctr" defTabSz="858145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en-US" altLang="en-US" sz="2700" b="1" u="sng">
                <a:solidFill>
                  <a:schemeClr val="tx1"/>
                </a:solidFill>
                <a:latin typeface="궁서체"/>
                <a:ea typeface="궁서체"/>
                <a:hlinkClick r:id="rId2"/>
              </a:rPr>
              <a:t>http://a1e1a1.dothome.co.kr/baskin/</a:t>
            </a:r>
            <a:r>
              <a:rPr lang="en-US" altLang="ko-KR" sz="2700" b="1" u="sng">
                <a:solidFill>
                  <a:schemeClr val="tx1"/>
                </a:solidFill>
                <a:latin typeface="궁서체"/>
                <a:ea typeface="궁서체"/>
              </a:rPr>
              <a:t> </a:t>
            </a:r>
            <a:r>
              <a:rPr lang="en-US" altLang="en-US" sz="2700" b="1" u="sng">
                <a:solidFill>
                  <a:schemeClr val="tx1"/>
                </a:solidFill>
                <a:latin typeface="궁서체"/>
                <a:ea typeface="궁서체"/>
              </a:rPr>
              <a:t> </a:t>
            </a:r>
            <a:endParaRPr lang="en-US" altLang="en-US" sz="2700" b="1" u="sng">
              <a:solidFill>
                <a:schemeClr val="tx1"/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403603" y="404621"/>
            <a:ext cx="1659255" cy="3935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885826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1" i="0" u="none" kern="1200" mc:Ignorable="hp" hp:hslEmbossed="0">
                <a:solidFill>
                  <a:srgbClr val="f9f2e1"/>
                </a:solidFill>
                <a:latin typeface="한컴 윤고딕 250"/>
                <a:ea typeface="한컴 윤고딕 250"/>
              </a:rPr>
              <a:t>5. </a:t>
            </a:r>
            <a:r>
              <a:rPr xmlns:mc="http://schemas.openxmlformats.org/markup-compatibility/2006" xmlns:hp="http://schemas.haansoft.com/office/presentation/8.0" lang="en-US" altLang="ko-KR" sz="2000" b="1" i="0" u="none" kern="1200" mc:Ignorable="hp" hp:hslEmbossed="0">
                <a:solidFill>
                  <a:srgbClr val="f9f2e1"/>
                </a:solidFill>
                <a:latin typeface="한컴 윤고딕 250"/>
                <a:ea typeface="한컴 윤고딕 250"/>
              </a:rPr>
              <a:t>UI </a:t>
            </a:r>
            <a:r>
              <a:rPr xmlns:mc="http://schemas.openxmlformats.org/markup-compatibility/2006" xmlns:hp="http://schemas.haansoft.com/office/presentation/8.0" lang="ko-KR" altLang="en-US" sz="2000" b="1" i="0" u="none" kern="1200" mc:Ignorable="hp" hp:hslEmbossed="0">
                <a:solidFill>
                  <a:srgbClr val="f9f2e1"/>
                </a:solidFill>
                <a:latin typeface="한컴 윤고딕 250"/>
                <a:ea typeface="한컴 윤고딕 250"/>
              </a:rPr>
              <a:t>테스트</a:t>
            </a:r>
            <a:endParaRPr xmlns:mc="http://schemas.openxmlformats.org/markup-compatibility/2006" xmlns:hp="http://schemas.haansoft.com/office/presentation/8.0" lang="ko-KR" altLang="en-US" sz="2000" b="1" i="0" u="none" kern="1200" mc:Ignorable="hp" hp:hslEmbossed="0">
              <a:solidFill>
                <a:srgbClr val="f9f2e1"/>
              </a:solidFill>
              <a:latin typeface="한컴 윤고딕 250"/>
              <a:ea typeface="한컴 윤고딕 250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3231" y="1475495"/>
            <a:ext cx="4977003" cy="461783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067937" y="3035426"/>
            <a:ext cx="1335405" cy="3935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885826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1" i="0" u="none" kern="1200" mc:Ignorable="hp" hp:hslEmbossed="0">
                <a:solidFill>
                  <a:srgbClr val="f9f2e1"/>
                </a:solidFill>
                <a:latin typeface="한컴 윤고딕 250"/>
                <a:ea typeface="한컴 윤고딕 250"/>
              </a:rPr>
              <a:t>감사합니다</a:t>
            </a:r>
            <a:endParaRPr xmlns:mc="http://schemas.openxmlformats.org/markup-compatibility/2006" xmlns:hp="http://schemas.haansoft.com/office/presentation/8.0" lang="ko-KR" altLang="en-US" sz="2000" b="1" i="0" u="none" kern="1200" mc:Ignorable="hp" hp:hslEmbossed="0">
              <a:solidFill>
                <a:srgbClr val="f9f2e1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</ep:Words>
  <ep:PresentationFormat>화면 슬라이드 쇼(4:3)</ep:PresentationFormat>
  <ep:Paragraphs>26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무늬</vt:lpstr>
      <vt:lpstr>03/25 김유진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2021-03-24T16:39:49.111</dcterms:created>
  <dc:creator>유진</dc:creator>
  <cp:lastModifiedBy>유진</cp:lastModifiedBy>
  <dcterms:modified xsi:type="dcterms:W3CDTF">2021-03-24T18:11:39.617</dcterms:modified>
  <cp:revision>16</cp:revision>
  <dc:title>03/25 김유진</dc:title>
</cp:coreProperties>
</file>