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1" r:id="rId13"/>
    <p:sldId id="300" r:id="rId14"/>
    <p:sldId id="304" r:id="rId15"/>
    <p:sldId id="295" r:id="rId16"/>
    <p:sldId id="305" r:id="rId17"/>
    <p:sldId id="296" r:id="rId18"/>
    <p:sldId id="306" r:id="rId19"/>
    <p:sldId id="315" r:id="rId20"/>
    <p:sldId id="326" r:id="rId21"/>
    <p:sldId id="317" r:id="rId22"/>
    <p:sldId id="328" r:id="rId23"/>
    <p:sldId id="297" r:id="rId24"/>
    <p:sldId id="277" r:id="rId25"/>
    <p:sldId id="298" r:id="rId26"/>
    <p:sldId id="318" r:id="rId27"/>
    <p:sldId id="320" r:id="rId28"/>
    <p:sldId id="319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tamaran" panose="020B0604020202020204" charset="0"/>
      <p:regular r:id="rId35"/>
      <p:bold r:id="rId36"/>
    </p:embeddedFont>
    <p:embeddedFont>
      <p:font typeface="Catamaran Thin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94" dt="2021-09-06T14:07:19.559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9" autoAdjust="0"/>
  </p:normalViewPr>
  <p:slideViewPr>
    <p:cSldViewPr snapToGrid="0">
      <p:cViewPr varScale="1">
        <p:scale>
          <a:sx n="140" d="100"/>
          <a:sy n="140" d="100"/>
        </p:scale>
        <p:origin x="73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9-06T14:43:05.315" v="6838" actId="2710"/>
      <pc:docMkLst>
        <pc:docMk/>
      </pc:docMkLst>
      <pc:sldChg chg="modSp add del mod">
        <pc:chgData name="Alejandro Carrión" userId="757439b461449c9e" providerId="LiveId" clId="{ECF2C08A-1D63-4443-908D-B3C4743D2FCA}" dt="2021-09-02T19:03:51.186" v="5690" actId="47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8-30T18:16:07.015" v="17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6:54.468" v="692" actId="20577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9-02T19:03:58.817" v="5691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modSp add del mod">
        <pc:chgData name="Alejandro Carrión" userId="757439b461449c9e" providerId="LiveId" clId="{ECF2C08A-1D63-4443-908D-B3C4743D2FCA}" dt="2021-09-05T18:50:40.110" v="6178" actId="14100"/>
        <pc:sldMkLst>
          <pc:docMk/>
          <pc:sldMk cId="3346505560" sldId="294"/>
        </pc:sldMkLst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9-05T18:50:40.110" v="6178" actId="14100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modSp add mod">
        <pc:chgData name="Alejandro Carrión" userId="757439b461449c9e" providerId="LiveId" clId="{ECF2C08A-1D63-4443-908D-B3C4743D2FCA}" dt="2021-09-05T18:50:30.710" v="6177" actId="14100"/>
        <pc:sldMkLst>
          <pc:docMk/>
          <pc:sldMk cId="3606591171" sldId="296"/>
        </pc:sldMkLst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9-05T18:50:30.710" v="6177" actId="14100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6T14:03:17.565" v="6234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9-06T14:03:17.565" v="6234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9-06T14:03:13.757" v="6233" actId="4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8-30T17:54:32.509" v="1619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8-30T17:54:11.163" v="161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8-30T17:54:32.509" v="1619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5T18:39:24.846" v="6159" actId="1076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9-04T08:50:39.585" v="5759" actId="14100"/>
          <ac:picMkLst>
            <pc:docMk/>
            <pc:sldMk cId="695939527" sldId="305"/>
            <ac:picMk id="1026" creationId="{C5B14513-AC22-49C2-A6E7-D1B32F10D16A}"/>
          </ac:picMkLst>
        </pc:picChg>
        <pc:picChg chg="mod">
          <ac:chgData name="Alejandro Carrión" userId="757439b461449c9e" providerId="LiveId" clId="{ECF2C08A-1D63-4443-908D-B3C4743D2FCA}" dt="2021-09-05T18:39:24.846" v="615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del mod modCrop">
          <ac:chgData name="Alejandro Carrión" userId="757439b461449c9e" providerId="LiveId" clId="{ECF2C08A-1D63-4443-908D-B3C4743D2FCA}" dt="2021-09-04T08:50:23.439" v="5748" actId="478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9-05T18:39:22.246" v="6157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9-05T18:39:23.718" v="6158" actId="1076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9-04T08:50:24.001" v="5749"/>
        <pc:sldMkLst>
          <pc:docMk/>
          <pc:sldMk cId="1977333874" sldId="305"/>
        </pc:sldMkLst>
        <pc:picChg chg="add">
          <ac:chgData name="Alejandro Carrión" userId="757439b461449c9e" providerId="LiveId" clId="{ECF2C08A-1D63-4443-908D-B3C4743D2FCA}" dt="2021-09-04T08:50:24.001" v="5749"/>
          <ac:picMkLst>
            <pc:docMk/>
            <pc:sldMk cId="1977333874" sldId="305"/>
            <ac:picMk id="1026" creationId="{C5B14513-AC22-49C2-A6E7-D1B32F10D16A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9-06T14:03:01.634" v="6232" actId="20577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9-06T14:03:01.634" v="6232" actId="20577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del mod">
        <pc:chgData name="Alejandro Carrión" userId="757439b461449c9e" providerId="LiveId" clId="{ECF2C08A-1D63-4443-908D-B3C4743D2FCA}" dt="2021-09-05T18:50:23.180" v="6175" actId="47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8-31T17:25:29.412" v="2834" actId="115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8-31T17:25:29.412" v="2834" actId="115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mod">
          <ac:chgData name="Alejandro Carrión" userId="757439b461449c9e" providerId="LiveId" clId="{ECF2C08A-1D63-4443-908D-B3C4743D2FCA}" dt="2021-08-30T19:23:55.732" v="2613" actId="14100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9-06T14:43:05.315" v="6838" actId="2710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6T14:43:05.315" v="6838" actId="2710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9-06T14:42:43.463" v="6834" actId="20577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9-06T14:42:43.463" v="6834" actId="20577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delSp modSp add mod">
        <pc:chgData name="Alejandro Carrión" userId="757439b461449c9e" providerId="LiveId" clId="{ECF2C08A-1D63-4443-908D-B3C4743D2FCA}" dt="2021-08-30T19:20:32.876" v="2524" actId="2710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0:32.876" v="2524" actId="2710"/>
          <ac:spMkLst>
            <pc:docMk/>
            <pc:sldMk cId="3146919481" sldId="313"/>
            <ac:spMk id="15" creationId="{6B6259AF-1D2A-4AB1-9BFB-5370E1EE3AEE}"/>
          </ac:spMkLst>
        </pc:sp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del mod ord chgLayout">
        <pc:chgData name="Alejandro Carrión" userId="757439b461449c9e" providerId="LiveId" clId="{ECF2C08A-1D63-4443-908D-B3C4743D2FCA}" dt="2021-09-06T14:02:57.329" v="6226" actId="47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9-05T18:43:24.158" v="6173" actId="1076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9-04T08:51:04.237" v="5763" actId="20577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9-05T18:45:34.317" v="6174" actId="20577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addSp delSp modSp add mod modNotesTx">
        <pc:chgData name="Alejandro Carrión" userId="757439b461449c9e" providerId="LiveId" clId="{ECF2C08A-1D63-4443-908D-B3C4743D2FCA}" dt="2021-09-06T14:14:33.855" v="6787" actId="20577"/>
        <pc:sldMkLst>
          <pc:docMk/>
          <pc:sldMk cId="468109639" sldId="315"/>
        </pc:sldMkLst>
        <pc:spChg chg="del mod">
          <ac:chgData name="Alejandro Carrión" userId="757439b461449c9e" providerId="LiveId" clId="{ECF2C08A-1D63-4443-908D-B3C4743D2FCA}" dt="2021-09-06T14:04:02.933" v="6237" actId="478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6T14:14:33.855" v="6787" actId="20577"/>
          <ac:spMkLst>
            <pc:docMk/>
            <pc:sldMk cId="468109639" sldId="315"/>
            <ac:spMk id="4" creationId="{BF52B7DE-5887-4E0E-A1E2-39957FD5F9FF}"/>
          </ac:spMkLst>
        </pc:spChg>
        <pc:spChg chg="add del mod">
          <ac:chgData name="Alejandro Carrión" userId="757439b461449c9e" providerId="LiveId" clId="{ECF2C08A-1D63-4443-908D-B3C4743D2FCA}" dt="2021-09-06T14:04:04.604" v="6238" actId="478"/>
          <ac:spMkLst>
            <pc:docMk/>
            <pc:sldMk cId="468109639" sldId="315"/>
            <ac:spMk id="5" creationId="{D2370A8A-AFCF-4A1E-8B5A-E8792EBB745C}"/>
          </ac:spMkLst>
        </pc:spChg>
        <pc:spChg chg="del mod">
          <ac:chgData name="Alejandro Carrión" userId="757439b461449c9e" providerId="LiveId" clId="{ECF2C08A-1D63-4443-908D-B3C4743D2FCA}" dt="2021-09-06T14:07:24.837" v="6242" actId="478"/>
          <ac:spMkLst>
            <pc:docMk/>
            <pc:sldMk cId="468109639" sldId="315"/>
            <ac:spMk id="8" creationId="{1A09089E-85A5-4781-8F50-D341E0DF263A}"/>
          </ac:spMkLst>
        </pc:spChg>
        <pc:spChg chg="del mod">
          <ac:chgData name="Alejandro Carrión" userId="757439b461449c9e" providerId="LiveId" clId="{ECF2C08A-1D63-4443-908D-B3C4743D2FCA}" dt="2021-09-06T14:07:23.167" v="6241" actId="478"/>
          <ac:spMkLst>
            <pc:docMk/>
            <pc:sldMk cId="468109639" sldId="315"/>
            <ac:spMk id="9" creationId="{836ACD19-A70D-4B30-A07E-B17BA2AB6430}"/>
          </ac:spMkLst>
        </pc:spChg>
        <pc:spChg chg="mod">
          <ac:chgData name="Alejandro Carrión" userId="757439b461449c9e" providerId="LiveId" clId="{ECF2C08A-1D63-4443-908D-B3C4743D2FCA}" dt="2021-09-06T14:10:39.755" v="6431" actId="113"/>
          <ac:spMkLst>
            <pc:docMk/>
            <pc:sldMk cId="468109639" sldId="315"/>
            <ac:spMk id="10" creationId="{17F18561-7CD7-46AC-8603-957F20E63513}"/>
          </ac:spMkLst>
        </pc:spChg>
        <pc:spChg chg="mod">
          <ac:chgData name="Alejandro Carrión" userId="757439b461449c9e" providerId="LiveId" clId="{ECF2C08A-1D63-4443-908D-B3C4743D2FCA}" dt="2021-09-06T14:10:35.811" v="6430" actId="113"/>
          <ac:spMkLst>
            <pc:docMk/>
            <pc:sldMk cId="468109639" sldId="315"/>
            <ac:spMk id="11" creationId="{E0EDFFF9-A3AE-45F6-856E-7AFA922E6851}"/>
          </ac:spMkLst>
        </pc:spChg>
        <pc:spChg chg="mod">
          <ac:chgData name="Alejandro Carrión" userId="757439b461449c9e" providerId="LiveId" clId="{ECF2C08A-1D63-4443-908D-B3C4743D2FCA}" dt="2021-09-06T14:10:46.041" v="6433" actId="113"/>
          <ac:spMkLst>
            <pc:docMk/>
            <pc:sldMk cId="468109639" sldId="315"/>
            <ac:spMk id="12" creationId="{46E8FB97-98E9-4191-B288-EB1636D2F31E}"/>
          </ac:spMkLst>
        </pc:spChg>
        <pc:spChg chg="mod">
          <ac:chgData name="Alejandro Carrión" userId="757439b461449c9e" providerId="LiveId" clId="{ECF2C08A-1D63-4443-908D-B3C4743D2FCA}" dt="2021-09-06T14:10:54.168" v="6434" actId="404"/>
          <ac:spMkLst>
            <pc:docMk/>
            <pc:sldMk cId="468109639" sldId="315"/>
            <ac:spMk id="13" creationId="{9D83F03B-6DD9-452E-AE56-27F0A11C00E7}"/>
          </ac:spMkLst>
        </pc:spChg>
        <pc:grpChg chg="add mod">
          <ac:chgData name="Alejandro Carrión" userId="757439b461449c9e" providerId="LiveId" clId="{ECF2C08A-1D63-4443-908D-B3C4743D2FCA}" dt="2021-09-06T14:14:14.318" v="6754" actId="1076"/>
          <ac:grpSpMkLst>
            <pc:docMk/>
            <pc:sldMk cId="468109639" sldId="315"/>
            <ac:grpSpMk id="7" creationId="{586F8647-DE91-4CD5-9CCF-490EC5C855AC}"/>
          </ac:grpSpMkLst>
        </pc:grpChg>
      </pc:sldChg>
      <pc:sldChg chg="addSp modSp add del mod">
        <pc:chgData name="Alejandro Carrión" userId="757439b461449c9e" providerId="LiveId" clId="{ECF2C08A-1D63-4443-908D-B3C4743D2FCA}" dt="2021-09-06T14:40:22.192" v="6830" actId="47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9-06T14:19:24.748" v="6829" actId="114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0:52.209" v="5788" actId="20577"/>
          <ac:spMkLst>
            <pc:docMk/>
            <pc:sldMk cId="159887170" sldId="31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9-04T09:00:34.849" v="5785" actId="1076"/>
          <ac:picMkLst>
            <pc:docMk/>
            <pc:sldMk cId="159887170" sldId="316"/>
            <ac:picMk id="5" creationId="{5B9A4227-2553-4039-BEAB-2E62997C6BE7}"/>
          </ac:picMkLst>
        </pc:picChg>
      </pc:sldChg>
      <pc:sldChg chg="addSp modSp add mod">
        <pc:chgData name="Alejandro Carrión" userId="757439b461449c9e" providerId="LiveId" clId="{ECF2C08A-1D63-4443-908D-B3C4743D2FCA}" dt="2021-08-31T18:23:31.664" v="4697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8-31T18:23:31.664" v="4697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modSp add mod ord">
        <pc:chgData name="Alejandro Carrión" userId="757439b461449c9e" providerId="LiveId" clId="{ECF2C08A-1D63-4443-908D-B3C4743D2FCA}" dt="2021-09-06T14:16:53.754" v="6794" actId="2710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9-06T14:16:53.754" v="6794" actId="2710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</pc:sldChg>
      <pc:sldChg chg="addSp delSp modSp add mod modAnim">
        <pc:chgData name="Alejandro Carrión" userId="757439b461449c9e" providerId="LiveId" clId="{ECF2C08A-1D63-4443-908D-B3C4743D2FCA}" dt="2021-09-02T19:05:01.713" v="5692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8-31T17:58:35.272" v="3454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8-31T18:11:51.120" v="3890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8-31T18:11:51.120" v="3890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del mod">
        <pc:chgData name="Alejandro Carrión" userId="757439b461449c9e" providerId="LiveId" clId="{ECF2C08A-1D63-4443-908D-B3C4743D2FCA}" dt="2021-09-04T09:01:05.206" v="5789" actId="47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del mod">
          <ac:chgData name="Alejandro Carrión" userId="757439b461449c9e" providerId="LiveId" clId="{ECF2C08A-1D63-4443-908D-B3C4743D2FCA}" dt="2021-09-04T09:00:30.303" v="5783" actId="21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del mod ord">
        <pc:chgData name="Alejandro Carrión" userId="757439b461449c9e" providerId="LiveId" clId="{ECF2C08A-1D63-4443-908D-B3C4743D2FCA}" dt="2021-09-04T09:48:25.456" v="6104" actId="4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9-04T08:55:34.883" v="5781" actId="2710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1:10.987" v="5793" actId="20577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31.653" v="6751" actId="4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9-05T18:52:04.958" v="6182" actId="1076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39.674" v="6752" actId="47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9-05T18:53:18.572" v="6185" actId="2710"/>
          <ac:spMkLst>
            <pc:docMk/>
            <pc:sldMk cId="1460749720" sldId="324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del mod">
        <pc:chgData name="Alejandro Carrión" userId="757439b461449c9e" providerId="LiveId" clId="{ECF2C08A-1D63-4443-908D-B3C4743D2FCA}" dt="2021-09-06T14:13:54.300" v="6753" actId="47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9-05T18:56:05.629" v="6187" actId="20577"/>
          <ac:spMkLst>
            <pc:docMk/>
            <pc:sldMk cId="261057793" sldId="32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9-06T14:14:56.814" v="6791" actId="20577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6T14:14:56.814" v="6791" actId="20577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46:10.567" v="4994" actId="1076"/>
          <ac:picMkLst>
            <pc:docMk/>
            <pc:sldMk cId="2446058371" sldId="326"/>
            <ac:picMk id="5" creationId="{BEB1A286-BACF-4DA3-B599-9FE8E34525E6}"/>
          </ac:picMkLst>
        </pc:picChg>
      </pc:sldChg>
      <pc:sldChg chg="addSp delSp modSp add del mod">
        <pc:chgData name="Alejandro Carrión" userId="757439b461449c9e" providerId="LiveId" clId="{ECF2C08A-1D63-4443-908D-B3C4743D2FCA}" dt="2021-09-04T09:48:09.431" v="6103" actId="47"/>
        <pc:sldMkLst>
          <pc:docMk/>
          <pc:sldMk cId="2532926159" sldId="327"/>
        </pc:sldMkLst>
        <pc:spChg chg="del mod">
          <ac:chgData name="Alejandro Carrión" userId="757439b461449c9e" providerId="LiveId" clId="{ECF2C08A-1D63-4443-908D-B3C4743D2FCA}" dt="2021-09-04T09:38:23.166" v="5796" actId="478"/>
          <ac:spMkLst>
            <pc:docMk/>
            <pc:sldMk cId="2532926159" sldId="327"/>
            <ac:spMk id="2" creationId="{00E721FB-67D7-4442-B14A-9203B4ACCB73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5" creationId="{7E41CC4B-2E3A-4B29-A2C6-FA87846EB114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7" creationId="{C91ED263-766B-4D6E-AEA3-AB874FBD50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8" creationId="{E369E080-AF92-476C-83BE-90555AB864BF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9" creationId="{A49E6866-1810-4963-88A6-58D5D4BB79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10" creationId="{1D601909-EBD6-4318-B0E7-B16F18238074}"/>
          </ac:spMkLst>
        </pc:spChg>
        <pc:spChg chg="add del mod">
          <ac:chgData name="Alejandro Carrión" userId="757439b461449c9e" providerId="LiveId" clId="{ECF2C08A-1D63-4443-908D-B3C4743D2FCA}" dt="2021-09-04T09:39:25.924" v="5799" actId="478"/>
          <ac:spMkLst>
            <pc:docMk/>
            <pc:sldMk cId="2532926159" sldId="327"/>
            <ac:spMk id="11" creationId="{0A0DA2E9-C7CE-48EB-BFE9-48E80A5CA6BC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12" creationId="{8CFDED87-45B8-45FC-A4E5-2BD13CE62230}"/>
          </ac:spMkLst>
        </pc:spChg>
        <pc:spChg chg="add del mod">
          <ac:chgData name="Alejandro Carrión" userId="757439b461449c9e" providerId="LiveId" clId="{ECF2C08A-1D63-4443-908D-B3C4743D2FCA}" dt="2021-09-04T09:40:23.522" v="5821" actId="478"/>
          <ac:spMkLst>
            <pc:docMk/>
            <pc:sldMk cId="2532926159" sldId="327"/>
            <ac:spMk id="13" creationId="{0136F817-97C0-47E7-BE57-400828BF3799}"/>
          </ac:spMkLst>
        </pc:spChg>
        <pc:spChg chg="add del mod">
          <ac:chgData name="Alejandro Carrión" userId="757439b461449c9e" providerId="LiveId" clId="{ECF2C08A-1D63-4443-908D-B3C4743D2FCA}" dt="2021-09-04T09:40:53.528" v="5836" actId="478"/>
          <ac:spMkLst>
            <pc:docMk/>
            <pc:sldMk cId="2532926159" sldId="327"/>
            <ac:spMk id="14" creationId="{06D2B3AF-9DFC-46E4-9A1F-761C72035750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5" creationId="{8E7D4ABA-97A6-42DF-962C-67B6A475F22E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6" creationId="{98246925-4CB2-4627-9A9B-B72D9D964EAF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7" creationId="{6F383EE9-7788-41B6-9B9C-035638AEBA9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19" creationId="{D7C615E7-2584-4803-BB3A-C03B599BD93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1" creationId="{04D672C4-DEC4-481A-9124-340155F75CF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3" creationId="{13D80241-D689-4636-89D9-A361CC43786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5" creationId="{AB293072-B745-4A3D-841C-3ABA40E585FB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7" creationId="{1FBE296F-EBA9-40FC-8FEB-D0A6672048C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9" creationId="{071DE5BA-E116-47BD-B76C-1D5369A148C5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1" creationId="{D75C1EA0-423E-425A-BC8E-B07FD8C19E7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3" creationId="{CCE07770-7643-4C77-96E1-200FE361A00A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5" creationId="{4F3B4FA6-1366-41A0-9B24-636373A8278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7" creationId="{F7F48D1C-5E19-43D9-A47A-F7A6AF0B8805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9" creationId="{A374CB5F-B9A4-4136-ACA8-B4AF215A0DB8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41" creationId="{CD915744-0B34-4CFA-A6F4-3D376D82CCC7}"/>
          </ac:spMkLst>
        </pc:spChg>
        <pc:spChg chg="add del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2" creationId="{DBEC68AC-D140-4811-868C-4FE6DA0843EB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3" creationId="{5C7A3052-3E88-450C-86E8-1A80D381E97E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4" creationId="{30312589-568A-460D-AA81-D78C174E7293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5" creationId="{DBD1F82C-53EA-42C3-B1D7-CDD6B7806EA7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6" creationId="{2629B164-F50E-4DD9-BDDF-E56C8B751D84}"/>
          </ac:spMkLst>
        </pc:spChg>
        <pc:spChg chg="add del mod">
          <ac:chgData name="Alejandro Carrión" userId="757439b461449c9e" providerId="LiveId" clId="{ECF2C08A-1D63-4443-908D-B3C4743D2FCA}" dt="2021-09-04T09:44:00.789" v="5882"/>
          <ac:spMkLst>
            <pc:docMk/>
            <pc:sldMk cId="2532926159" sldId="327"/>
            <ac:spMk id="47" creationId="{125F68E5-1766-41CC-9F77-3F8BEE45A399}"/>
          </ac:spMkLst>
        </pc:sp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18" creationId="{0ACDEAFF-98B5-427A-9F48-A7A34C5E557E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0" creationId="{7A61DE52-F6DB-4EA9-9782-9328958A1AC6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2" creationId="{C6CEC6F6-4587-4594-B731-9703163624D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4" creationId="{A12EBE8B-672F-4A37-A179-FB1C12872B0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6" creationId="{AB4AE2C5-2A24-467D-A4E9-426FD8302783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8" creationId="{C6ACF750-F9EE-4AEF-A205-0C73E10B8D0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0" creationId="{2EC73D98-E435-40B7-B4EB-C5D5E9DE64D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2" creationId="{3A37662F-3B3D-41FC-81AD-93B111C1F545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4" creationId="{2952BCBC-4AB6-42D5-BCF6-329CC93CF14A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6" creationId="{BF1DF799-829C-45A2-97A0-FE1FC9DADD98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8" creationId="{A63360B9-B87A-4F4C-B242-6F10C8AF0FE9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40" creationId="{EC6B3B7A-860B-46C0-B63A-1C4B0165CD60}"/>
          </ac:cxnSpMkLst>
        </pc:cxnChg>
      </pc:sldChg>
      <pc:sldChg chg="addSp delSp modSp add mod">
        <pc:chgData name="Alejandro Carrión" userId="757439b461449c9e" providerId="LiveId" clId="{ECF2C08A-1D63-4443-908D-B3C4743D2FCA}" dt="2021-09-06T14:40:28.973" v="6833" actId="20577"/>
        <pc:sldMkLst>
          <pc:docMk/>
          <pc:sldMk cId="1191438269" sldId="328"/>
        </pc:sldMkLst>
        <pc:spChg chg="mod">
          <ac:chgData name="Alejandro Carrión" userId="757439b461449c9e" providerId="LiveId" clId="{ECF2C08A-1D63-4443-908D-B3C4743D2FCA}" dt="2021-09-06T14:40:28.973" v="6833" actId="20577"/>
          <ac:spMkLst>
            <pc:docMk/>
            <pc:sldMk cId="1191438269" sldId="328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12" creationId="{8CFDED87-45B8-45FC-A4E5-2BD13CE62230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19" creationId="{D7C615E7-2584-4803-BB3A-C03B599BD93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1" creationId="{04D672C4-DEC4-481A-9124-340155F75CF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3" creationId="{13D80241-D689-4636-89D9-A361CC43786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5" creationId="{17B83928-1B30-4DB8-A4C9-8EE65C74D6A2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7" creationId="{C47D9E60-9409-417E-9089-5A1FC3F64711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9" creationId="{7CF6E3DF-5B76-4DB3-ADD7-ABEC236C7F81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1" creationId="{D75C1EA0-423E-425A-BC8E-B07FD8C19E7D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3" creationId="{CCE07770-7643-4C77-96E1-200FE361A00A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5" creationId="{4F3B4FA6-1366-41A0-9B24-636373A8278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7" creationId="{2BD3DD83-01DE-480C-9410-0B76BBE252DC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9" creationId="{0331AC53-1D73-45F0-B490-8A1E20E46D5E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1" creationId="{2D3C34DE-C8F6-4B76-B4E7-3F71D06DDEEF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2" creationId="{DBEC68AC-D140-4811-868C-4FE6DA0843EB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3" creationId="{5C7A3052-3E88-450C-86E8-1A80D381E97E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4" creationId="{30312589-568A-460D-AA81-D78C174E7293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5" creationId="{DBD1F82C-53EA-42C3-B1D7-CDD6B7806EA7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6" creationId="{2629B164-F50E-4DD9-BDDF-E56C8B751D84}"/>
          </ac:spMkLst>
        </pc:spChg>
        <pc:spChg chg="add mod">
          <ac:chgData name="Alejandro Carrión" userId="757439b461449c9e" providerId="LiveId" clId="{ECF2C08A-1D63-4443-908D-B3C4743D2FCA}" dt="2021-09-04T09:49:21.390" v="6142" actId="6559"/>
          <ac:spMkLst>
            <pc:docMk/>
            <pc:sldMk cId="1191438269" sldId="328"/>
            <ac:spMk id="47" creationId="{6AA69242-A17D-4BFA-8CDF-FC87F6D77628}"/>
          </ac:spMkLst>
        </pc:sp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18" creationId="{0ACDEAFF-98B5-427A-9F48-A7A34C5E557E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0" creationId="{7A61DE52-F6DB-4EA9-9782-9328958A1AC6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2" creationId="{C6CEC6F6-4587-4594-B731-9703163624D7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4" creationId="{95324B09-1BAC-4FB5-8218-1EE71BE70C94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6" creationId="{D570CEB9-ACA9-442B-8F6B-B7B47FEE6895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8" creationId="{237A1039-66FD-4796-B867-7EC50758B9B9}"/>
          </ac:cxnSpMkLst>
        </pc:cxnChg>
        <pc:cxnChg chg="del">
          <ac:chgData name="Alejandro Carrión" userId="757439b461449c9e" providerId="LiveId" clId="{ECF2C08A-1D63-4443-908D-B3C4743D2FCA}" dt="2021-09-04T09:42:02.892" v="5862" actId="478"/>
          <ac:cxnSpMkLst>
            <pc:docMk/>
            <pc:sldMk cId="1191438269" sldId="328"/>
            <ac:cxnSpMk id="30" creationId="{2EC73D98-E435-40B7-B4EB-C5D5E9DE64D0}"/>
          </ac:cxnSpMkLst>
        </pc:cxnChg>
        <pc:cxnChg chg="del">
          <ac:chgData name="Alejandro Carrión" userId="757439b461449c9e" providerId="LiveId" clId="{ECF2C08A-1D63-4443-908D-B3C4743D2FCA}" dt="2021-09-04T09:42:02.234" v="5861" actId="478"/>
          <ac:cxnSpMkLst>
            <pc:docMk/>
            <pc:sldMk cId="1191438269" sldId="328"/>
            <ac:cxnSpMk id="32" creationId="{3A37662F-3B3D-41FC-81AD-93B111C1F545}"/>
          </ac:cxnSpMkLst>
        </pc:cxnChg>
        <pc:cxnChg chg="del">
          <ac:chgData name="Alejandro Carrión" userId="757439b461449c9e" providerId="LiveId" clId="{ECF2C08A-1D63-4443-908D-B3C4743D2FCA}" dt="2021-09-04T09:42:00.770" v="5860" actId="478"/>
          <ac:cxnSpMkLst>
            <pc:docMk/>
            <pc:sldMk cId="1191438269" sldId="328"/>
            <ac:cxnSpMk id="34" creationId="{2952BCBC-4AB6-42D5-BCF6-329CC93CF14A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6" creationId="{562B8A6D-A9E3-4FFD-86F1-BA55ADF6E8DE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8" creationId="{DA728EA3-D86F-4D2B-ADD5-43D87A18F831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40" creationId="{1EF72E91-FFFC-4463-A7BC-454EB58E8872}"/>
          </ac:cxnSpMkLst>
        </pc:cxnChg>
      </pc:sldChg>
      <pc:sldChg chg="add del">
        <pc:chgData name="Alejandro Carrión" userId="757439b461449c9e" providerId="LiveId" clId="{ECF2C08A-1D63-4443-908D-B3C4743D2FCA}" dt="2021-09-06T14:11:08.327" v="6435" actId="47"/>
        <pc:sldMkLst>
          <pc:docMk/>
          <pc:sldMk cId="2012193475" sldId="329"/>
        </pc:sldMkLst>
      </pc:sldChg>
      <pc:sldMasterChg chg="delSldLayout">
        <pc:chgData name="Alejandro Carrión" userId="757439b461449c9e" providerId="LiveId" clId="{ECF2C08A-1D63-4443-908D-B3C4743D2FCA}" dt="2021-09-02T19:03:58.817" v="569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9-02T19:03:58.817" v="5691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 – Dos prototipos, comparativa</a:t>
            </a:r>
          </a:p>
          <a:p>
            <a:r>
              <a:rPr lang="es-ES" dirty="0"/>
              <a:t>2 – Flecos generación, normalizar ruta base peticiones</a:t>
            </a:r>
          </a:p>
          <a:p>
            <a:r>
              <a:rPr lang="es-ES" dirty="0"/>
              <a:t>3 – Comunicación UI, comunicación microservicios, problemas como </a:t>
            </a:r>
            <a:r>
              <a:rPr lang="es-ES" dirty="0" err="1"/>
              <a:t>timeouts</a:t>
            </a:r>
            <a:r>
              <a:rPr lang="es-ES" dirty="0"/>
              <a:t> peticiones</a:t>
            </a:r>
          </a:p>
          <a:p>
            <a:r>
              <a:rPr lang="es-ES" dirty="0"/>
              <a:t>4 – </a:t>
            </a:r>
            <a:r>
              <a:rPr lang="es-ES" dirty="0" err="1"/>
              <a:t>Multiinstancia</a:t>
            </a:r>
            <a:r>
              <a:rPr lang="es-ES" dirty="0"/>
              <a:t> de microservicios, segundo nivel de redirección</a:t>
            </a:r>
          </a:p>
        </p:txBody>
      </p:sp>
    </p:spTree>
    <p:extLst>
      <p:ext uri="{BB962C8B-B14F-4D97-AF65-F5344CB8AC3E}">
        <p14:creationId xmlns:p14="http://schemas.microsoft.com/office/powerpoint/2010/main" val="1411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539439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Patrones relacionados, productos, librerías y conclusiones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422503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70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1" y="1680815"/>
            <a:ext cx="1646236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94330" y="3234792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69" y="1796949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1026" name="Picture 2" descr="Logotipo&#10;&#10;Descripción generada automáticamente">
            <a:extLst>
              <a:ext uri="{FF2B5EF4-FFF2-40B4-BE49-F238E27FC236}">
                <a16:creationId xmlns:a16="http://schemas.microsoft.com/office/drawing/2014/main" id="{C5B14513-AC22-49C2-A6E7-D1B32F10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36" y="1034150"/>
            <a:ext cx="2457956" cy="2193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49" y="3385436"/>
            <a:ext cx="6185707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Requisitos, programación, pruebas y metodología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(1/2) </a:t>
            </a:r>
            <a:r>
              <a:rPr lang="es-ES" b="0" dirty="0"/>
              <a:t>– Fases del desarrollo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7" name="Google Shape;1408;p48">
            <a:extLst>
              <a:ext uri="{FF2B5EF4-FFF2-40B4-BE49-F238E27FC236}">
                <a16:creationId xmlns:a16="http://schemas.microsoft.com/office/drawing/2014/main" id="{586F8647-DE91-4CD5-9CCF-490EC5C855AC}"/>
              </a:ext>
            </a:extLst>
          </p:cNvPr>
          <p:cNvGrpSpPr/>
          <p:nvPr/>
        </p:nvGrpSpPr>
        <p:grpSpPr>
          <a:xfrm>
            <a:off x="921646" y="1485466"/>
            <a:ext cx="7300707" cy="3367056"/>
            <a:chOff x="8011692" y="3231683"/>
            <a:chExt cx="306600" cy="645910"/>
          </a:xfrm>
        </p:grpSpPr>
        <p:sp>
          <p:nvSpPr>
            <p:cNvPr id="10" name="Google Shape;1411;p48">
              <a:extLst>
                <a:ext uri="{FF2B5EF4-FFF2-40B4-BE49-F238E27FC236}">
                  <a16:creationId xmlns:a16="http://schemas.microsoft.com/office/drawing/2014/main" id="{17F18561-7CD7-46AC-8603-957F20E63513}"/>
                </a:ext>
              </a:extLst>
            </p:cNvPr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Consolidación del microservicio autogenerado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" name="Google Shape;1412;p48">
              <a:extLst>
                <a:ext uri="{FF2B5EF4-FFF2-40B4-BE49-F238E27FC236}">
                  <a16:creationId xmlns:a16="http://schemas.microsoft.com/office/drawing/2014/main" id="{E0EDFFF9-A3AE-45F6-856E-7AFA922E6851}"/>
                </a:ext>
              </a:extLst>
            </p:cNvPr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Construcción de prototipos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" name="Google Shape;1413;p48">
              <a:extLst>
                <a:ext uri="{FF2B5EF4-FFF2-40B4-BE49-F238E27FC236}">
                  <a16:creationId xmlns:a16="http://schemas.microsoft.com/office/drawing/2014/main" id="{46E8FB97-98E9-4191-B288-EB1636D2F31E}"/>
                </a:ext>
              </a:extLst>
            </p:cNvPr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Producto final</a:t>
              </a:r>
              <a:endParaRPr sz="24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" name="Google Shape;1414;p48">
              <a:extLst>
                <a:ext uri="{FF2B5EF4-FFF2-40B4-BE49-F238E27FC236}">
                  <a16:creationId xmlns:a16="http://schemas.microsoft.com/office/drawing/2014/main" id="{9D83F03B-6DD9-452E-AE56-27F0A11C00E7}"/>
                </a:ext>
              </a:extLst>
            </p:cNvPr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Primeros</a:t>
              </a:r>
              <a:r>
                <a:rPr lang="es-ES" sz="28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 </a:t>
              </a:r>
              <a:r>
                <a:rPr lang="es-ES" sz="2400" b="1" i="0" u="none" dirty="0">
                  <a:solidFill>
                    <a:schemeClr val="bg1"/>
                  </a:solidFill>
                  <a:latin typeface="Catamaran"/>
                  <a:ea typeface="Catamaran"/>
                  <a:cs typeface="Catamaran"/>
                  <a:sym typeface="Catamaran"/>
                </a:rPr>
                <a:t>despliegues</a:t>
              </a:r>
              <a:endParaRPr sz="2800" b="1" i="0" u="none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2918841" cy="396300"/>
          </a:xfrm>
        </p:spPr>
        <p:txBody>
          <a:bodyPr anchor="t"/>
          <a:lstStyle/>
          <a:p>
            <a:r>
              <a:rPr lang="es-ES" dirty="0"/>
              <a:t>Programación (2/2)</a:t>
            </a:r>
            <a:r>
              <a:rPr lang="es-ES" b="0" dirty="0"/>
              <a:t> – Esquema interacción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1A286-BACF-4DA3-B599-9FE8E345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71" y="171450"/>
            <a:ext cx="49802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559;p38">
            <a:extLst>
              <a:ext uri="{FF2B5EF4-FFF2-40B4-BE49-F238E27FC236}">
                <a16:creationId xmlns:a16="http://schemas.microsoft.com/office/drawing/2014/main" id="{1EF72E91-FFFC-4463-A7BC-454EB58E8872}"/>
              </a:ext>
            </a:extLst>
          </p:cNvPr>
          <p:cNvCxnSpPr/>
          <p:nvPr/>
        </p:nvCxnSpPr>
        <p:spPr>
          <a:xfrm rot="10800000">
            <a:off x="7439943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" name="Google Shape;559;p38">
            <a:extLst>
              <a:ext uri="{FF2B5EF4-FFF2-40B4-BE49-F238E27FC236}">
                <a16:creationId xmlns:a16="http://schemas.microsoft.com/office/drawing/2014/main" id="{DA728EA3-D86F-4D2B-ADD5-43D87A18F831}"/>
              </a:ext>
            </a:extLst>
          </p:cNvPr>
          <p:cNvCxnSpPr/>
          <p:nvPr/>
        </p:nvCxnSpPr>
        <p:spPr>
          <a:xfrm rot="10800000">
            <a:off x="504021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Google Shape;559;p38">
            <a:extLst>
              <a:ext uri="{FF2B5EF4-FFF2-40B4-BE49-F238E27FC236}">
                <a16:creationId xmlns:a16="http://schemas.microsoft.com/office/drawing/2014/main" id="{237A1039-66FD-4796-B867-7EC50758B9B9}"/>
              </a:ext>
            </a:extLst>
          </p:cNvPr>
          <p:cNvCxnSpPr/>
          <p:nvPr/>
        </p:nvCxnSpPr>
        <p:spPr>
          <a:xfrm rot="10800000">
            <a:off x="6276749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" name="Google Shape;559;p38">
            <a:extLst>
              <a:ext uri="{FF2B5EF4-FFF2-40B4-BE49-F238E27FC236}">
                <a16:creationId xmlns:a16="http://schemas.microsoft.com/office/drawing/2014/main" id="{D570CEB9-ACA9-442B-8F6B-B7B47FEE6895}"/>
              </a:ext>
            </a:extLst>
          </p:cNvPr>
          <p:cNvCxnSpPr/>
          <p:nvPr/>
        </p:nvCxnSpPr>
        <p:spPr>
          <a:xfrm rot="10800000">
            <a:off x="3855350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6" name="Google Shape;559;p38">
            <a:extLst>
              <a:ext uri="{FF2B5EF4-FFF2-40B4-BE49-F238E27FC236}">
                <a16:creationId xmlns:a16="http://schemas.microsoft.com/office/drawing/2014/main" id="{562B8A6D-A9E3-4FFD-86F1-BA55ADF6E8DE}"/>
              </a:ext>
            </a:extLst>
          </p:cNvPr>
          <p:cNvCxnSpPr/>
          <p:nvPr/>
        </p:nvCxnSpPr>
        <p:spPr>
          <a:xfrm rot="10800000">
            <a:off x="262819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" name="Google Shape;559;p38">
            <a:extLst>
              <a:ext uri="{FF2B5EF4-FFF2-40B4-BE49-F238E27FC236}">
                <a16:creationId xmlns:a16="http://schemas.microsoft.com/office/drawing/2014/main" id="{95324B09-1BAC-4FB5-8218-1EE71BE70C94}"/>
              </a:ext>
            </a:extLst>
          </p:cNvPr>
          <p:cNvCxnSpPr/>
          <p:nvPr/>
        </p:nvCxnSpPr>
        <p:spPr>
          <a:xfrm rot="10800000">
            <a:off x="1427257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</a:t>
            </a:r>
            <a:endParaRPr lang="es-ES" b="0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12" name="Google Shape;552;p38">
            <a:extLst>
              <a:ext uri="{FF2B5EF4-FFF2-40B4-BE49-F238E27FC236}">
                <a16:creationId xmlns:a16="http://schemas.microsoft.com/office/drawing/2014/main" id="{8CFDED87-45B8-45FC-A4E5-2BD13CE62230}"/>
              </a:ext>
            </a:extLst>
          </p:cNvPr>
          <p:cNvSpPr/>
          <p:nvPr/>
        </p:nvSpPr>
        <p:spPr>
          <a:xfrm>
            <a:off x="6929281" y="282110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" name="Google Shape;552;p38">
            <a:extLst>
              <a:ext uri="{FF2B5EF4-FFF2-40B4-BE49-F238E27FC236}">
                <a16:creationId xmlns:a16="http://schemas.microsoft.com/office/drawing/2014/main" id="{DBEC68AC-D140-4811-868C-4FE6DA0843EB}"/>
              </a:ext>
            </a:extLst>
          </p:cNvPr>
          <p:cNvSpPr/>
          <p:nvPr/>
        </p:nvSpPr>
        <p:spPr>
          <a:xfrm>
            <a:off x="5723548" y="282666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3" name="Google Shape;552;p38">
            <a:extLst>
              <a:ext uri="{FF2B5EF4-FFF2-40B4-BE49-F238E27FC236}">
                <a16:creationId xmlns:a16="http://schemas.microsoft.com/office/drawing/2014/main" id="{5C7A3052-3E88-450C-86E8-1A80D381E97E}"/>
              </a:ext>
            </a:extLst>
          </p:cNvPr>
          <p:cNvSpPr/>
          <p:nvPr/>
        </p:nvSpPr>
        <p:spPr>
          <a:xfrm>
            <a:off x="4507884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" name="Google Shape;552;p38">
            <a:extLst>
              <a:ext uri="{FF2B5EF4-FFF2-40B4-BE49-F238E27FC236}">
                <a16:creationId xmlns:a16="http://schemas.microsoft.com/office/drawing/2014/main" id="{30312589-568A-460D-AA81-D78C174E7293}"/>
              </a:ext>
            </a:extLst>
          </p:cNvPr>
          <p:cNvSpPr/>
          <p:nvPr/>
        </p:nvSpPr>
        <p:spPr>
          <a:xfrm>
            <a:off x="3302149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" name="Google Shape;552;p38">
            <a:extLst>
              <a:ext uri="{FF2B5EF4-FFF2-40B4-BE49-F238E27FC236}">
                <a16:creationId xmlns:a16="http://schemas.microsoft.com/office/drawing/2014/main" id="{DBD1F82C-53EA-42C3-B1D7-CDD6B7806EA7}"/>
              </a:ext>
            </a:extLst>
          </p:cNvPr>
          <p:cNvSpPr/>
          <p:nvPr/>
        </p:nvSpPr>
        <p:spPr>
          <a:xfrm>
            <a:off x="2091450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" name="Google Shape;552;p38">
            <a:extLst>
              <a:ext uri="{FF2B5EF4-FFF2-40B4-BE49-F238E27FC236}">
                <a16:creationId xmlns:a16="http://schemas.microsoft.com/office/drawing/2014/main" id="{2629B164-F50E-4DD9-BDDF-E56C8B751D84}"/>
              </a:ext>
            </a:extLst>
          </p:cNvPr>
          <p:cNvSpPr/>
          <p:nvPr/>
        </p:nvSpPr>
        <p:spPr>
          <a:xfrm>
            <a:off x="883233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560;p38">
            <a:extLst>
              <a:ext uri="{FF2B5EF4-FFF2-40B4-BE49-F238E27FC236}">
                <a16:creationId xmlns:a16="http://schemas.microsoft.com/office/drawing/2014/main" id="{17B83928-1B30-4DB8-A4C9-8EE65C74D6A2}"/>
              </a:ext>
            </a:extLst>
          </p:cNvPr>
          <p:cNvSpPr txBox="1"/>
          <p:nvPr/>
        </p:nvSpPr>
        <p:spPr>
          <a:xfrm>
            <a:off x="874056" y="1865062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Estudio de tecnologías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" name="Google Shape;560;p38">
            <a:extLst>
              <a:ext uri="{FF2B5EF4-FFF2-40B4-BE49-F238E27FC236}">
                <a16:creationId xmlns:a16="http://schemas.microsoft.com/office/drawing/2014/main" id="{C47D9E60-9409-417E-9089-5A1FC3F64711}"/>
              </a:ext>
            </a:extLst>
          </p:cNvPr>
          <p:cNvSpPr txBox="1"/>
          <p:nvPr/>
        </p:nvSpPr>
        <p:spPr>
          <a:xfrm>
            <a:off x="3039037" y="1865062"/>
            <a:ext cx="160377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Consolidación del microservicio autogenerado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" name="Google Shape;560;p38">
            <a:extLst>
              <a:ext uri="{FF2B5EF4-FFF2-40B4-BE49-F238E27FC236}">
                <a16:creationId xmlns:a16="http://schemas.microsoft.com/office/drawing/2014/main" id="{7CF6E3DF-5B76-4DB3-ADD7-ABEC236C7F81}"/>
              </a:ext>
            </a:extLst>
          </p:cNvPr>
          <p:cNvSpPr txBox="1"/>
          <p:nvPr/>
        </p:nvSpPr>
        <p:spPr>
          <a:xfrm>
            <a:off x="5674658" y="1865062"/>
            <a:ext cx="115529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Producto final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7" name="Google Shape;560;p38">
            <a:extLst>
              <a:ext uri="{FF2B5EF4-FFF2-40B4-BE49-F238E27FC236}">
                <a16:creationId xmlns:a16="http://schemas.microsoft.com/office/drawing/2014/main" id="{2BD3DD83-01DE-480C-9410-0B76BBE252DC}"/>
              </a:ext>
            </a:extLst>
          </p:cNvPr>
          <p:cNvSpPr txBox="1"/>
          <p:nvPr/>
        </p:nvSpPr>
        <p:spPr>
          <a:xfrm>
            <a:off x="2037229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Construcción de prototipos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9" name="Google Shape;560;p38">
            <a:extLst>
              <a:ext uri="{FF2B5EF4-FFF2-40B4-BE49-F238E27FC236}">
                <a16:creationId xmlns:a16="http://schemas.microsoft.com/office/drawing/2014/main" id="{0331AC53-1D73-45F0-B490-8A1E20E46D5E}"/>
              </a:ext>
            </a:extLst>
          </p:cNvPr>
          <p:cNvSpPr txBox="1"/>
          <p:nvPr/>
        </p:nvSpPr>
        <p:spPr>
          <a:xfrm>
            <a:off x="4409741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Primeros despliegues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" name="Google Shape;560;p38">
            <a:extLst>
              <a:ext uri="{FF2B5EF4-FFF2-40B4-BE49-F238E27FC236}">
                <a16:creationId xmlns:a16="http://schemas.microsoft.com/office/drawing/2014/main" id="{2D3C34DE-C8F6-4B76-B4E7-3F71D06DDEEF}"/>
              </a:ext>
            </a:extLst>
          </p:cNvPr>
          <p:cNvSpPr txBox="1"/>
          <p:nvPr/>
        </p:nvSpPr>
        <p:spPr>
          <a:xfrm>
            <a:off x="6900189" y="4216451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r>
              <a:rPr lang="es-ES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visión de la memoria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" name="Google Shape;560;p38">
            <a:extLst>
              <a:ext uri="{FF2B5EF4-FFF2-40B4-BE49-F238E27FC236}">
                <a16:creationId xmlns:a16="http://schemas.microsoft.com/office/drawing/2014/main" id="{6AA69242-A17D-4BFA-8CDF-FC87F6D77628}"/>
              </a:ext>
            </a:extLst>
          </p:cNvPr>
          <p:cNvSpPr txBox="1"/>
          <p:nvPr/>
        </p:nvSpPr>
        <p:spPr>
          <a:xfrm>
            <a:off x="2185822" y="3111291"/>
            <a:ext cx="47143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pc="600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PROGRAMACIÓN</a:t>
            </a:r>
            <a:endParaRPr sz="3600" spc="600" dirty="0">
              <a:solidFill>
                <a:schemeClr val="bg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19143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pPr>
              <a:lnSpc>
                <a:spcPct val="150000"/>
              </a:lnSpc>
            </a:pPr>
            <a:r>
              <a:rPr lang="es-ES" sz="2200" dirty="0"/>
              <a:t>Requisitos y objetivos cumplidos</a:t>
            </a:r>
            <a:endParaRPr lang="es-ES" sz="2200" i="1" dirty="0"/>
          </a:p>
          <a:p>
            <a:pPr>
              <a:lnSpc>
                <a:spcPct val="150000"/>
              </a:lnSpc>
            </a:pPr>
            <a:r>
              <a:rPr lang="es-ES" sz="2200" dirty="0"/>
              <a:t>Conocimientos</a:t>
            </a:r>
          </a:p>
          <a:p>
            <a:pPr lvl="1">
              <a:lnSpc>
                <a:spcPct val="100000"/>
              </a:lnSpc>
            </a:pPr>
            <a:r>
              <a:rPr lang="es-ES" sz="2200" dirty="0"/>
              <a:t>Previos: metodología, sistemas en red, modelado</a:t>
            </a:r>
          </a:p>
          <a:p>
            <a:pPr lvl="1">
              <a:lnSpc>
                <a:spcPct val="150000"/>
              </a:lnSpc>
            </a:pPr>
            <a:r>
              <a:rPr lang="es-ES" sz="2200" dirty="0"/>
              <a:t>Nuevos: C#, YARP</a:t>
            </a:r>
          </a:p>
          <a:p>
            <a:pPr>
              <a:lnSpc>
                <a:spcPct val="150000"/>
              </a:lnSpc>
            </a:pPr>
            <a:r>
              <a:rPr lang="es-ES" sz="2200" dirty="0"/>
              <a:t>Experiencia personal y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en desarrollo</a:t>
            </a:r>
          </a:p>
          <a:p>
            <a:r>
              <a:rPr lang="es-ES" dirty="0"/>
              <a:t>Nuevas características</a:t>
            </a:r>
          </a:p>
          <a:p>
            <a:pPr>
              <a:lnSpc>
                <a:spcPct val="20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627912" y="3877606"/>
            <a:ext cx="4239722" cy="91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Motivación y objetivos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15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15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84" y="2245659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Maniobrabilidad en los despliegues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 y mantenibilidad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Construir un </a:t>
            </a:r>
            <a:r>
              <a:rPr lang="es-ES" i="1" dirty="0"/>
              <a:t>proxy</a:t>
            </a:r>
            <a:r>
              <a:rPr lang="es-ES" dirty="0"/>
              <a:t> inverso: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Ocultar los microservicios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Tolerancia a fallos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414</Words>
  <Application>Microsoft Office PowerPoint</Application>
  <PresentationFormat>Presentación en pantalla (16:9)</PresentationFormat>
  <Paragraphs>126</Paragraphs>
  <Slides>28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Catamaran</vt:lpstr>
      <vt:lpstr>Catamaran Thin</vt:lpstr>
      <vt:lpstr>Calibri</vt:lpstr>
      <vt:lpstr>Arial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</vt:lpstr>
      <vt:lpstr>Productos</vt:lpstr>
      <vt:lpstr>Librerías</vt:lpstr>
      <vt:lpstr>Conclusiones</vt:lpstr>
      <vt:lpstr>TECNOLOGÍA UTILIZADA</vt:lpstr>
      <vt:lpstr>Tecnología utilizada</vt:lpstr>
      <vt:lpstr>DESARROLLO DE LA SOLUCIÓN</vt:lpstr>
      <vt:lpstr>Especificación de requisitos – Casos de uso</vt:lpstr>
      <vt:lpstr>Programación (1/2) – Fases del desarrollo</vt:lpstr>
      <vt:lpstr>Programación (2/2) – Esquema interacción proxy inverso</vt:lpstr>
      <vt:lpstr>Pruebas</vt:lpstr>
      <vt:lpstr>Metodología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2021-09-06T14:43:09Z</dcterms:modified>
</cp:coreProperties>
</file>