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61" r:id="rId3"/>
    <p:sldId id="259" r:id="rId4"/>
    <p:sldId id="294" r:id="rId5"/>
    <p:sldId id="295" r:id="rId6"/>
    <p:sldId id="296" r:id="rId7"/>
    <p:sldId id="297" r:id="rId8"/>
    <p:sldId id="298" r:id="rId9"/>
    <p:sldId id="260" r:id="rId10"/>
    <p:sldId id="262" r:id="rId11"/>
    <p:sldId id="265" r:id="rId12"/>
    <p:sldId id="267" r:id="rId13"/>
    <p:sldId id="268" r:id="rId14"/>
    <p:sldId id="272" r:id="rId15"/>
    <p:sldId id="273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7" r:id="rId25"/>
    <p:sldId id="291" r:id="rId26"/>
    <p:sldId id="292" r:id="rId27"/>
    <p:sldId id="293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tamaran" panose="020B0604020202020204" charset="0"/>
      <p:regular r:id="rId34"/>
      <p:bold r:id="rId35"/>
    </p:embeddedFont>
    <p:embeddedFont>
      <p:font typeface="Catamaran Thin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2C08A-1D63-4443-908D-B3C4743D2FCA}" v="12" dt="2021-08-25T11:02:19.204"/>
  </p1510:revLst>
</p1510:revInfo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Carrión" userId="757439b461449c9e" providerId="LiveId" clId="{ECF2C08A-1D63-4443-908D-B3C4743D2FCA}"/>
    <pc:docChg chg="undo redo custSel addSld delSld modSld sldOrd">
      <pc:chgData name="Alejandro Carrión" userId="757439b461449c9e" providerId="LiveId" clId="{ECF2C08A-1D63-4443-908D-B3C4743D2FCA}" dt="2021-08-25T12:02:15.353" v="990" actId="20577"/>
      <pc:docMkLst>
        <pc:docMk/>
      </pc:docMkLst>
      <pc:sldChg chg="modSp mod">
        <pc:chgData name="Alejandro Carrión" userId="757439b461449c9e" providerId="LiveId" clId="{ECF2C08A-1D63-4443-908D-B3C4743D2FCA}" dt="2021-08-25T11:44:15.385" v="408" actId="115"/>
        <pc:sldMkLst>
          <pc:docMk/>
          <pc:sldMk cId="0" sldId="256"/>
        </pc:sldMkLst>
        <pc:spChg chg="mod">
          <ac:chgData name="Alejandro Carrión" userId="757439b461449c9e" providerId="LiveId" clId="{ECF2C08A-1D63-4443-908D-B3C4743D2FCA}" dt="2021-08-25T11:44:15.385" v="408" actId="115"/>
          <ac:spMkLst>
            <pc:docMk/>
            <pc:sldMk cId="0" sldId="256"/>
            <ac:spMk id="199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25T11:46:25.934" v="426" actId="47"/>
        <pc:sldMkLst>
          <pc:docMk/>
          <pc:sldMk cId="0" sldId="257"/>
        </pc:sldMkLst>
      </pc:sldChg>
      <pc:sldChg chg="del">
        <pc:chgData name="Alejandro Carrión" userId="757439b461449c9e" providerId="LiveId" clId="{ECF2C08A-1D63-4443-908D-B3C4743D2FCA}" dt="2021-08-25T11:46:18.061" v="425" actId="47"/>
        <pc:sldMkLst>
          <pc:docMk/>
          <pc:sldMk cId="0" sldId="258"/>
        </pc:sldMkLst>
      </pc:sldChg>
      <pc:sldChg chg="modSp mod">
        <pc:chgData name="Alejandro Carrión" userId="757439b461449c9e" providerId="LiveId" clId="{ECF2C08A-1D63-4443-908D-B3C4743D2FCA}" dt="2021-08-25T11:56:54.468" v="692" actId="20577"/>
        <pc:sldMkLst>
          <pc:docMk/>
          <pc:sldMk cId="0" sldId="259"/>
        </pc:sldMkLst>
        <pc:spChg chg="mod">
          <ac:chgData name="Alejandro Carrión" userId="757439b461449c9e" providerId="LiveId" clId="{ECF2C08A-1D63-4443-908D-B3C4743D2FCA}" dt="2021-08-25T11:56:03.837" v="616" actId="20577"/>
          <ac:spMkLst>
            <pc:docMk/>
            <pc:sldMk cId="0" sldId="259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6:54.468" v="692" actId="20577"/>
          <ac:spMkLst>
            <pc:docMk/>
            <pc:sldMk cId="0" sldId="259"/>
            <ac:spMk id="227" creationId="{00000000-0000-0000-0000-000000000000}"/>
          </ac:spMkLst>
        </pc:spChg>
      </pc:sldChg>
      <pc:sldChg chg="modSp mod ord">
        <pc:chgData name="Alejandro Carrión" userId="757439b461449c9e" providerId="LiveId" clId="{ECF2C08A-1D63-4443-908D-B3C4743D2FCA}" dt="2021-08-25T11:57:49.635" v="704" actId="11"/>
        <pc:sldMkLst>
          <pc:docMk/>
          <pc:sldMk cId="0" sldId="261"/>
        </pc:sldMkLst>
        <pc:spChg chg="mod">
          <ac:chgData name="Alejandro Carrión" userId="757439b461449c9e" providerId="LiveId" clId="{ECF2C08A-1D63-4443-908D-B3C4743D2FCA}" dt="2021-08-25T11:56:29.239" v="648" actId="20577"/>
          <ac:spMkLst>
            <pc:docMk/>
            <pc:sldMk cId="0" sldId="261"/>
            <ac:spMk id="239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7:49.635" v="704" actId="11"/>
          <ac:spMkLst>
            <pc:docMk/>
            <pc:sldMk cId="0" sldId="261"/>
            <ac:spMk id="240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25T11:48:16.091" v="431" actId="47"/>
        <pc:sldMkLst>
          <pc:docMk/>
          <pc:sldMk cId="0" sldId="263"/>
        </pc:sldMkLst>
      </pc:sldChg>
      <pc:sldChg chg="del">
        <pc:chgData name="Alejandro Carrión" userId="757439b461449c9e" providerId="LiveId" clId="{ECF2C08A-1D63-4443-908D-B3C4743D2FCA}" dt="2021-08-25T11:48:17.487" v="432" actId="47"/>
        <pc:sldMkLst>
          <pc:docMk/>
          <pc:sldMk cId="0" sldId="264"/>
        </pc:sldMkLst>
      </pc:sldChg>
      <pc:sldChg chg="add del">
        <pc:chgData name="Alejandro Carrión" userId="757439b461449c9e" providerId="LiveId" clId="{ECF2C08A-1D63-4443-908D-B3C4743D2FCA}" dt="2021-08-25T11:46:05.422" v="424" actId="47"/>
        <pc:sldMkLst>
          <pc:docMk/>
          <pc:sldMk cId="0" sldId="266"/>
        </pc:sldMkLst>
      </pc:sldChg>
      <pc:sldChg chg="modSp mod">
        <pc:chgData name="Alejandro Carrión" userId="757439b461449c9e" providerId="LiveId" clId="{ECF2C08A-1D63-4443-908D-B3C4743D2FCA}" dt="2021-08-25T11:07:49.549" v="404" actId="20577"/>
        <pc:sldMkLst>
          <pc:docMk/>
          <pc:sldMk cId="0" sldId="268"/>
        </pc:sldMkLst>
        <pc:graphicFrameChg chg="mod modGraphic">
          <ac:chgData name="Alejandro Carrión" userId="757439b461449c9e" providerId="LiveId" clId="{ECF2C08A-1D63-4443-908D-B3C4743D2FCA}" dt="2021-08-25T11:07:49.549" v="404" actId="20577"/>
          <ac:graphicFrameMkLst>
            <pc:docMk/>
            <pc:sldMk cId="0" sldId="268"/>
            <ac:graphicFrameMk id="341" creationId="{00000000-0000-0000-0000-000000000000}"/>
          </ac:graphicFrameMkLst>
        </pc:graphicFrameChg>
      </pc:sldChg>
      <pc:sldChg chg="add del">
        <pc:chgData name="Alejandro Carrión" userId="757439b461449c9e" providerId="LiveId" clId="{ECF2C08A-1D63-4443-908D-B3C4743D2FCA}" dt="2021-08-25T11:46:04.077" v="423" actId="47"/>
        <pc:sldMkLst>
          <pc:docMk/>
          <pc:sldMk cId="0" sldId="269"/>
        </pc:sldMkLst>
      </pc:sldChg>
      <pc:sldChg chg="del">
        <pc:chgData name="Alejandro Carrión" userId="757439b461449c9e" providerId="LiveId" clId="{ECF2C08A-1D63-4443-908D-B3C4743D2FCA}" dt="2021-08-25T11:45:43.180" v="415" actId="47"/>
        <pc:sldMkLst>
          <pc:docMk/>
          <pc:sldMk cId="0" sldId="270"/>
        </pc:sldMkLst>
      </pc:sldChg>
      <pc:sldChg chg="del">
        <pc:chgData name="Alejandro Carrión" userId="757439b461449c9e" providerId="LiveId" clId="{ECF2C08A-1D63-4443-908D-B3C4743D2FCA}" dt="2021-08-25T11:45:47.872" v="416" actId="47"/>
        <pc:sldMkLst>
          <pc:docMk/>
          <pc:sldMk cId="0" sldId="271"/>
        </pc:sldMkLst>
      </pc:sldChg>
      <pc:sldChg chg="del">
        <pc:chgData name="Alejandro Carrión" userId="757439b461449c9e" providerId="LiveId" clId="{ECF2C08A-1D63-4443-908D-B3C4743D2FCA}" dt="2021-08-25T11:46:49.091" v="429" actId="47"/>
        <pc:sldMkLst>
          <pc:docMk/>
          <pc:sldMk cId="0" sldId="274"/>
        </pc:sldMkLst>
      </pc:sldChg>
      <pc:sldChg chg="del">
        <pc:chgData name="Alejandro Carrión" userId="757439b461449c9e" providerId="LiveId" clId="{ECF2C08A-1D63-4443-908D-B3C4743D2FCA}" dt="2021-08-25T11:46:41.805" v="427" actId="47"/>
        <pc:sldMkLst>
          <pc:docMk/>
          <pc:sldMk cId="0" sldId="275"/>
        </pc:sldMkLst>
      </pc:sldChg>
      <pc:sldChg chg="del">
        <pc:chgData name="Alejandro Carrión" userId="757439b461449c9e" providerId="LiveId" clId="{ECF2C08A-1D63-4443-908D-B3C4743D2FCA}" dt="2021-08-25T11:46:45.204" v="428" actId="47"/>
        <pc:sldMkLst>
          <pc:docMk/>
          <pc:sldMk cId="0" sldId="276"/>
        </pc:sldMkLst>
      </pc:sldChg>
      <pc:sldChg chg="del">
        <pc:chgData name="Alejandro Carrión" userId="757439b461449c9e" providerId="LiveId" clId="{ECF2C08A-1D63-4443-908D-B3C4743D2FCA}" dt="2021-08-25T11:45:13.384" v="414" actId="47"/>
        <pc:sldMkLst>
          <pc:docMk/>
          <pc:sldMk cId="0" sldId="285"/>
        </pc:sldMkLst>
      </pc:sldChg>
      <pc:sldChg chg="del">
        <pc:chgData name="Alejandro Carrión" userId="757439b461449c9e" providerId="LiveId" clId="{ECF2C08A-1D63-4443-908D-B3C4743D2FCA}" dt="2021-08-25T11:45:10.137" v="413" actId="47"/>
        <pc:sldMkLst>
          <pc:docMk/>
          <pc:sldMk cId="0" sldId="286"/>
        </pc:sldMkLst>
      </pc:sldChg>
      <pc:sldChg chg="del">
        <pc:chgData name="Alejandro Carrión" userId="757439b461449c9e" providerId="LiveId" clId="{ECF2C08A-1D63-4443-908D-B3C4743D2FCA}" dt="2021-08-25T11:45:05.731" v="412" actId="47"/>
        <pc:sldMkLst>
          <pc:docMk/>
          <pc:sldMk cId="0" sldId="288"/>
        </pc:sldMkLst>
      </pc:sldChg>
      <pc:sldChg chg="del">
        <pc:chgData name="Alejandro Carrión" userId="757439b461449c9e" providerId="LiveId" clId="{ECF2C08A-1D63-4443-908D-B3C4743D2FCA}" dt="2021-08-25T11:45:00.079" v="411" actId="47"/>
        <pc:sldMkLst>
          <pc:docMk/>
          <pc:sldMk cId="0" sldId="289"/>
        </pc:sldMkLst>
      </pc:sldChg>
      <pc:sldChg chg="del">
        <pc:chgData name="Alejandro Carrión" userId="757439b461449c9e" providerId="LiveId" clId="{ECF2C08A-1D63-4443-908D-B3C4743D2FCA}" dt="2021-08-25T11:44:58.100" v="410" actId="47"/>
        <pc:sldMkLst>
          <pc:docMk/>
          <pc:sldMk cId="0" sldId="290"/>
        </pc:sldMkLst>
      </pc:sldChg>
      <pc:sldChg chg="new del">
        <pc:chgData name="Alejandro Carrión" userId="757439b461449c9e" providerId="LiveId" clId="{ECF2C08A-1D63-4443-908D-B3C4743D2FCA}" dt="2021-08-25T11:48:40.936" v="435" actId="47"/>
        <pc:sldMkLst>
          <pc:docMk/>
          <pc:sldMk cId="406414030" sldId="294"/>
        </pc:sldMkLst>
      </pc:sldChg>
      <pc:sldChg chg="modSp add del mod">
        <pc:chgData name="Alejandro Carrión" userId="757439b461449c9e" providerId="LiveId" clId="{ECF2C08A-1D63-4443-908D-B3C4743D2FCA}" dt="2021-08-25T11:58:43.860" v="794" actId="20577"/>
        <pc:sldMkLst>
          <pc:docMk/>
          <pc:sldMk cId="3346505560" sldId="294"/>
        </pc:sldMkLst>
        <pc:spChg chg="mod">
          <ac:chgData name="Alejandro Carrión" userId="757439b461449c9e" providerId="LiveId" clId="{ECF2C08A-1D63-4443-908D-B3C4743D2FCA}" dt="2021-08-25T11:58:05.845" v="721" actId="20577"/>
          <ac:spMkLst>
            <pc:docMk/>
            <pc:sldMk cId="3346505560" sldId="294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34.439" v="792" actId="20577"/>
          <ac:spMkLst>
            <pc:docMk/>
            <pc:sldMk cId="3346505560" sldId="294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3.860" v="794" actId="20577"/>
          <ac:spMkLst>
            <pc:docMk/>
            <pc:sldMk cId="3346505560" sldId="294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43.418" v="921" actId="478"/>
        <pc:sldMkLst>
          <pc:docMk/>
          <pc:sldMk cId="91405001" sldId="295"/>
        </pc:sldMkLst>
        <pc:spChg chg="add del mod">
          <ac:chgData name="Alejandro Carrión" userId="757439b461449c9e" providerId="LiveId" clId="{ECF2C08A-1D63-4443-908D-B3C4743D2FCA}" dt="2021-08-25T12:01:43.418" v="921" actId="478"/>
          <ac:spMkLst>
            <pc:docMk/>
            <pc:sldMk cId="91405001" sldId="295"/>
            <ac:spMk id="3" creationId="{13F12979-88D9-4E0E-8B94-CA0178DE3133}"/>
          </ac:spMkLst>
        </pc:spChg>
        <pc:spChg chg="mod">
          <ac:chgData name="Alejandro Carrión" userId="757439b461449c9e" providerId="LiveId" clId="{ECF2C08A-1D63-4443-908D-B3C4743D2FCA}" dt="2021-08-25T11:59:01.111" v="820" actId="20577"/>
          <ac:spMkLst>
            <pc:docMk/>
            <pc:sldMk cId="91405001" sldId="295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40.725" v="920" actId="478"/>
          <ac:spMkLst>
            <pc:docMk/>
            <pc:sldMk cId="91405001" sldId="295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6.099" v="796" actId="20577"/>
          <ac:spMkLst>
            <pc:docMk/>
            <pc:sldMk cId="91405001" sldId="295"/>
            <ac:spMk id="228" creationId="{00000000-0000-0000-0000-000000000000}"/>
          </ac:spMkLst>
        </pc:spChg>
      </pc:sldChg>
      <pc:sldChg chg="modSp add mod">
        <pc:chgData name="Alejandro Carrión" userId="757439b461449c9e" providerId="LiveId" clId="{ECF2C08A-1D63-4443-908D-B3C4743D2FCA}" dt="2021-08-25T12:02:15.353" v="990" actId="20577"/>
        <pc:sldMkLst>
          <pc:docMk/>
          <pc:sldMk cId="3606591171" sldId="296"/>
        </pc:sldMkLst>
        <pc:spChg chg="mod">
          <ac:chgData name="Alejandro Carrión" userId="757439b461449c9e" providerId="LiveId" clId="{ECF2C08A-1D63-4443-908D-B3C4743D2FCA}" dt="2021-08-25T11:59:13.633" v="847" actId="14100"/>
          <ac:spMkLst>
            <pc:docMk/>
            <pc:sldMk cId="3606591171" sldId="296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2:02:15.353" v="990" actId="20577"/>
          <ac:spMkLst>
            <pc:docMk/>
            <pc:sldMk cId="3606591171" sldId="296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9.997" v="798" actId="20577"/>
          <ac:spMkLst>
            <pc:docMk/>
            <pc:sldMk cId="3606591171" sldId="296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18.716" v="919" actId="478"/>
        <pc:sldMkLst>
          <pc:docMk/>
          <pc:sldMk cId="3370162752" sldId="297"/>
        </pc:sldMkLst>
        <pc:spChg chg="add del mod">
          <ac:chgData name="Alejandro Carrión" userId="757439b461449c9e" providerId="LiveId" clId="{ECF2C08A-1D63-4443-908D-B3C4743D2FCA}" dt="2021-08-25T12:01:18.716" v="919" actId="478"/>
          <ac:spMkLst>
            <pc:docMk/>
            <pc:sldMk cId="3370162752" sldId="297"/>
            <ac:spMk id="3" creationId="{FC887768-D297-42A0-AE10-F02147FC287B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5" creationId="{FFBBF9E4-A962-45C3-9BFD-164FC3B00E02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14.208" v="916" actId="478"/>
          <ac:spMkLst>
            <pc:docMk/>
            <pc:sldMk cId="3370162752" sldId="297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52.436" v="800" actId="20577"/>
          <ac:spMkLst>
            <pc:docMk/>
            <pc:sldMk cId="3370162752" sldId="297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0:59.240" v="915" actId="242"/>
        <pc:sldMkLst>
          <pc:docMk/>
          <pc:sldMk cId="3096333691" sldId="298"/>
        </pc:sldMkLst>
        <pc:spChg chg="add del mod">
          <ac:chgData name="Alejandro Carrión" userId="757439b461449c9e" providerId="LiveId" clId="{ECF2C08A-1D63-4443-908D-B3C4743D2FCA}" dt="2021-08-25T12:00:50.333" v="913" actId="478"/>
          <ac:spMkLst>
            <pc:docMk/>
            <pc:sldMk cId="3096333691" sldId="298"/>
            <ac:spMk id="3" creationId="{7D55A777-39BD-4835-9205-ADAF4F538EC9}"/>
          </ac:spMkLst>
        </pc:spChg>
        <pc:spChg chg="mod">
          <ac:chgData name="Alejandro Carrión" userId="757439b461449c9e" providerId="LiveId" clId="{ECF2C08A-1D63-4443-908D-B3C4743D2FCA}" dt="2021-08-25T12:00:59.240" v="915" actId="242"/>
          <ac:spMkLst>
            <pc:docMk/>
            <pc:sldMk cId="3096333691" sldId="298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8-25T12:00:28.160" v="908" actId="478"/>
          <ac:spMkLst>
            <pc:docMk/>
            <pc:sldMk cId="3096333691" sldId="298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9:31.255" v="866" actId="20577"/>
          <ac:spMkLst>
            <pc:docMk/>
            <pc:sldMk cId="3096333691" sldId="298"/>
            <ac:spMk id="228" creationId="{00000000-0000-0000-0000-000000000000}"/>
          </ac:spMkLst>
        </pc:spChg>
      </pc:sldChg>
      <pc:sldMasterChg chg="delSldLayout">
        <pc:chgData name="Alejandro Carrión" userId="757439b461449c9e" providerId="LiveId" clId="{ECF2C08A-1D63-4443-908D-B3C4743D2FCA}" dt="2021-08-25T11:48:16.091" v="431" actId="47"/>
        <pc:sldMasterMkLst>
          <pc:docMk/>
          <pc:sldMasterMk cId="0" sldId="2147483658"/>
        </pc:sldMasterMkLst>
        <pc:sldLayoutChg chg="del">
          <pc:chgData name="Alejandro Carrión" userId="757439b461449c9e" providerId="LiveId" clId="{ECF2C08A-1D63-4443-908D-B3C4743D2FCA}" dt="2021-08-25T11:48:16.091" v="431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Alejandro Carrión" userId="757439b461449c9e" providerId="LiveId" clId="{ECF2C08A-1D63-4443-908D-B3C4743D2FCA}" dt="2021-08-25T11:46:49.091" v="429" actId="47"/>
          <pc:sldLayoutMkLst>
            <pc:docMk/>
            <pc:sldMasterMk cId="0" sldId="2147483658"/>
            <pc:sldLayoutMk cId="0" sldId="2147483655"/>
          </pc:sldLayoutMkLst>
        </pc:sldLayoutChg>
      </pc:sldMasterChg>
    </pc:docChg>
  </pc:docChgLst>
  <pc:docChgLst>
    <pc:chgData name="Alejandro Carrión" userId="757439b461449c9e" providerId="LiveId" clId="{49B4B00F-5E36-4C85-9697-6253D7E8309F}"/>
    <pc:docChg chg="undo redo custSel modSld">
      <pc:chgData name="Alejandro Carrión" userId="757439b461449c9e" providerId="LiveId" clId="{49B4B00F-5E36-4C85-9697-6253D7E8309F}" dt="2021-08-02T17:06:41.812" v="407" actId="1076"/>
      <pc:docMkLst>
        <pc:docMk/>
      </pc:docMkLst>
      <pc:sldChg chg="addSp delSp modSp mod">
        <pc:chgData name="Alejandro Carrión" userId="757439b461449c9e" providerId="LiveId" clId="{49B4B00F-5E36-4C85-9697-6253D7E8309F}" dt="2021-08-02T17:06:41.812" v="407" actId="1076"/>
        <pc:sldMkLst>
          <pc:docMk/>
          <pc:sldMk cId="0" sldId="256"/>
        </pc:sldMkLst>
        <pc:spChg chg="add del mod">
          <ac:chgData name="Alejandro Carrión" userId="757439b461449c9e" providerId="LiveId" clId="{49B4B00F-5E36-4C85-9697-6253D7E8309F}" dt="2021-08-02T17:03:02.893" v="314" actId="478"/>
          <ac:spMkLst>
            <pc:docMk/>
            <pc:sldMk cId="0" sldId="256"/>
            <ac:spMk id="2" creationId="{BB83B14F-F8F5-4CD2-8E29-491511C0EE78}"/>
          </ac:spMkLst>
        </pc:spChg>
        <pc:spChg chg="add mod">
          <ac:chgData name="Alejandro Carrión" userId="757439b461449c9e" providerId="LiveId" clId="{49B4B00F-5E36-4C85-9697-6253D7E8309F}" dt="2021-08-02T17:06:41.812" v="407" actId="1076"/>
          <ac:spMkLst>
            <pc:docMk/>
            <pc:sldMk cId="0" sldId="256"/>
            <ac:spMk id="5" creationId="{98048FDF-0FAF-4677-9BB5-B6B4116A704A}"/>
          </ac:spMkLst>
        </pc:spChg>
        <pc:spChg chg="add mod">
          <ac:chgData name="Alejandro Carrión" userId="757439b461449c9e" providerId="LiveId" clId="{49B4B00F-5E36-4C85-9697-6253D7E8309F}" dt="2021-08-02T17:06:34.292" v="406" actId="1076"/>
          <ac:spMkLst>
            <pc:docMk/>
            <pc:sldMk cId="0" sldId="256"/>
            <ac:spMk id="6" creationId="{273BB15E-4C92-4AAB-ACBB-4B1FDEC7AFC9}"/>
          </ac:spMkLst>
        </pc:spChg>
        <pc:spChg chg="mod">
          <ac:chgData name="Alejandro Carrión" userId="757439b461449c9e" providerId="LiveId" clId="{49B4B00F-5E36-4C85-9697-6253D7E8309F}" dt="2021-08-02T17:06:32.683" v="405" actId="1076"/>
          <ac:spMkLst>
            <pc:docMk/>
            <pc:sldMk cId="0" sldId="256"/>
            <ac:spMk id="199" creationId="{00000000-0000-0000-0000-000000000000}"/>
          </ac:spMkLst>
        </pc:spChg>
        <pc:graphicFrameChg chg="add del mod">
          <ac:chgData name="Alejandro Carrión" userId="757439b461449c9e" providerId="LiveId" clId="{49B4B00F-5E36-4C85-9697-6253D7E8309F}" dt="2021-08-02T16:57:34.313" v="240" actId="478"/>
          <ac:graphicFrameMkLst>
            <pc:docMk/>
            <pc:sldMk cId="0" sldId="256"/>
            <ac:graphicFrameMk id="3" creationId="{1F6BB3E3-5C57-459B-8C6A-26CE7616E836}"/>
          </ac:graphicFrameMkLst>
        </pc:graphicFrameChg>
        <pc:graphicFrameChg chg="add del mod">
          <ac:chgData name="Alejandro Carrión" userId="757439b461449c9e" providerId="LiveId" clId="{49B4B00F-5E36-4C85-9697-6253D7E8309F}" dt="2021-08-02T16:57:36.488" v="241" actId="478"/>
          <ac:graphicFrameMkLst>
            <pc:docMk/>
            <pc:sldMk cId="0" sldId="256"/>
            <ac:graphicFrameMk id="4" creationId="{174356FF-0890-4DAD-A956-CFDD799E40C2}"/>
          </ac:graphicFrameMkLst>
        </pc:graphicFrameChg>
        <pc:picChg chg="add del mod">
          <ac:chgData name="Alejandro Carrión" userId="757439b461449c9e" providerId="LiveId" clId="{49B4B00F-5E36-4C85-9697-6253D7E8309F}" dt="2021-08-02T16:57:56.707" v="243" actId="478"/>
          <ac:picMkLst>
            <pc:docMk/>
            <pc:sldMk cId="0" sldId="256"/>
            <ac:picMk id="8" creationId="{0AD198E7-7C96-4BF6-A208-67C1FE20487E}"/>
          </ac:picMkLst>
        </pc:picChg>
        <pc:picChg chg="add del mod">
          <ac:chgData name="Alejandro Carrión" userId="757439b461449c9e" providerId="LiveId" clId="{49B4B00F-5E36-4C85-9697-6253D7E8309F}" dt="2021-08-02T16:58:13.270" v="245" actId="478"/>
          <ac:picMkLst>
            <pc:docMk/>
            <pc:sldMk cId="0" sldId="256"/>
            <ac:picMk id="10" creationId="{055B3820-A01E-41C9-8E0B-E9F8EBD02759}"/>
          </ac:picMkLst>
        </pc:picChg>
        <pc:picChg chg="add mod">
          <ac:chgData name="Alejandro Carrión" userId="757439b461449c9e" providerId="LiveId" clId="{49B4B00F-5E36-4C85-9697-6253D7E8309F}" dt="2021-08-02T17:02:09.272" v="281" actId="14100"/>
          <ac:picMkLst>
            <pc:docMk/>
            <pc:sldMk cId="0" sldId="256"/>
            <ac:picMk id="12" creationId="{DA3E0C3E-42D6-4F61-8DEB-01CF90FB063F}"/>
          </ac:picMkLst>
        </pc:picChg>
        <pc:picChg chg="add mod">
          <ac:chgData name="Alejandro Carrión" userId="757439b461449c9e" providerId="LiveId" clId="{49B4B00F-5E36-4C85-9697-6253D7E8309F}" dt="2021-08-02T17:02:01.991" v="280" actId="14100"/>
          <ac:picMkLst>
            <pc:docMk/>
            <pc:sldMk cId="0" sldId="256"/>
            <ac:picMk id="14" creationId="{83F013D6-DFB0-4032-BBDD-BFC4FEF27AAA}"/>
          </ac:picMkLst>
        </pc:picChg>
        <pc:picChg chg="del">
          <ac:chgData name="Alejandro Carrión" userId="757439b461449c9e" providerId="LiveId" clId="{49B4B00F-5E36-4C85-9697-6253D7E8309F}" dt="2021-08-02T16:51:43.723" v="0" actId="478"/>
          <ac:picMkLst>
            <pc:docMk/>
            <pc:sldMk cId="0" sldId="256"/>
            <ac:picMk id="1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b2f7c811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b2f7c811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2f7c811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b2f7c811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05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47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563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148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48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Catamara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ctrTitle" idx="4294967295"/>
          </p:nvPr>
        </p:nvSpPr>
        <p:spPr>
          <a:xfrm>
            <a:off x="714200" y="688675"/>
            <a:ext cx="4182300" cy="19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BIG CONCEPT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4294967295"/>
          </p:nvPr>
        </p:nvSpPr>
        <p:spPr>
          <a:xfrm>
            <a:off x="714200" y="2667850"/>
            <a:ext cx="3118200" cy="13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2"/>
                </a:solidFill>
              </a:rPr>
              <a:t>Bring the attention of your audience over a key concept using icons or illustrations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4303900" y="1851926"/>
            <a:ext cx="4495770" cy="3291579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28625" dist="95250" dir="162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6842030" y="4523001"/>
            <a:ext cx="322719" cy="308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8"/>
          <p:cNvGrpSpPr/>
          <p:nvPr/>
        </p:nvGrpSpPr>
        <p:grpSpPr>
          <a:xfrm>
            <a:off x="6441204" y="2792568"/>
            <a:ext cx="1382431" cy="1382802"/>
            <a:chOff x="6654650" y="3665275"/>
            <a:chExt cx="409100" cy="409125"/>
          </a:xfrm>
        </p:grpSpPr>
        <p:sp>
          <p:nvSpPr>
            <p:cNvPr id="257" name="Google Shape;257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 rot="1056760">
            <a:off x="5109434" y="3879281"/>
            <a:ext cx="913321" cy="913402"/>
            <a:chOff x="570875" y="4322250"/>
            <a:chExt cx="443300" cy="443325"/>
          </a:xfrm>
        </p:grpSpPr>
        <p:sp>
          <p:nvSpPr>
            <p:cNvPr id="260" name="Google Shape;260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8"/>
          <p:cNvSpPr/>
          <p:nvPr/>
        </p:nvSpPr>
        <p:spPr>
          <a:xfrm rot="2466650">
            <a:off x="5211679" y="3060758"/>
            <a:ext cx="448377" cy="4281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8"/>
          <p:cNvSpPr/>
          <p:nvPr/>
        </p:nvSpPr>
        <p:spPr>
          <a:xfrm rot="-1609598">
            <a:off x="5867355" y="3330098"/>
            <a:ext cx="322650" cy="3080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"/>
          <p:cNvSpPr/>
          <p:nvPr/>
        </p:nvSpPr>
        <p:spPr>
          <a:xfrm rot="2925957">
            <a:off x="7823620" y="3574180"/>
            <a:ext cx="241702" cy="2307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1609409">
            <a:off x="6408419" y="2595964"/>
            <a:ext cx="217724" cy="2078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body" idx="1"/>
          </p:nvPr>
        </p:nvSpPr>
        <p:spPr>
          <a:xfrm>
            <a:off x="779100" y="1655950"/>
            <a:ext cx="31086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02" name="Google Shape;302;p21"/>
          <p:cNvGrpSpPr/>
          <p:nvPr/>
        </p:nvGrpSpPr>
        <p:grpSpPr>
          <a:xfrm>
            <a:off x="103661" y="901067"/>
            <a:ext cx="319747" cy="266140"/>
            <a:chOff x="1244325" y="314425"/>
            <a:chExt cx="444525" cy="370050"/>
          </a:xfrm>
        </p:grpSpPr>
        <p:sp>
          <p:nvSpPr>
            <p:cNvPr id="303" name="Google Shape;303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05" name="Google Shape;305;p21"/>
          <p:cNvPicPr preferRelativeResize="0"/>
          <p:nvPr/>
        </p:nvPicPr>
        <p:blipFill rotWithShape="1">
          <a:blip r:embed="rId3">
            <a:alphaModFix/>
          </a:blip>
          <a:srcRect t="19518" b="7269"/>
          <a:stretch/>
        </p:blipFill>
        <p:spPr>
          <a:xfrm>
            <a:off x="4303909" y="1851982"/>
            <a:ext cx="4495770" cy="3291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98" y="0"/>
                </a:moveTo>
                <a:cubicBezTo>
                  <a:pt x="10182" y="0"/>
                  <a:pt x="9569" y="218"/>
                  <a:pt x="9017" y="653"/>
                </a:cubicBezTo>
                <a:lnTo>
                  <a:pt x="1785" y="6357"/>
                </a:lnTo>
                <a:cubicBezTo>
                  <a:pt x="681" y="7228"/>
                  <a:pt x="0" y="8834"/>
                  <a:pt x="0" y="1057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0576"/>
                </a:lnTo>
                <a:cubicBezTo>
                  <a:pt x="21600" y="8834"/>
                  <a:pt x="20919" y="7228"/>
                  <a:pt x="19815" y="6357"/>
                </a:cubicBezTo>
                <a:lnTo>
                  <a:pt x="12583" y="653"/>
                </a:lnTo>
                <a:cubicBezTo>
                  <a:pt x="12031" y="218"/>
                  <a:pt x="11414" y="0"/>
                  <a:pt x="10798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18" name="Google Shape;318;p2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19" name="Google Shape;319;p2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3" name="Google Shape;323;p23"/>
          <p:cNvSpPr/>
          <p:nvPr/>
        </p:nvSpPr>
        <p:spPr>
          <a:xfrm>
            <a:off x="3194043" y="1758000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4828566" y="2869687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1559520" y="2869687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779100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2339940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4048152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5608992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30" name="Google Shape;330;p23"/>
          <p:cNvCxnSpPr>
            <a:stCxn id="323" idx="2"/>
            <a:endCxn id="324" idx="0"/>
          </p:cNvCxnSpPr>
          <p:nvPr/>
        </p:nvCxnSpPr>
        <p:spPr>
          <a:xfrm rot="-5400000" flipH="1">
            <a:off x="4438893" y="1770150"/>
            <a:ext cx="564900" cy="163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p23"/>
          <p:cNvCxnSpPr>
            <a:stCxn id="325" idx="0"/>
            <a:endCxn id="323" idx="2"/>
          </p:cNvCxnSpPr>
          <p:nvPr/>
        </p:nvCxnSpPr>
        <p:spPr>
          <a:xfrm rot="-5400000">
            <a:off x="2804370" y="1770037"/>
            <a:ext cx="564900" cy="163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2" name="Google Shape;332;p23"/>
          <p:cNvCxnSpPr>
            <a:stCxn id="325" idx="2"/>
            <a:endCxn id="327" idx="0"/>
          </p:cNvCxnSpPr>
          <p:nvPr/>
        </p:nvCxnSpPr>
        <p:spPr>
          <a:xfrm rot="-5400000" flipH="1">
            <a:off x="2377320" y="3308887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3" name="Google Shape;333;p23"/>
          <p:cNvCxnSpPr>
            <a:stCxn id="326" idx="0"/>
            <a:endCxn id="325" idx="2"/>
          </p:cNvCxnSpPr>
          <p:nvPr/>
        </p:nvCxnSpPr>
        <p:spPr>
          <a:xfrm rot="-5400000">
            <a:off x="1596900" y="3308773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34;p23"/>
          <p:cNvCxnSpPr>
            <a:stCxn id="324" idx="2"/>
            <a:endCxn id="329" idx="0"/>
          </p:cNvCxnSpPr>
          <p:nvPr/>
        </p:nvCxnSpPr>
        <p:spPr>
          <a:xfrm rot="-5400000" flipH="1">
            <a:off x="5646366" y="3308887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5" name="Google Shape;335;p23"/>
          <p:cNvCxnSpPr>
            <a:stCxn id="328" idx="0"/>
            <a:endCxn id="324" idx="2"/>
          </p:cNvCxnSpPr>
          <p:nvPr/>
        </p:nvCxnSpPr>
        <p:spPr>
          <a:xfrm rot="-5400000">
            <a:off x="4865952" y="3308773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1" name="Google Shape;341;p24"/>
          <p:cNvGraphicFramePr/>
          <p:nvPr>
            <p:extLst>
              <p:ext uri="{D42A27DB-BD31-4B8C-83A1-F6EECF244321}">
                <p14:modId xmlns:p14="http://schemas.microsoft.com/office/powerpoint/2010/main" val="1597899200"/>
              </p:ext>
            </p:extLst>
          </p:nvPr>
        </p:nvGraphicFramePr>
        <p:xfrm>
          <a:off x="1224680" y="1594901"/>
          <a:ext cx="7078876" cy="3351750"/>
        </p:xfrm>
        <a:graphic>
          <a:graphicData uri="http://schemas.openxmlformats.org/drawingml/2006/table">
            <a:tbl>
              <a:tblPr>
                <a:noFill/>
                <a:tableStyleId>{93EC2C83-4F27-46E9-AB52-EA9CB43B9D6F}</a:tableStyleId>
              </a:tblPr>
              <a:tblGrid>
                <a:gridCol w="100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532684998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3895003156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1529373508"/>
                    </a:ext>
                  </a:extLst>
                </a:gridCol>
                <a:gridCol w="1058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Patrón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Nivel OSI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Coste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Configuración dinámica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Personalización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Puesta a punto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NGINX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Proxy</a:t>
                      </a: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inverso / API </a:t>
                      </a:r>
                      <a:r>
                        <a:rPr lang="en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Gateway</a:t>
                      </a:r>
                      <a:endParaRPr sz="11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De pago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Sí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Baja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Sencilla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Kemp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Balanceador de carga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4/7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De pago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Sí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Baja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Sencilla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YARP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Proxy</a:t>
                      </a: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inverso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Gratuito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(</a:t>
                      </a:r>
                      <a:r>
                        <a:rPr lang="es-E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open source</a:t>
                      </a: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)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Sí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Alta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Media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34055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Ocelot</a:t>
                      </a:r>
                      <a:endParaRPr sz="1100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API </a:t>
                      </a:r>
                      <a:r>
                        <a:rPr lang="en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Gateway</a:t>
                      </a:r>
                      <a:endParaRPr sz="11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Gratuito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(</a:t>
                      </a:r>
                      <a:r>
                        <a:rPr lang="es-E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open source</a:t>
                      </a: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Sí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Media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Media</a:t>
                      </a:r>
                      <a:endParaRPr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343" name="Google Shape;343;p24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44" name="Google Shape;344;p24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86" name="Google Shape;386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87" name="Google Shape;387;p28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88" name="Google Shape;388;p2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2" name="Google Shape;392;p28"/>
          <p:cNvGrpSpPr/>
          <p:nvPr/>
        </p:nvGrpSpPr>
        <p:grpSpPr>
          <a:xfrm>
            <a:off x="245709" y="2654906"/>
            <a:ext cx="2635657" cy="1151444"/>
            <a:chOff x="323513" y="1986800"/>
            <a:chExt cx="2952125" cy="1289700"/>
          </a:xfrm>
        </p:grpSpPr>
        <p:sp>
          <p:nvSpPr>
            <p:cNvPr id="393" name="Google Shape;393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394" name="Google Shape;394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95" name="Google Shape;395;p28"/>
          <p:cNvGrpSpPr/>
          <p:nvPr/>
        </p:nvGrpSpPr>
        <p:grpSpPr>
          <a:xfrm>
            <a:off x="4608220" y="1827771"/>
            <a:ext cx="3223588" cy="1151444"/>
            <a:chOff x="5209838" y="1060350"/>
            <a:chExt cx="3610650" cy="1289700"/>
          </a:xfrm>
        </p:grpSpPr>
        <p:sp>
          <p:nvSpPr>
            <p:cNvPr id="396" name="Google Shape;396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397" name="Google Shape;397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98" name="Google Shape;398;p28"/>
          <p:cNvGrpSpPr/>
          <p:nvPr/>
        </p:nvGrpSpPr>
        <p:grpSpPr>
          <a:xfrm>
            <a:off x="4608220" y="3577749"/>
            <a:ext cx="3223588" cy="1151444"/>
            <a:chOff x="5209838" y="3020450"/>
            <a:chExt cx="3610650" cy="1289700"/>
          </a:xfrm>
        </p:grpSpPr>
        <p:sp>
          <p:nvSpPr>
            <p:cNvPr id="399" name="Google Shape;399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400" name="Google Shape;400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01" name="Google Shape;401;p28"/>
          <p:cNvGrpSpPr/>
          <p:nvPr/>
        </p:nvGrpSpPr>
        <p:grpSpPr>
          <a:xfrm>
            <a:off x="2333701" y="1531461"/>
            <a:ext cx="3405884" cy="3384245"/>
            <a:chOff x="2662213" y="676344"/>
            <a:chExt cx="3814835" cy="3790597"/>
          </a:xfrm>
        </p:grpSpPr>
        <p:sp>
          <p:nvSpPr>
            <p:cNvPr id="402" name="Google Shape;402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406" name="Google Shape;406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409" name="Google Shape;409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411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412" name="Google Shape;412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03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5" name="Google Shape;415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01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6" name="Google Shape;416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02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22" name="Google Shape;422;p29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23" name="Google Shape;423;p29"/>
          <p:cNvSpPr txBox="1">
            <a:spLocks noGrp="1"/>
          </p:cNvSpPr>
          <p:nvPr>
            <p:ph type="body" idx="2"/>
          </p:nvPr>
        </p:nvSpPr>
        <p:spPr>
          <a:xfrm>
            <a:off x="3077673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4" name="Google Shape;424;p29"/>
          <p:cNvSpPr txBox="1">
            <a:spLocks noGrp="1"/>
          </p:cNvSpPr>
          <p:nvPr>
            <p:ph type="body" idx="3"/>
          </p:nvPr>
        </p:nvSpPr>
        <p:spPr>
          <a:xfrm>
            <a:off x="5376246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  <p:sp>
        <p:nvSpPr>
          <p:cNvPr id="425" name="Google Shape;425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426" name="Google Shape;426;p2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27" name="Google Shape;427;p2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31" name="Google Shape;431;p29"/>
          <p:cNvSpPr txBox="1">
            <a:spLocks noGrp="1"/>
          </p:cNvSpPr>
          <p:nvPr>
            <p:ph type="body" idx="1"/>
          </p:nvPr>
        </p:nvSpPr>
        <p:spPr>
          <a:xfrm>
            <a:off x="779100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32" name="Google Shape;432;p29"/>
          <p:cNvSpPr txBox="1">
            <a:spLocks noGrp="1"/>
          </p:cNvSpPr>
          <p:nvPr>
            <p:ph type="body" idx="2"/>
          </p:nvPr>
        </p:nvSpPr>
        <p:spPr>
          <a:xfrm>
            <a:off x="3077673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33" name="Google Shape;433;p29"/>
          <p:cNvSpPr txBox="1">
            <a:spLocks noGrp="1"/>
          </p:cNvSpPr>
          <p:nvPr>
            <p:ph type="body" idx="3"/>
          </p:nvPr>
        </p:nvSpPr>
        <p:spPr>
          <a:xfrm>
            <a:off x="5376246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93" name="Google Shape;493;p33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494" name="Google Shape;494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3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27996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DESKTOP PROJECT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THANKS!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subTitle" idx="4294967295"/>
          </p:nvPr>
        </p:nvSpPr>
        <p:spPr>
          <a:xfrm>
            <a:off x="3381175" y="2253798"/>
            <a:ext cx="44223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Any questions?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You can find me at:</a:t>
            </a:r>
            <a:endParaRPr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en" b="1">
                <a:solidFill>
                  <a:schemeClr val="lt1"/>
                </a:solidFill>
              </a:rPr>
              <a:t>@username</a:t>
            </a:r>
            <a:endParaRPr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en" b="1">
                <a:solidFill>
                  <a:schemeClr val="lt1"/>
                </a:solidFill>
              </a:rPr>
              <a:t>user@mail.me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07" name="Google Shape;507;p34"/>
          <p:cNvPicPr preferRelativeResize="0"/>
          <p:nvPr/>
        </p:nvPicPr>
        <p:blipFill rotWithShape="1">
          <a:blip r:embed="rId3">
            <a:alphaModFix/>
          </a:blip>
          <a:srcRect l="19835" r="19835"/>
          <a:stretch/>
        </p:blipFill>
        <p:spPr>
          <a:xfrm>
            <a:off x="1188150" y="401625"/>
            <a:ext cx="1975353" cy="218073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515" name="Google Shape;515;p35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16" name="Google Shape;516;p35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5" name="Google Shape;525;p36"/>
          <p:cNvSpPr txBox="1">
            <a:spLocks noGrp="1"/>
          </p:cNvSpPr>
          <p:nvPr>
            <p:ph type="body" idx="1"/>
          </p:nvPr>
        </p:nvSpPr>
        <p:spPr>
          <a:xfrm>
            <a:off x="855300" y="1353949"/>
            <a:ext cx="7433400" cy="23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Titles: Catamaran 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Body copy: Catamaran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https://fonts.google.com/specimen/Catamaran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/>
          </a:p>
        </p:txBody>
      </p:sp>
      <p:sp>
        <p:nvSpPr>
          <p:cNvPr id="526" name="Google Shape;526;p36"/>
          <p:cNvSpPr txBox="1"/>
          <p:nvPr/>
        </p:nvSpPr>
        <p:spPr>
          <a:xfrm>
            <a:off x="855300" y="3799775"/>
            <a:ext cx="6010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27" name="Google Shape;527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528" name="Google Shape;528;p36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29" name="Google Shape;529;p3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Introducción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Estado del arte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Tecnología utilizada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Desarrollo de la solución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Demo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Conclusiones y trabajo futuro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7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538" name="Google Shape;538;p37"/>
          <p:cNvSpPr txBox="1">
            <a:spLocks noGrp="1"/>
          </p:cNvSpPr>
          <p:nvPr>
            <p:ph type="subTitle" idx="1"/>
          </p:nvPr>
        </p:nvSpPr>
        <p:spPr>
          <a:xfrm>
            <a:off x="2305150" y="3385428"/>
            <a:ext cx="58110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For Business Plans, Marketing Plans, Project Proposals, Lessons, etc</a:t>
            </a:r>
            <a:endParaRPr sz="1600"/>
          </a:p>
        </p:txBody>
      </p:sp>
      <p:sp>
        <p:nvSpPr>
          <p:cNvPr id="539" name="Google Shape;539;p37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45" name="Google Shape;545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6850186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DEC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7" name="Google Shape;547;p38"/>
          <p:cNvSpPr/>
          <p:nvPr/>
        </p:nvSpPr>
        <p:spPr>
          <a:xfrm>
            <a:off x="6265625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NOV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5681064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OCT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9" name="Google Shape;549;p38"/>
          <p:cNvSpPr/>
          <p:nvPr/>
        </p:nvSpPr>
        <p:spPr>
          <a:xfrm>
            <a:off x="5096503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SEP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4511943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AUG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1" name="Google Shape;551;p38"/>
          <p:cNvSpPr/>
          <p:nvPr/>
        </p:nvSpPr>
        <p:spPr>
          <a:xfrm>
            <a:off x="3927382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JUL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2" name="Google Shape;552;p38"/>
          <p:cNvSpPr/>
          <p:nvPr/>
        </p:nvSpPr>
        <p:spPr>
          <a:xfrm>
            <a:off x="3342821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3" name="Google Shape;553;p38"/>
          <p:cNvSpPr/>
          <p:nvPr/>
        </p:nvSpPr>
        <p:spPr>
          <a:xfrm>
            <a:off x="2758261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MAY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4" name="Google Shape;554;p38"/>
          <p:cNvSpPr/>
          <p:nvPr/>
        </p:nvSpPr>
        <p:spPr>
          <a:xfrm>
            <a:off x="2173700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APR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589139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1004579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FEB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7" name="Google Shape;557;p38"/>
          <p:cNvSpPr/>
          <p:nvPr/>
        </p:nvSpPr>
        <p:spPr>
          <a:xfrm>
            <a:off x="420018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JAN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8" name="Google Shape;558;p38"/>
          <p:cNvSpPr/>
          <p:nvPr/>
        </p:nvSpPr>
        <p:spPr>
          <a:xfrm>
            <a:off x="0" y="2755950"/>
            <a:ext cx="5643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59" name="Google Shape;559;p38"/>
          <p:cNvCxnSpPr/>
          <p:nvPr/>
        </p:nvCxnSpPr>
        <p:spPr>
          <a:xfrm rot="10800000">
            <a:off x="68094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0" name="Google Shape;560;p38"/>
          <p:cNvSpPr txBox="1"/>
          <p:nvPr/>
        </p:nvSpPr>
        <p:spPr>
          <a:xfrm>
            <a:off x="644618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1" name="Google Shape;561;p38"/>
          <p:cNvCxnSpPr/>
          <p:nvPr/>
        </p:nvCxnSpPr>
        <p:spPr>
          <a:xfrm rot="10800000">
            <a:off x="185101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2" name="Google Shape;562;p38"/>
          <p:cNvSpPr txBox="1"/>
          <p:nvPr/>
        </p:nvSpPr>
        <p:spPr>
          <a:xfrm>
            <a:off x="1816018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3" name="Google Shape;563;p38"/>
          <p:cNvCxnSpPr/>
          <p:nvPr/>
        </p:nvCxnSpPr>
        <p:spPr>
          <a:xfrm rot="10800000">
            <a:off x="3021079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4" name="Google Shape;564;p38"/>
          <p:cNvSpPr txBox="1"/>
          <p:nvPr/>
        </p:nvSpPr>
        <p:spPr>
          <a:xfrm>
            <a:off x="2987419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5" name="Google Shape;565;p38"/>
          <p:cNvCxnSpPr/>
          <p:nvPr/>
        </p:nvCxnSpPr>
        <p:spPr>
          <a:xfrm rot="10800000">
            <a:off x="419114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6" name="Google Shape;566;p38"/>
          <p:cNvSpPr txBox="1"/>
          <p:nvPr/>
        </p:nvSpPr>
        <p:spPr>
          <a:xfrm>
            <a:off x="4158819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7" name="Google Shape;567;p38"/>
          <p:cNvCxnSpPr/>
          <p:nvPr/>
        </p:nvCxnSpPr>
        <p:spPr>
          <a:xfrm rot="10800000">
            <a:off x="5361211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8" name="Google Shape;568;p38"/>
          <p:cNvSpPr txBox="1"/>
          <p:nvPr/>
        </p:nvSpPr>
        <p:spPr>
          <a:xfrm>
            <a:off x="5330220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9" name="Google Shape;569;p38"/>
          <p:cNvCxnSpPr/>
          <p:nvPr/>
        </p:nvCxnSpPr>
        <p:spPr>
          <a:xfrm rot="10800000">
            <a:off x="653127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0" name="Google Shape;570;p38"/>
          <p:cNvSpPr txBox="1"/>
          <p:nvPr/>
        </p:nvSpPr>
        <p:spPr>
          <a:xfrm>
            <a:off x="6501620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1" name="Google Shape;571;p38"/>
          <p:cNvCxnSpPr/>
          <p:nvPr/>
        </p:nvCxnSpPr>
        <p:spPr>
          <a:xfrm rot="10800000">
            <a:off x="1274965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2" name="Google Shape;572;p38"/>
          <p:cNvSpPr txBox="1"/>
          <p:nvPr/>
        </p:nvSpPr>
        <p:spPr>
          <a:xfrm>
            <a:off x="1212851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3" name="Google Shape;573;p38"/>
          <p:cNvCxnSpPr/>
          <p:nvPr/>
        </p:nvCxnSpPr>
        <p:spPr>
          <a:xfrm rot="10800000">
            <a:off x="244503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4" name="Google Shape;574;p38"/>
          <p:cNvSpPr txBox="1"/>
          <p:nvPr/>
        </p:nvSpPr>
        <p:spPr>
          <a:xfrm>
            <a:off x="2391030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5" name="Google Shape;575;p38"/>
          <p:cNvCxnSpPr/>
          <p:nvPr/>
        </p:nvCxnSpPr>
        <p:spPr>
          <a:xfrm rot="10800000">
            <a:off x="361509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6" name="Google Shape;576;p38"/>
          <p:cNvSpPr txBox="1"/>
          <p:nvPr/>
        </p:nvSpPr>
        <p:spPr>
          <a:xfrm>
            <a:off x="3569209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7" name="Google Shape;577;p38"/>
          <p:cNvCxnSpPr/>
          <p:nvPr/>
        </p:nvCxnSpPr>
        <p:spPr>
          <a:xfrm rot="10800000">
            <a:off x="478516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8" name="Google Shape;578;p38"/>
          <p:cNvSpPr txBox="1"/>
          <p:nvPr/>
        </p:nvSpPr>
        <p:spPr>
          <a:xfrm>
            <a:off x="4747388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9" name="Google Shape;579;p38"/>
          <p:cNvCxnSpPr/>
          <p:nvPr/>
        </p:nvCxnSpPr>
        <p:spPr>
          <a:xfrm rot="10800000">
            <a:off x="5955229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0" name="Google Shape;580;p38"/>
          <p:cNvSpPr txBox="1"/>
          <p:nvPr/>
        </p:nvSpPr>
        <p:spPr>
          <a:xfrm>
            <a:off x="5925566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81" name="Google Shape;581;p38"/>
          <p:cNvCxnSpPr/>
          <p:nvPr/>
        </p:nvCxnSpPr>
        <p:spPr>
          <a:xfrm rot="10800000">
            <a:off x="7125296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2" name="Google Shape;582;p38"/>
          <p:cNvSpPr txBox="1"/>
          <p:nvPr/>
        </p:nvSpPr>
        <p:spPr>
          <a:xfrm>
            <a:off x="7091831" y="3648150"/>
            <a:ext cx="916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583" name="Google Shape;583;p38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84" name="Google Shape;584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93" name="Google Shape;593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94" name="Google Shape;594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6" name="Google Shape;596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597" name="Google Shape;597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1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600" name="Google Shape;600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3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2" name="Google Shape;602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603" name="Google Shape;603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5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5" name="Google Shape;605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606" name="Google Shape;606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6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8" name="Google Shape;608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609" name="Google Shape;609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4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11" name="Google Shape;611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612" name="Google Shape;612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2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614" name="Google Shape;614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5" name="Google Shape;615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6" name="Google Shape;616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7" name="Google Shape;617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8" name="Google Shape;618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9" name="Google Shape;619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620" name="Google Shape;620;p3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21" name="Google Shape;621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30" name="Google Shape;630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631" name="Google Shape;631;p40"/>
          <p:cNvGraphicFramePr/>
          <p:nvPr/>
        </p:nvGraphicFramePr>
        <p:xfrm>
          <a:off x="779000" y="1564481"/>
          <a:ext cx="6419125" cy="3109500"/>
        </p:xfrm>
        <a:graphic>
          <a:graphicData uri="http://schemas.openxmlformats.org/drawingml/2006/table">
            <a:tbl>
              <a:tblPr>
                <a:noFill/>
                <a:tableStyleId>{93EC2C83-4F27-46E9-AB52-EA9CB43B9D6F}</a:tableStyleId>
              </a:tblPr>
              <a:tblGrid>
                <a:gridCol w="10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32" name="Google Shape;632;p4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33" name="Google Shape;633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05" name="Google Shape;705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706" name="Google Shape;706;p43"/>
          <p:cNvGrpSpPr/>
          <p:nvPr/>
        </p:nvGrpSpPr>
        <p:grpSpPr>
          <a:xfrm>
            <a:off x="779266" y="1412873"/>
            <a:ext cx="3354866" cy="3016024"/>
            <a:chOff x="3778727" y="4460423"/>
            <a:chExt cx="720160" cy="647438"/>
          </a:xfrm>
        </p:grpSpPr>
        <p:sp>
          <p:nvSpPr>
            <p:cNvPr id="707" name="Google Shape;707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cxnSp>
        <p:nvCxnSpPr>
          <p:cNvPr id="714" name="Google Shape;714;p43"/>
          <p:cNvCxnSpPr/>
          <p:nvPr/>
        </p:nvCxnSpPr>
        <p:spPr>
          <a:xfrm>
            <a:off x="4059589" y="1912367"/>
            <a:ext cx="98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5" name="Google Shape;715;p43"/>
          <p:cNvSpPr txBox="1"/>
          <p:nvPr/>
        </p:nvSpPr>
        <p:spPr>
          <a:xfrm>
            <a:off x="5099543" y="1752400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16" name="Google Shape;716;p43"/>
          <p:cNvCxnSpPr/>
          <p:nvPr/>
        </p:nvCxnSpPr>
        <p:spPr>
          <a:xfrm>
            <a:off x="3914846" y="2360169"/>
            <a:ext cx="1127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7" name="Google Shape;717;p43"/>
          <p:cNvSpPr txBox="1"/>
          <p:nvPr/>
        </p:nvSpPr>
        <p:spPr>
          <a:xfrm>
            <a:off x="5099543" y="2200192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18" name="Google Shape;718;p43"/>
          <p:cNvCxnSpPr/>
          <p:nvPr/>
        </p:nvCxnSpPr>
        <p:spPr>
          <a:xfrm>
            <a:off x="3709156" y="2807971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19" name="Google Shape;719;p43"/>
          <p:cNvSpPr txBox="1"/>
          <p:nvPr/>
        </p:nvSpPr>
        <p:spPr>
          <a:xfrm>
            <a:off x="5099543" y="2647985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0" name="Google Shape;720;p43"/>
          <p:cNvCxnSpPr/>
          <p:nvPr/>
        </p:nvCxnSpPr>
        <p:spPr>
          <a:xfrm>
            <a:off x="3533940" y="3255749"/>
            <a:ext cx="1508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1" name="Google Shape;721;p43"/>
          <p:cNvSpPr txBox="1"/>
          <p:nvPr/>
        </p:nvSpPr>
        <p:spPr>
          <a:xfrm>
            <a:off x="5099543" y="3095777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2" name="Google Shape;722;p43"/>
          <p:cNvCxnSpPr/>
          <p:nvPr/>
        </p:nvCxnSpPr>
        <p:spPr>
          <a:xfrm>
            <a:off x="3343475" y="3703551"/>
            <a:ext cx="1698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3" name="Google Shape;723;p43"/>
          <p:cNvSpPr txBox="1"/>
          <p:nvPr/>
        </p:nvSpPr>
        <p:spPr>
          <a:xfrm>
            <a:off x="5099543" y="3543570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4" name="Google Shape;724;p43"/>
          <p:cNvCxnSpPr/>
          <p:nvPr/>
        </p:nvCxnSpPr>
        <p:spPr>
          <a:xfrm>
            <a:off x="3145410" y="4151329"/>
            <a:ext cx="1888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5" name="Google Shape;725;p43"/>
          <p:cNvSpPr txBox="1"/>
          <p:nvPr/>
        </p:nvSpPr>
        <p:spPr>
          <a:xfrm>
            <a:off x="5099543" y="3991362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726" name="Google Shape;726;p4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727" name="Google Shape;727;p4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7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Resize them without losing quality.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Change fill color and opacity.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856" name="Google Shape;856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857" name="Google Shape;857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3" name="Google Shape;863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864" name="Google Shape;864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6" name="Google Shape;866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867" name="Google Shape;867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9" name="Google Shape;869;p4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4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71" name="Google Shape;871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872" name="Google Shape;872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5" name="Google Shape;875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876" name="Google Shape;876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80" name="Google Shape;880;p4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81" name="Google Shape;881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882" name="Google Shape;882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2" name="Google Shape;902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903" name="Google Shape;903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5" name="Google Shape;905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906" name="Google Shape;906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9" name="Google Shape;909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910" name="Google Shape;910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13" name="Google Shape;913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914" name="Google Shape;914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18" name="Google Shape;918;p4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19" name="Google Shape;919;p4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20" name="Google Shape;920;p4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21" name="Google Shape;921;p4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22" name="Google Shape;922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923" name="Google Shape;923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926" name="Google Shape;92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8" name="Google Shape;928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929" name="Google Shape;929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1" name="Google Shape;931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932" name="Google Shape;932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4" name="Google Shape;934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935" name="Google Shape;935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940" name="Google Shape;940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42" name="Google Shape;942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943" name="Google Shape;943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46" name="Google Shape;946;p4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47" name="Google Shape;947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948" name="Google Shape;948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0" name="Google Shape;950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951" name="Google Shape;951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957" name="Google Shape;957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9" name="Google Shape;959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960" name="Google Shape;960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5" name="Google Shape;965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966" name="Google Shape;966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71" name="Google Shape;971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972" name="Google Shape;972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76" name="Google Shape;976;p4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77" name="Google Shape;977;p4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78" name="Google Shape;978;p4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79" name="Google Shape;979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980" name="Google Shape;980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983" name="Google Shape;983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986" name="Google Shape;986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88" name="Google Shape;988;p4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89" name="Google Shape;989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990" name="Google Shape;990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92" name="Google Shape;992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993" name="Google Shape;993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98" name="Google Shape;998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999" name="Google Shape;999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1" name="Google Shape;1001;p4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02" name="Google Shape;1002;p4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03" name="Google Shape;1003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004" name="Google Shape;1004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06" name="Google Shape;1006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007" name="Google Shape;1007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9" name="Google Shape;1009;p4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10" name="Google Shape;1010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011" name="Google Shape;1011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3" name="Google Shape;1013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014" name="Google Shape;1014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17" name="Google Shape;1017;p4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18" name="Google Shape;1018;p4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19" name="Google Shape;1019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020" name="Google Shape;1020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2" name="Google Shape;1022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023" name="Google Shape;1023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7" name="Google Shape;1027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028" name="Google Shape;1028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1" name="Google Shape;1031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032" name="Google Shape;1032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4" name="Google Shape;1034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035" name="Google Shape;1035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8" name="Google Shape;1038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039" name="Google Shape;1039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4" name="Google Shape;1044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045" name="Google Shape;1045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7" name="Google Shape;1047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048" name="Google Shape;1048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53" name="Google Shape;1053;p4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54" name="Google Shape;1054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055" name="Google Shape;1055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57" name="Google Shape;1057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058" name="Google Shape;1058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62" name="Google Shape;1062;p4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63" name="Google Shape;1063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064" name="Google Shape;1064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67" name="Google Shape;1067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068" name="Google Shape;1068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71" name="Google Shape;1071;p4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2" name="Google Shape;1072;p4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3" name="Google Shape;1073;p4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74" name="Google Shape;1074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075" name="Google Shape;1075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78" name="Google Shape;1078;p4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79" name="Google Shape;1079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080" name="Google Shape;1080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83" name="Google Shape;1083;p4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84" name="Google Shape;1084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085" name="Google Shape;1085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091" name="Google Shape;1091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4" name="Google Shape;1094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095" name="Google Shape;1095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8" name="Google Shape;1098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099" name="Google Shape;1099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04" name="Google Shape;1104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105" name="Google Shape;1105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111" name="Google Shape;1111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13" name="Google Shape;1113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114" name="Google Shape;1114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20" name="Google Shape;1120;p4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21" name="Google Shape;1121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122" name="Google Shape;1122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27" name="Google Shape;1127;p4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128" name="Google Shape;1128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130" name="Google Shape;1130;p47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4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132" name="Google Shape;1132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4" name="Google Shape;1134;p47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5" name="Google Shape;1135;p4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136" name="Google Shape;113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8" name="Google Shape;1138;p47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4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140" name="Google Shape;1140;p47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oogle Shape;1145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46" name="Google Shape;1146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52" name="Google Shape;1152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53" name="Google Shape;1153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58" name="Google Shape;1158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62" name="Google Shape;1162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68" name="Google Shape;1168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72" name="Google Shape;1172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76" name="Google Shape;1176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77" name="Google Shape;1177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83" name="Google Shape;1183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90" name="Google Shape;1190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92" name="Google Shape;1192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93" name="Google Shape;1193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97" name="Google Shape;1197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04" name="Google Shape;1204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09" name="Google Shape;1209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10" name="Google Shape;1210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14" name="Google Shape;1214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15" name="Google Shape;1215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6" name="Google Shape;1216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7" name="Google Shape;1217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8" name="Google Shape;1218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9" name="Google Shape;1219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0" name="Google Shape;1220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1" name="Google Shape;1221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2" name="Google Shape;1222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3" name="Google Shape;1223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4" name="Google Shape;1224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sp>
          <p:nvSpPr>
            <p:cNvPr id="1225" name="Google Shape;1225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1" name="Google Shape;1231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32" name="Google Shape;1232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37" name="Google Shape;1237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42" name="Google Shape;1242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43" name="Google Shape;1243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49" name="Google Shape;1249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50" name="Google Shape;1250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54" name="Google Shape;1254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55" name="Google Shape;1255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60" name="Google Shape;1260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65" name="Google Shape;1265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66" name="Google Shape;1266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7" name="Google Shape;1267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8" name="Google Shape;1268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9" name="Google Shape;1269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0" name="Google Shape;1270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1" name="Google Shape;1271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2" name="Google Shape;1272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3" name="Google Shape;1273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4" name="Google Shape;1274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5" name="Google Shape;1275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276" name="Google Shape;1276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77" name="Google Shape;1277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80" name="Google Shape;1280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81" name="Google Shape;1281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2" name="Google Shape;1282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3" name="Google Shape;1283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4" name="Google Shape;1284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5" name="Google Shape;1285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6" name="Google Shape;1286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7" name="Google Shape;1287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8" name="Google Shape;1288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9" name="Google Shape;1289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0" name="Google Shape;1290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291" name="Google Shape;1291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92" name="Google Shape;1292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96" name="Google Shape;1296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97" name="Google Shape;129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8" name="Google Shape;129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9" name="Google Shape;129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0" name="Google Shape;130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1" name="Google Shape;130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2" name="Google Shape;130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3" name="Google Shape;130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4" name="Google Shape;130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5" name="Google Shape;130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6" name="Google Shape;130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307" name="Google Shape;1307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08" name="Google Shape;1308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15" name="Google Shape;1315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16" name="Google Shape;1316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20" name="Google Shape;1320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21" name="Google Shape;1321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25" name="Google Shape;1325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26" name="Google Shape;1326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31" name="Google Shape;1331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32" name="Google Shape;1332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38" name="Google Shape;1338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39" name="Google Shape;1339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42" name="Google Shape;1342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43" name="Google Shape;1343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48" name="Google Shape;1348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49" name="Google Shape;1349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55" name="Google Shape;1355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56" name="Google Shape;1356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59" name="Google Shape;1359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60" name="Google Shape;1360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64" name="Google Shape;1364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65" name="Google Shape;1365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71" name="Google Shape;1371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72" name="Google Shape;1372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79" name="Google Shape;1379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80" name="Google Shape;1380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84" name="Google Shape;1384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85" name="Google Shape;1385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88" name="Google Shape;1388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89" name="Google Shape;1389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92" name="Google Shape;1392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93" name="Google Shape;1393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97" name="Google Shape;1397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98" name="Google Shape;1398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02" name="Google Shape;1402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03" name="Google Shape;1403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08" name="Google Shape;1408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09" name="Google Shape;1409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1" name="Google Shape;1411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2" name="Google Shape;1412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3" name="Google Shape;1413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4" name="Google Shape;1414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15" name="Google Shape;1415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16" name="Google Shape;1416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23" name="Google Shape;1423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24" name="Google Shape;1424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36" name="Google Shape;1436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37" name="Google Shape;1437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41" name="Google Shape;1441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42" name="Google Shape;1442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46" name="Google Shape;1446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52" name="Google Shape;1452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53" name="Google Shape;1453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61" name="Google Shape;1461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62" name="Google Shape;1462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74" name="Google Shape;1474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75" name="Google Shape;1475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87" name="Google Shape;1487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88" name="Google Shape;1488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00" name="Google Shape;1500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01" name="Google Shape;1501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07" name="Google Shape;1507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08" name="Google Shape;1508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23" name="Google Shape;1523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24" name="Google Shape;1524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28" name="Google Shape;1528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29" name="Google Shape;1529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30" name="Google Shape;1530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1" name="Google Shape;1531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2" name="Google Shape;1532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33" name="Google Shape;1533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34" name="Google Shape;1534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5" name="Google Shape;1535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6" name="Google Shape;1536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37" name="Google Shape;1537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38" name="Google Shape;1538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9" name="Google Shape;1539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41" name="Google Shape;1541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42" name="Google Shape;1542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3" name="Google Shape;1543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4" name="Google Shape;1544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545" name="Google Shape;1545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46" name="Google Shape;1546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1" name="Google Shape;1551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54" name="Google Shape;1554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55" name="Google Shape;1555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7" name="Google Shape;1567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3" name="Google Shape;1573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79" name="Google Shape;1579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80" name="Google Shape;1580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81" name="Google Shape;1581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83" name="Google Shape;1583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84" name="Google Shape;158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5" name="Google Shape;158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86" name="Google Shape;1586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87" name="Google Shape;158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8" name="Google Shape;158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sp>
        <p:nvSpPr>
          <p:cNvPr id="1589" name="Google Shape;1589;p4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90" name="Google Shape;1590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9"/>
          <p:cNvSpPr txBox="1"/>
          <p:nvPr/>
        </p:nvSpPr>
        <p:spPr>
          <a:xfrm>
            <a:off x="908200" y="22980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1"/>
                </a:highlight>
                <a:latin typeface="Catamaran"/>
                <a:ea typeface="Catamaran"/>
                <a:cs typeface="Catamaran"/>
                <a:sym typeface="Catamaran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1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6" name="Google Shape;1596;p4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597" name="Google Shape;1597;p49"/>
          <p:cNvSpPr txBox="1">
            <a:spLocks noGrp="1"/>
          </p:cNvSpPr>
          <p:nvPr>
            <p:ph type="body" idx="4294967295"/>
          </p:nvPr>
        </p:nvSpPr>
        <p:spPr>
          <a:xfrm>
            <a:off x="908328" y="9326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Motivación y objetivos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ESTADO DEL ARTE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Patrones relacionados, productos, librerías, comparativa y conclusiones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4650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TECNOLOGÍA UTILIZADA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9140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676125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 DE LA SOLUCIÓN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Requisitos, diseño, programación, pruebas y metodología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60659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7016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12957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 Y </a:t>
            </a:r>
            <a:br>
              <a:rPr lang="en" dirty="0"/>
            </a:br>
            <a:r>
              <a:rPr lang="en" dirty="0"/>
              <a:t>TRABAJO FUTURO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09633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1008</Words>
  <Application>Microsoft Office PowerPoint</Application>
  <PresentationFormat>Presentación en pantalla (16:9)</PresentationFormat>
  <Paragraphs>231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Catamaran</vt:lpstr>
      <vt:lpstr>Arial</vt:lpstr>
      <vt:lpstr>Calibri</vt:lpstr>
      <vt:lpstr>Catamaran Thin</vt:lpstr>
      <vt:lpstr>Dauphin template</vt:lpstr>
      <vt:lpstr>Diseño e implementación de un proxy inverso para una arquitectura de microservicios</vt:lpstr>
      <vt:lpstr>Índice</vt:lpstr>
      <vt:lpstr>INTRODUCCIÓN</vt:lpstr>
      <vt:lpstr>ESTADO DEL ARTE</vt:lpstr>
      <vt:lpstr>TECNOLOGÍA UTILIZADA</vt:lpstr>
      <vt:lpstr>DESARROLLO DE LA SOLUCIÓN</vt:lpstr>
      <vt:lpstr>DEMO</vt:lpstr>
      <vt:lpstr>CONCLUSIONES Y  TRABAJO FUTURO</vt:lpstr>
      <vt:lpstr>Presentación de PowerPoint</vt:lpstr>
      <vt:lpstr>BIG CONCEPT</vt:lpstr>
      <vt:lpstr>A PICTURE IS WORTH A THOUSAND WORDS</vt:lpstr>
      <vt:lpstr>USE DIAGRAMS TO EXPLAIN YOUR IDEAS</vt:lpstr>
      <vt:lpstr>AND TABLES TO COMPARE DATA</vt:lpstr>
      <vt:lpstr>OUR PROCESS IS EASY</vt:lpstr>
      <vt:lpstr>LET’S REVIEW SOME CONCEPTS</vt:lpstr>
      <vt:lpstr>Presentación de PowerPoint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FUNNEL</vt:lpstr>
      <vt:lpstr>Presentación de PowerPoint</vt:lpstr>
      <vt:lpstr>DIAGRAMS AND INFOGRAPHICS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 proxy inverso para una arquitectura de microservicios</dc:title>
  <cp:lastModifiedBy>Alejandro Carrión</cp:lastModifiedBy>
  <cp:revision>1</cp:revision>
  <dcterms:modified xsi:type="dcterms:W3CDTF">2021-08-25T12:02:25Z</dcterms:modified>
</cp:coreProperties>
</file>