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304" r:id="rId16"/>
    <p:sldId id="295" r:id="rId17"/>
    <p:sldId id="305" r:id="rId18"/>
    <p:sldId id="296" r:id="rId19"/>
    <p:sldId id="306" r:id="rId20"/>
    <p:sldId id="314" r:id="rId21"/>
    <p:sldId id="307" r:id="rId22"/>
    <p:sldId id="315" r:id="rId23"/>
    <p:sldId id="323" r:id="rId24"/>
    <p:sldId id="324" r:id="rId25"/>
    <p:sldId id="325" r:id="rId26"/>
    <p:sldId id="326" r:id="rId27"/>
    <p:sldId id="317" r:id="rId28"/>
    <p:sldId id="316" r:id="rId29"/>
    <p:sldId id="328" r:id="rId30"/>
    <p:sldId id="297" r:id="rId31"/>
    <p:sldId id="277" r:id="rId32"/>
    <p:sldId id="298" r:id="rId33"/>
    <p:sldId id="318" r:id="rId34"/>
    <p:sldId id="320" r:id="rId35"/>
    <p:sldId id="319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tamaran" panose="020B0604020202020204" charset="0"/>
      <p:regular r:id="rId42"/>
      <p:bold r:id="rId43"/>
    </p:embeddedFont>
    <p:embeddedFont>
      <p:font typeface="Catamaran Thin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92" dt="2021-09-04T09:48:34.240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4T09:49:21.390" v="6142" actId="6559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4T08:50:39.585" v="5759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4T08:49:19.202" v="5747" actId="2710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8:49:19.202" v="5747" actId="2710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9-04T08:51:06.534" v="5765" actId="6549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4T08:51:06.534" v="5765" actId="6549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4T08:51:05.002" v="576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9-02T18:51:53.232" v="5062" actId="14100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9-02T18:51:53.232" v="5062" actId="14100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9-04T09:00:52.209" v="5788" actId="2057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4T09:00:37.912" v="5786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4T08:54:41.415" v="5780" actId="2710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4T08:54:41.415" v="5780" actId="2710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del mod ord">
        <pc:chgData name="Alejandro Carrión" userId="757439b461449c9e" providerId="LiveId" clId="{ECF2C08A-1D63-4443-908D-B3C4743D2FCA}" dt="2021-09-04T09:48:25.456" v="6104" actId="4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5:23.721" v="526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2T18:55:23.721" v="5266" actId="20577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4T08:55:48.283" v="5782" actId="2710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4T08:55:48.283" v="5782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9:02:37.303" v="5688" actId="2710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2T19:02:37.303" v="5688" actId="2710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2T18:48:36.181" v="5018" actId="14100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2T18:48:36.181" v="5018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Chg chg="addSp delSp modSp add del mod">
        <pc:chgData name="Alejandro Carrión" userId="757439b461449c9e" providerId="LiveId" clId="{ECF2C08A-1D63-4443-908D-B3C4743D2FCA}" dt="2021-09-04T09:48:09.431" v="6103" actId="47"/>
        <pc:sldMkLst>
          <pc:docMk/>
          <pc:sldMk cId="2532926159" sldId="327"/>
        </pc:sldMkLst>
        <pc:spChg chg="del mod">
          <ac:chgData name="Alejandro Carrión" userId="757439b461449c9e" providerId="LiveId" clId="{ECF2C08A-1D63-4443-908D-B3C4743D2FCA}" dt="2021-09-04T09:38:23.166" v="5796" actId="478"/>
          <ac:spMkLst>
            <pc:docMk/>
            <pc:sldMk cId="2532926159" sldId="327"/>
            <ac:spMk id="2" creationId="{00E721FB-67D7-4442-B14A-9203B4ACCB73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5" creationId="{7E41CC4B-2E3A-4B29-A2C6-FA87846EB114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7" creationId="{C91ED263-766B-4D6E-AEA3-AB874FBD50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8" creationId="{E369E080-AF92-476C-83BE-90555AB864BF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9" creationId="{A49E6866-1810-4963-88A6-58D5D4BB7956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10" creationId="{1D601909-EBD6-4318-B0E7-B16F18238074}"/>
          </ac:spMkLst>
        </pc:spChg>
        <pc:spChg chg="add del mod">
          <ac:chgData name="Alejandro Carrión" userId="757439b461449c9e" providerId="LiveId" clId="{ECF2C08A-1D63-4443-908D-B3C4743D2FCA}" dt="2021-09-04T09:39:25.924" v="5799" actId="478"/>
          <ac:spMkLst>
            <pc:docMk/>
            <pc:sldMk cId="2532926159" sldId="327"/>
            <ac:spMk id="11" creationId="{0A0DA2E9-C7CE-48EB-BFE9-48E80A5CA6BC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12" creationId="{8CFDED87-45B8-45FC-A4E5-2BD13CE62230}"/>
          </ac:spMkLst>
        </pc:spChg>
        <pc:spChg chg="add del mod">
          <ac:chgData name="Alejandro Carrión" userId="757439b461449c9e" providerId="LiveId" clId="{ECF2C08A-1D63-4443-908D-B3C4743D2FCA}" dt="2021-09-04T09:40:23.522" v="5821" actId="478"/>
          <ac:spMkLst>
            <pc:docMk/>
            <pc:sldMk cId="2532926159" sldId="327"/>
            <ac:spMk id="13" creationId="{0136F817-97C0-47E7-BE57-400828BF3799}"/>
          </ac:spMkLst>
        </pc:spChg>
        <pc:spChg chg="add del mod">
          <ac:chgData name="Alejandro Carrión" userId="757439b461449c9e" providerId="LiveId" clId="{ECF2C08A-1D63-4443-908D-B3C4743D2FCA}" dt="2021-09-04T09:40:53.528" v="5836" actId="478"/>
          <ac:spMkLst>
            <pc:docMk/>
            <pc:sldMk cId="2532926159" sldId="327"/>
            <ac:spMk id="14" creationId="{06D2B3AF-9DFC-46E4-9A1F-761C72035750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5" creationId="{8E7D4ABA-97A6-42DF-962C-67B6A475F22E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6" creationId="{98246925-4CB2-4627-9A9B-B72D9D964EAF}"/>
          </ac:spMkLst>
        </pc:spChg>
        <pc:spChg chg="add del mod">
          <ac:chgData name="Alejandro Carrión" userId="757439b461449c9e" providerId="LiveId" clId="{ECF2C08A-1D63-4443-908D-B3C4743D2FCA}" dt="2021-09-04T09:40:54.034" v="5837" actId="478"/>
          <ac:spMkLst>
            <pc:docMk/>
            <pc:sldMk cId="2532926159" sldId="327"/>
            <ac:spMk id="17" creationId="{6F383EE9-7788-41B6-9B9C-035638AEBA9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19" creationId="{D7C615E7-2584-4803-BB3A-C03B599BD93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1" creationId="{04D672C4-DEC4-481A-9124-340155F75CF4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23" creationId="{13D80241-D689-4636-89D9-A361CC43786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5" creationId="{AB293072-B745-4A3D-841C-3ABA40E585FB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7" creationId="{1FBE296F-EBA9-40FC-8FEB-D0A6672048C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29" creationId="{071DE5BA-E116-47BD-B76C-1D5369A148C5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1" creationId="{D75C1EA0-423E-425A-BC8E-B07FD8C19E7D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3" creationId="{CCE07770-7643-4C77-96E1-200FE361A00A}"/>
          </ac:spMkLst>
        </pc:spChg>
        <pc:spChg chg="add mod">
          <ac:chgData name="Alejandro Carrión" userId="757439b461449c9e" providerId="LiveId" clId="{ECF2C08A-1D63-4443-908D-B3C4743D2FCA}" dt="2021-09-04T09:38:28.267" v="5797"/>
          <ac:spMkLst>
            <pc:docMk/>
            <pc:sldMk cId="2532926159" sldId="327"/>
            <ac:spMk id="35" creationId="{4F3B4FA6-1366-41A0-9B24-636373A82789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7" creationId="{F7F48D1C-5E19-43D9-A47A-F7A6AF0B8805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39" creationId="{A374CB5F-B9A4-4136-ACA8-B4AF215A0DB8}"/>
          </ac:spMkLst>
        </pc:spChg>
        <pc:spChg chg="add del mod">
          <ac:chgData name="Alejandro Carrión" userId="757439b461449c9e" providerId="LiveId" clId="{ECF2C08A-1D63-4443-908D-B3C4743D2FCA}" dt="2021-09-04T09:39:24.158" v="5798" actId="478"/>
          <ac:spMkLst>
            <pc:docMk/>
            <pc:sldMk cId="2532926159" sldId="327"/>
            <ac:spMk id="41" creationId="{CD915744-0B34-4CFA-A6F4-3D376D82CCC7}"/>
          </ac:spMkLst>
        </pc:spChg>
        <pc:spChg chg="add del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2" creationId="{DBEC68AC-D140-4811-868C-4FE6DA0843EB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3" creationId="{5C7A3052-3E88-450C-86E8-1A80D381E97E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4" creationId="{30312589-568A-460D-AA81-D78C174E7293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5" creationId="{DBD1F82C-53EA-42C3-B1D7-CDD6B7806EA7}"/>
          </ac:spMkLst>
        </pc:spChg>
        <pc:spChg chg="add mod">
          <ac:chgData name="Alejandro Carrión" userId="757439b461449c9e" providerId="LiveId" clId="{ECF2C08A-1D63-4443-908D-B3C4743D2FCA}" dt="2021-09-04T09:41:46.585" v="5856" actId="14100"/>
          <ac:spMkLst>
            <pc:docMk/>
            <pc:sldMk cId="2532926159" sldId="327"/>
            <ac:spMk id="46" creationId="{2629B164-F50E-4DD9-BDDF-E56C8B751D84}"/>
          </ac:spMkLst>
        </pc:spChg>
        <pc:spChg chg="add del mod">
          <ac:chgData name="Alejandro Carrión" userId="757439b461449c9e" providerId="LiveId" clId="{ECF2C08A-1D63-4443-908D-B3C4743D2FCA}" dt="2021-09-04T09:44:00.789" v="5882"/>
          <ac:spMkLst>
            <pc:docMk/>
            <pc:sldMk cId="2532926159" sldId="327"/>
            <ac:spMk id="47" creationId="{125F68E5-1766-41CC-9F77-3F8BEE45A399}"/>
          </ac:spMkLst>
        </pc:sp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18" creationId="{0ACDEAFF-98B5-427A-9F48-A7A34C5E557E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0" creationId="{7A61DE52-F6DB-4EA9-9782-9328958A1AC6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22" creationId="{C6CEC6F6-4587-4594-B731-9703163624D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4" creationId="{A12EBE8B-672F-4A37-A179-FB1C12872B07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6" creationId="{AB4AE2C5-2A24-467D-A4E9-426FD8302783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28" creationId="{C6ACF750-F9EE-4AEF-A205-0C73E10B8D0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0" creationId="{2EC73D98-E435-40B7-B4EB-C5D5E9DE64D0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2" creationId="{3A37662F-3B3D-41FC-81AD-93B111C1F545}"/>
          </ac:cxnSpMkLst>
        </pc:cxnChg>
        <pc:cxnChg chg="add mod">
          <ac:chgData name="Alejandro Carrión" userId="757439b461449c9e" providerId="LiveId" clId="{ECF2C08A-1D63-4443-908D-B3C4743D2FCA}" dt="2021-09-04T09:38:28.267" v="5797"/>
          <ac:cxnSpMkLst>
            <pc:docMk/>
            <pc:sldMk cId="2532926159" sldId="327"/>
            <ac:cxnSpMk id="34" creationId="{2952BCBC-4AB6-42D5-BCF6-329CC93CF14A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6" creationId="{BF1DF799-829C-45A2-97A0-FE1FC9DADD98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38" creationId="{A63360B9-B87A-4F4C-B242-6F10C8AF0FE9}"/>
          </ac:cxnSpMkLst>
        </pc:cxnChg>
        <pc:cxnChg chg="add del mod">
          <ac:chgData name="Alejandro Carrión" userId="757439b461449c9e" providerId="LiveId" clId="{ECF2C08A-1D63-4443-908D-B3C4743D2FCA}" dt="2021-09-04T09:39:24.158" v="5798" actId="478"/>
          <ac:cxnSpMkLst>
            <pc:docMk/>
            <pc:sldMk cId="2532926159" sldId="327"/>
            <ac:cxnSpMk id="40" creationId="{EC6B3B7A-860B-46C0-B63A-1C4B0165CD60}"/>
          </ac:cxnSpMkLst>
        </pc:cxnChg>
      </pc:sldChg>
      <pc:sldChg chg="addSp delSp modSp add mod">
        <pc:chgData name="Alejandro Carrión" userId="757439b461449c9e" providerId="LiveId" clId="{ECF2C08A-1D63-4443-908D-B3C4743D2FCA}" dt="2021-09-04T09:49:21.390" v="6142" actId="6559"/>
        <pc:sldMkLst>
          <pc:docMk/>
          <pc:sldMk cId="1191438269" sldId="328"/>
        </pc:sldMkLst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12" creationId="{8CFDED87-45B8-45FC-A4E5-2BD13CE62230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19" creationId="{D7C615E7-2584-4803-BB3A-C03B599BD93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1" creationId="{04D672C4-DEC4-481A-9124-340155F75CF4}"/>
          </ac:spMkLst>
        </pc:spChg>
        <pc:spChg chg="del">
          <ac:chgData name="Alejandro Carrión" userId="757439b461449c9e" providerId="LiveId" clId="{ECF2C08A-1D63-4443-908D-B3C4743D2FCA}" dt="2021-09-04T09:41:58.804" v="5859" actId="478"/>
          <ac:spMkLst>
            <pc:docMk/>
            <pc:sldMk cId="1191438269" sldId="328"/>
            <ac:spMk id="23" creationId="{13D80241-D689-4636-89D9-A361CC43786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5" creationId="{17B83928-1B30-4DB8-A4C9-8EE65C74D6A2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7" creationId="{C47D9E60-9409-417E-9089-5A1FC3F64711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29" creationId="{7CF6E3DF-5B76-4DB3-ADD7-ABEC236C7F81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1" creationId="{D75C1EA0-423E-425A-BC8E-B07FD8C19E7D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3" creationId="{CCE07770-7643-4C77-96E1-200FE361A00A}"/>
          </ac:spMkLst>
        </pc:spChg>
        <pc:spChg chg="del">
          <ac:chgData name="Alejandro Carrión" userId="757439b461449c9e" providerId="LiveId" clId="{ECF2C08A-1D63-4443-908D-B3C4743D2FCA}" dt="2021-09-04T09:41:57.002" v="5858" actId="478"/>
          <ac:spMkLst>
            <pc:docMk/>
            <pc:sldMk cId="1191438269" sldId="328"/>
            <ac:spMk id="35" creationId="{4F3B4FA6-1366-41A0-9B24-636373A82789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7" creationId="{2BD3DD83-01DE-480C-9410-0B76BBE252DC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39" creationId="{0331AC53-1D73-45F0-B490-8A1E20E46D5E}"/>
          </ac:spMkLst>
        </pc:spChg>
        <pc:spChg chg="add 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1" creationId="{2D3C34DE-C8F6-4B76-B4E7-3F71D06DDEEF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2" creationId="{DBEC68AC-D140-4811-868C-4FE6DA0843EB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3" creationId="{5C7A3052-3E88-450C-86E8-1A80D381E97E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4" creationId="{30312589-568A-460D-AA81-D78C174E7293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5" creationId="{DBD1F82C-53EA-42C3-B1D7-CDD6B7806EA7}"/>
          </ac:spMkLst>
        </pc:spChg>
        <pc:spChg chg="mod">
          <ac:chgData name="Alejandro Carrión" userId="757439b461449c9e" providerId="LiveId" clId="{ECF2C08A-1D63-4443-908D-B3C4743D2FCA}" dt="2021-09-04T09:48:03.634" v="6102" actId="1076"/>
          <ac:spMkLst>
            <pc:docMk/>
            <pc:sldMk cId="1191438269" sldId="328"/>
            <ac:spMk id="46" creationId="{2629B164-F50E-4DD9-BDDF-E56C8B751D84}"/>
          </ac:spMkLst>
        </pc:spChg>
        <pc:spChg chg="add mod">
          <ac:chgData name="Alejandro Carrión" userId="757439b461449c9e" providerId="LiveId" clId="{ECF2C08A-1D63-4443-908D-B3C4743D2FCA}" dt="2021-09-04T09:49:21.390" v="6142" actId="6559"/>
          <ac:spMkLst>
            <pc:docMk/>
            <pc:sldMk cId="1191438269" sldId="328"/>
            <ac:spMk id="47" creationId="{6AA69242-A17D-4BFA-8CDF-FC87F6D77628}"/>
          </ac:spMkLst>
        </pc:sp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18" creationId="{0ACDEAFF-98B5-427A-9F48-A7A34C5E557E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0" creationId="{7A61DE52-F6DB-4EA9-9782-9328958A1AC6}"/>
          </ac:cxnSpMkLst>
        </pc:cxnChg>
        <pc:cxnChg chg="del">
          <ac:chgData name="Alejandro Carrión" userId="757439b461449c9e" providerId="LiveId" clId="{ECF2C08A-1D63-4443-908D-B3C4743D2FCA}" dt="2021-09-04T09:41:58.804" v="5859" actId="478"/>
          <ac:cxnSpMkLst>
            <pc:docMk/>
            <pc:sldMk cId="1191438269" sldId="328"/>
            <ac:cxnSpMk id="22" creationId="{C6CEC6F6-4587-4594-B731-9703163624D7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4" creationId="{95324B09-1BAC-4FB5-8218-1EE71BE70C94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6" creationId="{D570CEB9-ACA9-442B-8F6B-B7B47FEE6895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28" creationId="{237A1039-66FD-4796-B867-7EC50758B9B9}"/>
          </ac:cxnSpMkLst>
        </pc:cxnChg>
        <pc:cxnChg chg="del">
          <ac:chgData name="Alejandro Carrión" userId="757439b461449c9e" providerId="LiveId" clId="{ECF2C08A-1D63-4443-908D-B3C4743D2FCA}" dt="2021-09-04T09:42:02.892" v="5862" actId="478"/>
          <ac:cxnSpMkLst>
            <pc:docMk/>
            <pc:sldMk cId="1191438269" sldId="328"/>
            <ac:cxnSpMk id="30" creationId="{2EC73D98-E435-40B7-B4EB-C5D5E9DE64D0}"/>
          </ac:cxnSpMkLst>
        </pc:cxnChg>
        <pc:cxnChg chg="del">
          <ac:chgData name="Alejandro Carrión" userId="757439b461449c9e" providerId="LiveId" clId="{ECF2C08A-1D63-4443-908D-B3C4743D2FCA}" dt="2021-09-04T09:42:02.234" v="5861" actId="478"/>
          <ac:cxnSpMkLst>
            <pc:docMk/>
            <pc:sldMk cId="1191438269" sldId="328"/>
            <ac:cxnSpMk id="32" creationId="{3A37662F-3B3D-41FC-81AD-93B111C1F545}"/>
          </ac:cxnSpMkLst>
        </pc:cxnChg>
        <pc:cxnChg chg="del">
          <ac:chgData name="Alejandro Carrión" userId="757439b461449c9e" providerId="LiveId" clId="{ECF2C08A-1D63-4443-908D-B3C4743D2FCA}" dt="2021-09-04T09:42:00.770" v="5860" actId="478"/>
          <ac:cxnSpMkLst>
            <pc:docMk/>
            <pc:sldMk cId="1191438269" sldId="328"/>
            <ac:cxnSpMk id="34" creationId="{2952BCBC-4AB6-42D5-BCF6-329CC93CF14A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6" creationId="{562B8A6D-A9E3-4FFD-86F1-BA55ADF6E8DE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38" creationId="{DA728EA3-D86F-4D2B-ADD5-43D87A18F831}"/>
          </ac:cxnSpMkLst>
        </pc:cxnChg>
        <pc:cxnChg chg="add mod ord">
          <ac:chgData name="Alejandro Carrión" userId="757439b461449c9e" providerId="LiveId" clId="{ECF2C08A-1D63-4443-908D-B3C4743D2FCA}" dt="2021-09-04T09:48:03.634" v="6102" actId="1076"/>
          <ac:cxnSpMkLst>
            <pc:docMk/>
            <pc:sldMk cId="1191438269" sldId="328"/>
            <ac:cxnSpMk id="40" creationId="{1EF72E91-FFFC-4463-A7BC-454EB58E8872}"/>
          </ac:cxnSpMkLst>
        </pc:cxn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RF y RNF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RF</a:t>
            </a: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RNF</a:t>
            </a: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8" y="2023783"/>
            <a:ext cx="7369819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 prototipos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 (flecos pendientes)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866242"/>
            <a:ext cx="7470672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Resolver flecos generación de código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y eliminar rutas dinámicamente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autorización</a:t>
            </a:r>
          </a:p>
          <a:p>
            <a:pPr>
              <a:lnSpc>
                <a:spcPct val="150000"/>
              </a:lnSpc>
            </a:pPr>
            <a:r>
              <a:rPr lang="es-ES" dirty="0"/>
              <a:t>Normalizar ruta base peticiones</a:t>
            </a:r>
          </a:p>
          <a:p>
            <a:pPr>
              <a:lnSpc>
                <a:spcPct val="150000"/>
              </a:lnSpc>
            </a:pPr>
            <a:r>
              <a:rPr lang="es-ES" dirty="0"/>
              <a:t>Hacer microservicio Core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721224"/>
            <a:ext cx="7786677" cy="2666526"/>
          </a:xfrm>
        </p:spPr>
        <p:txBody>
          <a:bodyPr/>
          <a:lstStyle/>
          <a:p>
            <a:r>
              <a:rPr lang="es-ES" dirty="0"/>
              <a:t>Sistema de despliegue (Docker vs Microservicio específico)</a:t>
            </a:r>
          </a:p>
          <a:p>
            <a:r>
              <a:rPr lang="es-ES" dirty="0"/>
              <a:t>Comunicación IU</a:t>
            </a:r>
          </a:p>
          <a:p>
            <a:r>
              <a:rPr lang="es-ES" dirty="0"/>
              <a:t>Comunicación microservicios</a:t>
            </a:r>
          </a:p>
          <a:p>
            <a:r>
              <a:rPr lang="es-ES" dirty="0"/>
              <a:t>Problemas: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Códigos de error: 404, 502 y 504</a:t>
            </a:r>
          </a:p>
          <a:p>
            <a:pPr lvl="1"/>
            <a:r>
              <a:rPr lang="es-ES" dirty="0"/>
              <a:t>Personalizar </a:t>
            </a:r>
            <a:r>
              <a:rPr lang="es-ES" i="1" dirty="0" err="1"/>
              <a:t>timeouts</a:t>
            </a:r>
            <a:endParaRPr lang="es-ES" i="1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Personalizar logs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Multiinstaciar</a:t>
            </a:r>
            <a:r>
              <a:rPr lang="es-ES" dirty="0"/>
              <a:t>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Segundo nivel de redirección</a:t>
            </a:r>
          </a:p>
          <a:p>
            <a:pPr>
              <a:lnSpc>
                <a:spcPct val="150000"/>
              </a:lnSpc>
            </a:pPr>
            <a:r>
              <a:rPr lang="es-ES" dirty="0"/>
              <a:t>Filtros misma máquina y versión de API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 peticiones pesadas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(1/2)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146136" cy="2884200"/>
          </a:xfrm>
        </p:spPr>
        <p:txBody>
          <a:bodyPr/>
          <a:lstStyle/>
          <a:p>
            <a:r>
              <a:rPr lang="es-ES" dirty="0"/>
              <a:t>Organización de las tareas en UT</a:t>
            </a:r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PA</a:t>
            </a:r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9A4227-2553-4039-BEAB-2E62997C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35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559;p38">
            <a:extLst>
              <a:ext uri="{FF2B5EF4-FFF2-40B4-BE49-F238E27FC236}">
                <a16:creationId xmlns:a16="http://schemas.microsoft.com/office/drawing/2014/main" id="{1EF72E91-FFFC-4463-A7BC-454EB58E8872}"/>
              </a:ext>
            </a:extLst>
          </p:cNvPr>
          <p:cNvCxnSpPr/>
          <p:nvPr/>
        </p:nvCxnSpPr>
        <p:spPr>
          <a:xfrm rot="10800000">
            <a:off x="7439943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" name="Google Shape;559;p38">
            <a:extLst>
              <a:ext uri="{FF2B5EF4-FFF2-40B4-BE49-F238E27FC236}">
                <a16:creationId xmlns:a16="http://schemas.microsoft.com/office/drawing/2014/main" id="{DA728EA3-D86F-4D2B-ADD5-43D87A18F831}"/>
              </a:ext>
            </a:extLst>
          </p:cNvPr>
          <p:cNvCxnSpPr/>
          <p:nvPr/>
        </p:nvCxnSpPr>
        <p:spPr>
          <a:xfrm rot="10800000">
            <a:off x="504021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559;p38">
            <a:extLst>
              <a:ext uri="{FF2B5EF4-FFF2-40B4-BE49-F238E27FC236}">
                <a16:creationId xmlns:a16="http://schemas.microsoft.com/office/drawing/2014/main" id="{237A1039-66FD-4796-B867-7EC50758B9B9}"/>
              </a:ext>
            </a:extLst>
          </p:cNvPr>
          <p:cNvCxnSpPr/>
          <p:nvPr/>
        </p:nvCxnSpPr>
        <p:spPr>
          <a:xfrm rot="10800000">
            <a:off x="6276749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" name="Google Shape;559;p38">
            <a:extLst>
              <a:ext uri="{FF2B5EF4-FFF2-40B4-BE49-F238E27FC236}">
                <a16:creationId xmlns:a16="http://schemas.microsoft.com/office/drawing/2014/main" id="{D570CEB9-ACA9-442B-8F6B-B7B47FEE6895}"/>
              </a:ext>
            </a:extLst>
          </p:cNvPr>
          <p:cNvCxnSpPr/>
          <p:nvPr/>
        </p:nvCxnSpPr>
        <p:spPr>
          <a:xfrm rot="10800000">
            <a:off x="3855350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" name="Google Shape;559;p38">
            <a:extLst>
              <a:ext uri="{FF2B5EF4-FFF2-40B4-BE49-F238E27FC236}">
                <a16:creationId xmlns:a16="http://schemas.microsoft.com/office/drawing/2014/main" id="{562B8A6D-A9E3-4FFD-86F1-BA55ADF6E8DE}"/>
              </a:ext>
            </a:extLst>
          </p:cNvPr>
          <p:cNvCxnSpPr/>
          <p:nvPr/>
        </p:nvCxnSpPr>
        <p:spPr>
          <a:xfrm rot="10800000">
            <a:off x="2628190" y="356529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" name="Google Shape;559;p38">
            <a:extLst>
              <a:ext uri="{FF2B5EF4-FFF2-40B4-BE49-F238E27FC236}">
                <a16:creationId xmlns:a16="http://schemas.microsoft.com/office/drawing/2014/main" id="{95324B09-1BAC-4FB5-8218-1EE71BE70C94}"/>
              </a:ext>
            </a:extLst>
          </p:cNvPr>
          <p:cNvCxnSpPr/>
          <p:nvPr/>
        </p:nvCxnSpPr>
        <p:spPr>
          <a:xfrm rot="10800000">
            <a:off x="1427257" y="24981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(2/2)</a:t>
            </a:r>
            <a:r>
              <a:rPr lang="es-ES" b="0" dirty="0"/>
              <a:t> – Cronología del proyecto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12" name="Google Shape;552;p38">
            <a:extLst>
              <a:ext uri="{FF2B5EF4-FFF2-40B4-BE49-F238E27FC236}">
                <a16:creationId xmlns:a16="http://schemas.microsoft.com/office/drawing/2014/main" id="{8CFDED87-45B8-45FC-A4E5-2BD13CE62230}"/>
              </a:ext>
            </a:extLst>
          </p:cNvPr>
          <p:cNvSpPr/>
          <p:nvPr/>
        </p:nvSpPr>
        <p:spPr>
          <a:xfrm>
            <a:off x="6929281" y="282110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" name="Google Shape;552;p38">
            <a:extLst>
              <a:ext uri="{FF2B5EF4-FFF2-40B4-BE49-F238E27FC236}">
                <a16:creationId xmlns:a16="http://schemas.microsoft.com/office/drawing/2014/main" id="{DBEC68AC-D140-4811-868C-4FE6DA0843EB}"/>
              </a:ext>
            </a:extLst>
          </p:cNvPr>
          <p:cNvSpPr/>
          <p:nvPr/>
        </p:nvSpPr>
        <p:spPr>
          <a:xfrm>
            <a:off x="5723548" y="282666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3" name="Google Shape;552;p38">
            <a:extLst>
              <a:ext uri="{FF2B5EF4-FFF2-40B4-BE49-F238E27FC236}">
                <a16:creationId xmlns:a16="http://schemas.microsoft.com/office/drawing/2014/main" id="{5C7A3052-3E88-450C-86E8-1A80D381E97E}"/>
              </a:ext>
            </a:extLst>
          </p:cNvPr>
          <p:cNvSpPr/>
          <p:nvPr/>
        </p:nvSpPr>
        <p:spPr>
          <a:xfrm>
            <a:off x="4507884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" name="Google Shape;552;p38">
            <a:extLst>
              <a:ext uri="{FF2B5EF4-FFF2-40B4-BE49-F238E27FC236}">
                <a16:creationId xmlns:a16="http://schemas.microsoft.com/office/drawing/2014/main" id="{30312589-568A-460D-AA81-D78C174E7293}"/>
              </a:ext>
            </a:extLst>
          </p:cNvPr>
          <p:cNvSpPr/>
          <p:nvPr/>
        </p:nvSpPr>
        <p:spPr>
          <a:xfrm>
            <a:off x="3302149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5" name="Google Shape;552;p38">
            <a:extLst>
              <a:ext uri="{FF2B5EF4-FFF2-40B4-BE49-F238E27FC236}">
                <a16:creationId xmlns:a16="http://schemas.microsoft.com/office/drawing/2014/main" id="{DBD1F82C-53EA-42C3-B1D7-CDD6B7806EA7}"/>
              </a:ext>
            </a:extLst>
          </p:cNvPr>
          <p:cNvSpPr/>
          <p:nvPr/>
        </p:nvSpPr>
        <p:spPr>
          <a:xfrm>
            <a:off x="2091450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" name="Google Shape;552;p38">
            <a:extLst>
              <a:ext uri="{FF2B5EF4-FFF2-40B4-BE49-F238E27FC236}">
                <a16:creationId xmlns:a16="http://schemas.microsoft.com/office/drawing/2014/main" id="{2629B164-F50E-4DD9-BDDF-E56C8B751D84}"/>
              </a:ext>
            </a:extLst>
          </p:cNvPr>
          <p:cNvSpPr/>
          <p:nvPr/>
        </p:nvSpPr>
        <p:spPr>
          <a:xfrm>
            <a:off x="883233" y="2832222"/>
            <a:ext cx="1340659" cy="917762"/>
          </a:xfrm>
          <a:prstGeom prst="homePlate">
            <a:avLst>
              <a:gd name="adj" fmla="val 3203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560;p38">
            <a:extLst>
              <a:ext uri="{FF2B5EF4-FFF2-40B4-BE49-F238E27FC236}">
                <a16:creationId xmlns:a16="http://schemas.microsoft.com/office/drawing/2014/main" id="{17B83928-1B30-4DB8-A4C9-8EE65C74D6A2}"/>
              </a:ext>
            </a:extLst>
          </p:cNvPr>
          <p:cNvSpPr txBox="1"/>
          <p:nvPr/>
        </p:nvSpPr>
        <p:spPr>
          <a:xfrm>
            <a:off x="874056" y="1865062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Estudio de tecnologías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" name="Google Shape;560;p38">
            <a:extLst>
              <a:ext uri="{FF2B5EF4-FFF2-40B4-BE49-F238E27FC236}">
                <a16:creationId xmlns:a16="http://schemas.microsoft.com/office/drawing/2014/main" id="{C47D9E60-9409-417E-9089-5A1FC3F64711}"/>
              </a:ext>
            </a:extLst>
          </p:cNvPr>
          <p:cNvSpPr txBox="1"/>
          <p:nvPr/>
        </p:nvSpPr>
        <p:spPr>
          <a:xfrm>
            <a:off x="3039037" y="1865062"/>
            <a:ext cx="160377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Consolidación del microservicio autogenerado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" name="Google Shape;560;p38">
            <a:extLst>
              <a:ext uri="{FF2B5EF4-FFF2-40B4-BE49-F238E27FC236}">
                <a16:creationId xmlns:a16="http://schemas.microsoft.com/office/drawing/2014/main" id="{7CF6E3DF-5B76-4DB3-ADD7-ABEC236C7F81}"/>
              </a:ext>
            </a:extLst>
          </p:cNvPr>
          <p:cNvSpPr txBox="1"/>
          <p:nvPr/>
        </p:nvSpPr>
        <p:spPr>
          <a:xfrm>
            <a:off x="5674658" y="1865062"/>
            <a:ext cx="115529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Producto final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7" name="Google Shape;560;p38">
            <a:extLst>
              <a:ext uri="{FF2B5EF4-FFF2-40B4-BE49-F238E27FC236}">
                <a16:creationId xmlns:a16="http://schemas.microsoft.com/office/drawing/2014/main" id="{2BD3DD83-01DE-480C-9410-0B76BBE252DC}"/>
              </a:ext>
            </a:extLst>
          </p:cNvPr>
          <p:cNvSpPr txBox="1"/>
          <p:nvPr/>
        </p:nvSpPr>
        <p:spPr>
          <a:xfrm>
            <a:off x="2037229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Construcción de prototipos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" name="Google Shape;560;p38">
            <a:extLst>
              <a:ext uri="{FF2B5EF4-FFF2-40B4-BE49-F238E27FC236}">
                <a16:creationId xmlns:a16="http://schemas.microsoft.com/office/drawing/2014/main" id="{0331AC53-1D73-45F0-B490-8A1E20E46D5E}"/>
              </a:ext>
            </a:extLst>
          </p:cNvPr>
          <p:cNvSpPr txBox="1"/>
          <p:nvPr/>
        </p:nvSpPr>
        <p:spPr>
          <a:xfrm>
            <a:off x="4409741" y="4216451"/>
            <a:ext cx="12649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Primeros despliegues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560;p38">
            <a:extLst>
              <a:ext uri="{FF2B5EF4-FFF2-40B4-BE49-F238E27FC236}">
                <a16:creationId xmlns:a16="http://schemas.microsoft.com/office/drawing/2014/main" id="{2D3C34DE-C8F6-4B76-B4E7-3F71D06DDEEF}"/>
              </a:ext>
            </a:extLst>
          </p:cNvPr>
          <p:cNvSpPr txBox="1"/>
          <p:nvPr/>
        </p:nvSpPr>
        <p:spPr>
          <a:xfrm>
            <a:off x="6900189" y="4216451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</a:t>
            </a:r>
            <a:r>
              <a:rPr lang="es-ES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r>
              <a:rPr lang="en" sz="18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visión de la memoria</a:t>
            </a:r>
            <a:endParaRPr sz="18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" name="Google Shape;560;p38">
            <a:extLst>
              <a:ext uri="{FF2B5EF4-FFF2-40B4-BE49-F238E27FC236}">
                <a16:creationId xmlns:a16="http://schemas.microsoft.com/office/drawing/2014/main" id="{6AA69242-A17D-4BFA-8CDF-FC87F6D77628}"/>
              </a:ext>
            </a:extLst>
          </p:cNvPr>
          <p:cNvSpPr txBox="1"/>
          <p:nvPr/>
        </p:nvSpPr>
        <p:spPr>
          <a:xfrm>
            <a:off x="2185822" y="3111291"/>
            <a:ext cx="47143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pc="6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PROGRAMACIÓN</a:t>
            </a:r>
            <a:endParaRPr sz="3600" spc="6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14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Algunos aspectos negativos</a:t>
            </a:r>
          </a:p>
          <a:p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595</Words>
  <Application>Microsoft Office PowerPoint</Application>
  <PresentationFormat>Presentación en pantalla (16:9)</PresentationFormat>
  <Paragraphs>178</Paragraphs>
  <Slides>35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Catamaran</vt:lpstr>
      <vt:lpstr>Calibri</vt:lpstr>
      <vt:lpstr>Catamaran Thin</vt:lpstr>
      <vt:lpstr>Arial</vt:lpstr>
      <vt:lpstr>Wingdings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 y RNF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interacción proxy inverso</vt:lpstr>
      <vt:lpstr>Pruebas</vt:lpstr>
      <vt:lpstr>Metodología (1/2) - Prácticas</vt:lpstr>
      <vt:lpstr>Metodología (2/2)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2021-09-04T09:49:26Z</dcterms:modified>
</cp:coreProperties>
</file>