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tamaran" panose="020B0604020202020204" charset="0"/>
      <p:regular r:id="rId46"/>
      <p:bold r:id="rId47"/>
    </p:embeddedFont>
    <p:embeddedFont>
      <p:font typeface="Catamaran Thin" panose="020B0604020202020204" charset="0"/>
      <p:regular r:id="rId48"/>
      <p:bold r:id="rId49"/>
    </p:embeddedFont>
    <p:embeddedFont>
      <p:font typeface="Montserrat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12" dt="2021-08-25T11:02:19.204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modSld">
      <pc:chgData name="Alejandro Carrión" userId="757439b461449c9e" providerId="LiveId" clId="{ECF2C08A-1D63-4443-908D-B3C4743D2FCA}" dt="2021-08-25T11:07:49.549" v="404" actId="20577"/>
      <pc:docMkLst>
        <pc:docMk/>
      </pc:docMkLst>
      <pc:sldChg chg="modSp mod">
        <pc:chgData name="Alejandro Carrión" userId="757439b461449c9e" providerId="LiveId" clId="{ECF2C08A-1D63-4443-908D-B3C4743D2FCA}" dt="2021-08-25T11:07:49.549" v="404" actId="20577"/>
        <pc:sldMkLst>
          <pc:docMk/>
          <pc:sldMk cId="0" sldId="268"/>
        </pc:sldMkLst>
        <pc:graphicFrameChg chg="mod modGraphic">
          <ac:chgData name="Alejandro Carrión" userId="757439b461449c9e" providerId="LiveId" clId="{ECF2C08A-1D63-4443-908D-B3C4743D2FCA}" dt="2021-08-25T11:07:49.549" v="404" actId="20577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atamara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103661" y="901067"/>
            <a:ext cx="319747" cy="266140"/>
            <a:chOff x="1244325" y="314425"/>
            <a:chExt cx="444525" cy="370050"/>
          </a:xfrm>
        </p:grpSpPr>
        <p:sp>
          <p:nvSpPr>
            <p:cNvPr id="303" name="Google Shape;303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t="19518" b="7269"/>
          <a:stretch/>
        </p:blipFill>
        <p:spPr>
          <a:xfrm>
            <a:off x="4303909" y="1851982"/>
            <a:ext cx="4495770" cy="3291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title" idx="4294967295"/>
          </p:nvPr>
        </p:nvSpPr>
        <p:spPr>
          <a:xfrm>
            <a:off x="2765775" y="3768800"/>
            <a:ext cx="3612600" cy="109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3" name="Google Shape;323;p23"/>
          <p:cNvSpPr/>
          <p:nvPr/>
        </p:nvSpPr>
        <p:spPr>
          <a:xfrm>
            <a:off x="3194043" y="1758000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828566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559520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77910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33994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04815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560899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30" name="Google Shape;330;p23"/>
          <p:cNvCxnSpPr>
            <a:stCxn id="323" idx="2"/>
            <a:endCxn id="324" idx="0"/>
          </p:cNvCxnSpPr>
          <p:nvPr/>
        </p:nvCxnSpPr>
        <p:spPr>
          <a:xfrm rot="-5400000" flipH="1">
            <a:off x="4438893" y="1770150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3"/>
          <p:cNvCxnSpPr>
            <a:stCxn id="325" idx="0"/>
            <a:endCxn id="323" idx="2"/>
          </p:cNvCxnSpPr>
          <p:nvPr/>
        </p:nvCxnSpPr>
        <p:spPr>
          <a:xfrm rot="-5400000">
            <a:off x="2804370" y="1770037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23"/>
          <p:cNvCxnSpPr>
            <a:stCxn id="325" idx="2"/>
            <a:endCxn id="327" idx="0"/>
          </p:cNvCxnSpPr>
          <p:nvPr/>
        </p:nvCxnSpPr>
        <p:spPr>
          <a:xfrm rot="-5400000" flipH="1">
            <a:off x="2377320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3"/>
          <p:cNvCxnSpPr>
            <a:stCxn id="326" idx="0"/>
            <a:endCxn id="325" idx="2"/>
          </p:cNvCxnSpPr>
          <p:nvPr/>
        </p:nvCxnSpPr>
        <p:spPr>
          <a:xfrm rot="-5400000">
            <a:off x="1596900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3"/>
          <p:cNvCxnSpPr>
            <a:stCxn id="324" idx="2"/>
            <a:endCxn id="329" idx="0"/>
          </p:cNvCxnSpPr>
          <p:nvPr/>
        </p:nvCxnSpPr>
        <p:spPr>
          <a:xfrm rot="-5400000" flipH="1">
            <a:off x="5646366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3"/>
          <p:cNvCxnSpPr>
            <a:stCxn id="328" idx="0"/>
            <a:endCxn id="324" idx="2"/>
          </p:cNvCxnSpPr>
          <p:nvPr/>
        </p:nvCxnSpPr>
        <p:spPr>
          <a:xfrm rot="-5400000">
            <a:off x="4865952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1" name="Google Shape;341;p24"/>
          <p:cNvGraphicFramePr/>
          <p:nvPr>
            <p:extLst>
              <p:ext uri="{D42A27DB-BD31-4B8C-83A1-F6EECF244321}">
                <p14:modId xmlns:p14="http://schemas.microsoft.com/office/powerpoint/2010/main" val="1597899200"/>
              </p:ext>
            </p:extLst>
          </p:nvPr>
        </p:nvGraphicFramePr>
        <p:xfrm>
          <a:off x="1224680" y="1594901"/>
          <a:ext cx="7078876" cy="335175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532684998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3895003156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1529373508"/>
                    </a:ext>
                  </a:extLst>
                </a:gridCol>
                <a:gridCol w="1058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Patrón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Nivel OSI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Coste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Configuración dinámica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Personalización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Puesta a punto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NGINX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Proxy</a:t>
                      </a: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inverso / API </a:t>
                      </a: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Gateway</a:t>
                      </a:r>
                      <a:endParaRPr sz="11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 pago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Baja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Sencilla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Kemp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Balanceador de carga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4/7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 pago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Baja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Sencilla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YARP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Proxy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inverso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Gratuito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</a:t>
                      </a: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open source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)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Alta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34055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Ocelot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API </a:t>
                      </a: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Gateway</a:t>
                      </a:r>
                      <a:endParaRPr sz="11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Gratuito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</a:t>
                      </a: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open source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44" name="Google Shape;344;p2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algn="bl" rotWithShape="0">
              <a:schemeClr val="accent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title" idx="4294967295"/>
          </p:nvPr>
        </p:nvSpPr>
        <p:spPr>
          <a:xfrm>
            <a:off x="1566750" y="26025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2009875" y="1778275"/>
            <a:ext cx="713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office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4294967295"/>
          </p:nvPr>
        </p:nvSpPr>
        <p:spPr>
          <a:xfrm>
            <a:off x="712350" y="471462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357" name="Google Shape;357;p25"/>
          <p:cNvSpPr/>
          <p:nvPr/>
        </p:nvSpPr>
        <p:spPr>
          <a:xfrm>
            <a:off x="1134324" y="20811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2796624" y="372934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3873299" y="18786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4611299" y="399179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6718074" y="238032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7378499" y="40355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ctrTitle" idx="4294967295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368" name="Google Shape;368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89,526,124$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875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100%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855300" y="41164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185,244 users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8019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87" name="Google Shape;387;p2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88" name="Google Shape;388;p2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245709" y="2654906"/>
            <a:ext cx="2635657" cy="1151444"/>
            <a:chOff x="323513" y="1986800"/>
            <a:chExt cx="2952125" cy="128970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4" name="Google Shape;39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5" name="Google Shape;395;p28"/>
          <p:cNvGrpSpPr/>
          <p:nvPr/>
        </p:nvGrpSpPr>
        <p:grpSpPr>
          <a:xfrm>
            <a:off x="4608220" y="1827771"/>
            <a:ext cx="3223588" cy="1151444"/>
            <a:chOff x="5209838" y="1060350"/>
            <a:chExt cx="3610650" cy="1289700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7" name="Google Shape;39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8" name="Google Shape;398;p28"/>
          <p:cNvGrpSpPr/>
          <p:nvPr/>
        </p:nvGrpSpPr>
        <p:grpSpPr>
          <a:xfrm>
            <a:off x="4608220" y="3577749"/>
            <a:ext cx="3223588" cy="1151444"/>
            <a:chOff x="5209838" y="3020450"/>
            <a:chExt cx="3610650" cy="1289700"/>
          </a:xfrm>
        </p:grpSpPr>
        <p:sp>
          <p:nvSpPr>
            <p:cNvPr id="399" name="Google Shape;39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400" name="Google Shape;40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01" name="Google Shape;401;p28"/>
          <p:cNvGrpSpPr/>
          <p:nvPr/>
        </p:nvGrpSpPr>
        <p:grpSpPr>
          <a:xfrm>
            <a:off x="2333701" y="1531461"/>
            <a:ext cx="3405884" cy="3384245"/>
            <a:chOff x="2662213" y="676344"/>
            <a:chExt cx="3814835" cy="3790597"/>
          </a:xfrm>
        </p:grpSpPr>
        <p:sp>
          <p:nvSpPr>
            <p:cNvPr id="402" name="Google Shape;40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06" name="Google Shape;40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09" name="Google Shape;40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12" name="Google Shape;41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5" name="Google Shape;41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6" name="Google Shape;41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29"/>
          <p:cNvSpPr txBox="1">
            <a:spLocks noGrp="1"/>
          </p:cNvSpPr>
          <p:nvPr>
            <p:ph type="body" idx="3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7" name="Google Shape;427;p2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2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33" name="Google Shape;433;p29"/>
          <p:cNvSpPr txBox="1">
            <a:spLocks noGrp="1"/>
          </p:cNvSpPr>
          <p:nvPr>
            <p:ph type="body" idx="3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440" name="Google Shape;440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30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4000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3000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2000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1000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4455156" y="4860977"/>
            <a:ext cx="233683" cy="171336"/>
            <a:chOff x="3936375" y="3703750"/>
            <a:chExt cx="453050" cy="332175"/>
          </a:xfrm>
        </p:grpSpPr>
        <p:sp>
          <p:nvSpPr>
            <p:cNvPr id="459" name="Google Shape;459;p3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2"/>
          </p:nvPr>
        </p:nvSpPr>
        <p:spPr>
          <a:xfrm>
            <a:off x="779075" y="3970850"/>
            <a:ext cx="60105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MOBILE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471" name="Google Shape;471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5" name="Google Shape;475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81" name="Google Shape;481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482" name="Google Shape;482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6" name="Google Shape;4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TABLET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799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DESKTOP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Any questions?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You can find me at: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@username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user@mail.me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alphaModFix/>
          </a:blip>
          <a:srcRect l="19835" r="19835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515" name="Google Shape;515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16" name="Google Shape;516;p3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5" name="Google Shape;525;p36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9" name="Google Shape;529;p3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2305150" y="3385428"/>
            <a:ext cx="58110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For Business Plans, Marketing Plans, Project Proposals, Lessons, etc</a:t>
            </a:r>
            <a:endParaRPr sz="160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45" name="Google Shape;545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6850186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5681064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451194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334282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2173700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58913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20018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0" y="2755950"/>
            <a:ext cx="5643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 rot="10800000">
            <a:off x="68094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38"/>
          <p:cNvSpPr txBox="1"/>
          <p:nvPr/>
        </p:nvSpPr>
        <p:spPr>
          <a:xfrm>
            <a:off x="6446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1" name="Google Shape;561;p38"/>
          <p:cNvCxnSpPr/>
          <p:nvPr/>
        </p:nvCxnSpPr>
        <p:spPr>
          <a:xfrm rot="10800000">
            <a:off x="185101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2" name="Google Shape;562;p38"/>
          <p:cNvSpPr txBox="1"/>
          <p:nvPr/>
        </p:nvSpPr>
        <p:spPr>
          <a:xfrm>
            <a:off x="18160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3" name="Google Shape;563;p38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4" name="Google Shape;564;p38"/>
          <p:cNvSpPr txBox="1"/>
          <p:nvPr/>
        </p:nvSpPr>
        <p:spPr>
          <a:xfrm>
            <a:off x="29874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5" name="Google Shape;565;p38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6" name="Google Shape;566;p38"/>
          <p:cNvSpPr txBox="1"/>
          <p:nvPr/>
        </p:nvSpPr>
        <p:spPr>
          <a:xfrm>
            <a:off x="41588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7" name="Google Shape;567;p38"/>
          <p:cNvCxnSpPr/>
          <p:nvPr/>
        </p:nvCxnSpPr>
        <p:spPr>
          <a:xfrm rot="10800000">
            <a:off x="536121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8" name="Google Shape;568;p38"/>
          <p:cNvSpPr txBox="1"/>
          <p:nvPr/>
        </p:nvSpPr>
        <p:spPr>
          <a:xfrm>
            <a:off x="53302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9" name="Google Shape;569;p38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0" name="Google Shape;570;p38"/>
          <p:cNvSpPr txBox="1"/>
          <p:nvPr/>
        </p:nvSpPr>
        <p:spPr>
          <a:xfrm>
            <a:off x="65016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1" name="Google Shape;571;p38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2" name="Google Shape;572;p38"/>
          <p:cNvSpPr txBox="1"/>
          <p:nvPr/>
        </p:nvSpPr>
        <p:spPr>
          <a:xfrm>
            <a:off x="1212851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3" name="Google Shape;573;p38"/>
          <p:cNvCxnSpPr/>
          <p:nvPr/>
        </p:nvCxnSpPr>
        <p:spPr>
          <a:xfrm rot="10800000">
            <a:off x="244503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4" name="Google Shape;574;p38"/>
          <p:cNvSpPr txBox="1"/>
          <p:nvPr/>
        </p:nvSpPr>
        <p:spPr>
          <a:xfrm>
            <a:off x="2391030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5" name="Google Shape;575;p38"/>
          <p:cNvCxnSpPr/>
          <p:nvPr/>
        </p:nvCxnSpPr>
        <p:spPr>
          <a:xfrm rot="10800000">
            <a:off x="361509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6" name="Google Shape;576;p38"/>
          <p:cNvSpPr txBox="1"/>
          <p:nvPr/>
        </p:nvSpPr>
        <p:spPr>
          <a:xfrm>
            <a:off x="3569209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7" name="Google Shape;577;p38"/>
          <p:cNvCxnSpPr/>
          <p:nvPr/>
        </p:nvCxnSpPr>
        <p:spPr>
          <a:xfrm rot="10800000">
            <a:off x="478516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8" name="Google Shape;578;p38"/>
          <p:cNvSpPr txBox="1"/>
          <p:nvPr/>
        </p:nvSpPr>
        <p:spPr>
          <a:xfrm>
            <a:off x="4747388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9" name="Google Shape;579;p38"/>
          <p:cNvCxnSpPr/>
          <p:nvPr/>
        </p:nvCxnSpPr>
        <p:spPr>
          <a:xfrm rot="10800000">
            <a:off x="59552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0" name="Google Shape;580;p38"/>
          <p:cNvSpPr txBox="1"/>
          <p:nvPr/>
        </p:nvSpPr>
        <p:spPr>
          <a:xfrm>
            <a:off x="5925566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1" name="Google Shape;581;p38"/>
          <p:cNvCxnSpPr/>
          <p:nvPr/>
        </p:nvCxnSpPr>
        <p:spPr>
          <a:xfrm rot="10800000">
            <a:off x="712529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2" name="Google Shape;582;p38"/>
          <p:cNvSpPr txBox="1"/>
          <p:nvPr/>
        </p:nvSpPr>
        <p:spPr>
          <a:xfrm>
            <a:off x="7091831" y="3648150"/>
            <a:ext cx="916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583" name="Google Shape;583;p3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84" name="Google Shape;584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93" name="Google Shape;5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597" name="Google Shape;59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00" name="Google Shape;60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03" name="Google Shape;60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06" name="Google Shape;60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09" name="Google Shape;60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12" name="Google Shape;61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614" name="Google Shape;61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30" name="Google Shape;63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631" name="Google Shape;631;p40"/>
          <p:cNvGraphicFramePr/>
          <p:nvPr/>
        </p:nvGraphicFramePr>
        <p:xfrm>
          <a:off x="779000" y="1564481"/>
          <a:ext cx="6419125" cy="31095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32" name="Google Shape;632;p4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33" name="Google Shape;633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l="13256" t="14942" r="13256" b="3934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42" name="Google Shape;642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779100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STRENGTHS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4614885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WEAKNESSES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779100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OPPORTUNITIES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614885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THREATS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3405163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 rot="5400000">
            <a:off x="3557886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 rot="10800000">
            <a:off x="3557886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 rot="-5400000">
            <a:off x="3405163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3892462" y="2319932"/>
            <a:ext cx="314767" cy="400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652" name="Google Shape;652;p41"/>
          <p:cNvSpPr/>
          <p:nvPr/>
        </p:nvSpPr>
        <p:spPr>
          <a:xfrm>
            <a:off x="4781831" y="2326691"/>
            <a:ext cx="507846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653" name="Google Shape;653;p41"/>
          <p:cNvSpPr/>
          <p:nvPr/>
        </p:nvSpPr>
        <p:spPr>
          <a:xfrm>
            <a:off x="3862175" y="3288767"/>
            <a:ext cx="375341" cy="4002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654" name="Google Shape;654;p41"/>
          <p:cNvSpPr/>
          <p:nvPr/>
        </p:nvSpPr>
        <p:spPr>
          <a:xfrm>
            <a:off x="4881886" y="3295527"/>
            <a:ext cx="307737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grpSp>
        <p:nvGrpSpPr>
          <p:cNvPr id="655" name="Google Shape;655;p41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56" name="Google Shape;656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5" name="Google Shape;665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Activities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Resources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Value Propositions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9" name="Google Shape;669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Relationships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Channels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Segments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Partners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Cost Structure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Revenue Streams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9" name="Google Shape;679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80" name="Google Shape;680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82" name="Google Shape;682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83" name="Google Shape;683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84" name="Google Shape;684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7" name="Google Shape;687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88" name="Google Shape;688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3" name="Google Shape;693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94" name="Google Shape;694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05" name="Google Shape;705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779266" y="1412873"/>
            <a:ext cx="3354866" cy="3016024"/>
            <a:chOff x="3778727" y="4460423"/>
            <a:chExt cx="720160" cy="647438"/>
          </a:xfrm>
        </p:grpSpPr>
        <p:sp>
          <p:nvSpPr>
            <p:cNvPr id="707" name="Google Shape;707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cxnSp>
        <p:nvCxnSpPr>
          <p:cNvPr id="714" name="Google Shape;714;p43"/>
          <p:cNvCxnSpPr/>
          <p:nvPr/>
        </p:nvCxnSpPr>
        <p:spPr>
          <a:xfrm>
            <a:off x="4059589" y="1912367"/>
            <a:ext cx="98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5" name="Google Shape;715;p43"/>
          <p:cNvSpPr txBox="1"/>
          <p:nvPr/>
        </p:nvSpPr>
        <p:spPr>
          <a:xfrm>
            <a:off x="5099543" y="175240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6" name="Google Shape;716;p43"/>
          <p:cNvCxnSpPr/>
          <p:nvPr/>
        </p:nvCxnSpPr>
        <p:spPr>
          <a:xfrm>
            <a:off x="3914846" y="2360169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7" name="Google Shape;717;p43"/>
          <p:cNvSpPr txBox="1"/>
          <p:nvPr/>
        </p:nvSpPr>
        <p:spPr>
          <a:xfrm>
            <a:off x="5099543" y="220019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8" name="Google Shape;718;p43"/>
          <p:cNvCxnSpPr/>
          <p:nvPr/>
        </p:nvCxnSpPr>
        <p:spPr>
          <a:xfrm>
            <a:off x="3709156" y="2807971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9" name="Google Shape;719;p43"/>
          <p:cNvSpPr txBox="1"/>
          <p:nvPr/>
        </p:nvSpPr>
        <p:spPr>
          <a:xfrm>
            <a:off x="5099543" y="2647985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0" name="Google Shape;720;p43"/>
          <p:cNvCxnSpPr/>
          <p:nvPr/>
        </p:nvCxnSpPr>
        <p:spPr>
          <a:xfrm>
            <a:off x="3533940" y="3255749"/>
            <a:ext cx="1508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1" name="Google Shape;721;p43"/>
          <p:cNvSpPr txBox="1"/>
          <p:nvPr/>
        </p:nvSpPr>
        <p:spPr>
          <a:xfrm>
            <a:off x="5099543" y="3095777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2" name="Google Shape;722;p43"/>
          <p:cNvCxnSpPr/>
          <p:nvPr/>
        </p:nvCxnSpPr>
        <p:spPr>
          <a:xfrm>
            <a:off x="3343475" y="3703551"/>
            <a:ext cx="1698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3" name="Google Shape;723;p43"/>
          <p:cNvSpPr txBox="1"/>
          <p:nvPr/>
        </p:nvSpPr>
        <p:spPr>
          <a:xfrm>
            <a:off x="5099543" y="354357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4" name="Google Shape;724;p43"/>
          <p:cNvCxnSpPr/>
          <p:nvPr/>
        </p:nvCxnSpPr>
        <p:spPr>
          <a:xfrm>
            <a:off x="3145410" y="4151329"/>
            <a:ext cx="1888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5" name="Google Shape;725;p43"/>
          <p:cNvSpPr txBox="1"/>
          <p:nvPr/>
        </p:nvSpPr>
        <p:spPr>
          <a:xfrm>
            <a:off x="5099543" y="399136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26" name="Google Shape;726;p4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27" name="Google Shape;727;p4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36" name="Google Shape;736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37" name="Google Shape;73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7791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8" name="Google Shape;738;p44"/>
          <p:cNvSpPr txBox="1"/>
          <p:nvPr/>
        </p:nvSpPr>
        <p:spPr>
          <a:xfrm>
            <a:off x="7841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Imani Jackson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39" name="Google Shape;73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88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0" name="Google Shape;740;p44"/>
          <p:cNvSpPr txBox="1"/>
          <p:nvPr/>
        </p:nvSpPr>
        <p:spPr>
          <a:xfrm>
            <a:off x="27638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Marcos Galán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1" name="Google Shape;74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38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2" name="Google Shape;742;p44"/>
          <p:cNvSpPr txBox="1"/>
          <p:nvPr/>
        </p:nvSpPr>
        <p:spPr>
          <a:xfrm>
            <a:off x="4743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Ixchel Valdía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3" name="Google Shape;74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18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4" name="Google Shape;744;p44"/>
          <p:cNvSpPr txBox="1"/>
          <p:nvPr/>
        </p:nvSpPr>
        <p:spPr>
          <a:xfrm>
            <a:off x="6723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Nils Årud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45" name="Google Shape;745;p4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46" name="Google Shape;746;p4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755" name="Google Shape;755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56" name="Google Shape;7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2" name="Google Shape;802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03" name="Google Shape;803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04" name="Google Shape;8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26" name="Google Shape;826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27" name="Google Shape;827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28" name="Google Shape;828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1" name="Google Shape;831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2" name="Google Shape;832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company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3" name="Google Shape;833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4" name="Google Shape;834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5" name="Google Shape;835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6" name="Google Shape;836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7" name="Google Shape;837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8" name="Google Shape;838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44" name="Google Shape;844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845" name="Google Shape;845;p46"/>
          <p:cNvGraphicFramePr/>
          <p:nvPr/>
        </p:nvGraphicFramePr>
        <p:xfrm>
          <a:off x="779100" y="1474725"/>
          <a:ext cx="6292275" cy="2986825"/>
        </p:xfrm>
        <a:graphic>
          <a:graphicData uri="http://schemas.openxmlformats.org/drawingml/2006/table">
            <a:tbl>
              <a:tblPr>
                <a:noFill/>
                <a:tableStyleId>{477553AC-1573-4A18-AE2D-678138A4FA22}</a:tableStyleId>
              </a:tblPr>
              <a:tblGrid>
                <a:gridCol w="6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46" name="Google Shape;846;p4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847" name="Google Shape;847;p4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57" name="Google Shape;857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64" name="Google Shape;86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67" name="Google Shape;86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9" name="Google Shape;869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72" name="Google Shape;872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76" name="Google Shape;87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81" name="Google Shape;881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82" name="Google Shape;882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03" name="Google Shape;903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06" name="Google Shape;90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10" name="Google Shape;910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3" name="Google Shape;913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14" name="Google Shape;914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8" name="Google Shape;918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9" name="Google Shape;919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0" name="Google Shape;920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1" name="Google Shape;921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22" name="Google Shape;922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23" name="Google Shape;923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26" name="Google Shape;92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29" name="Google Shape;929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32" name="Google Shape;932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4" name="Google Shape;934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35" name="Google Shape;935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40" name="Google Shape;94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43" name="Google Shape;94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46" name="Google Shape;946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47" name="Google Shape;947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48" name="Google Shape;948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0" name="Google Shape;950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51" name="Google Shape;951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57" name="Google Shape;95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9" name="Google Shape;959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60" name="Google Shape;960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66" name="Google Shape;96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72" name="Google Shape;972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6" name="Google Shape;976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7" name="Google Shape;977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9" name="Google Shape;979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80" name="Google Shape;980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83" name="Google Shape;983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86" name="Google Shape;986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8" name="Google Shape;988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89" name="Google Shape;989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90" name="Google Shape;990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2" name="Google Shape;992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93" name="Google Shape;993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8" name="Google Shape;998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99" name="Google Shape;999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04" name="Google Shape;100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07" name="Google Shape;100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9" name="Google Shape;1009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0" name="Google Shape;1010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11" name="Google Shape;1011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3" name="Google Shape;1013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14" name="Google Shape;1014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17" name="Google Shape;1017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9" name="Google Shape;1019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20" name="Google Shape;1020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23" name="Google Shape;1023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28" name="Google Shape;102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32" name="Google Shape;1032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4" name="Google Shape;1034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35" name="Google Shape;1035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8" name="Google Shape;1038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39" name="Google Shape;103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45" name="Google Shape;104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48" name="Google Shape;1048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53" name="Google Shape;1053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55" name="Google Shape;1055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58" name="Google Shape;105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62" name="Google Shape;1062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63" name="Google Shape;1063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64" name="Google Shape;1064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7" name="Google Shape;1067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68" name="Google Shape;1068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4" name="Google Shape;1074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75" name="Google Shape;1075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8" name="Google Shape;1078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9" name="Google Shape;1079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80" name="Google Shape;1080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83" name="Google Shape;1083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84" name="Google Shape;1084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85" name="Google Shape;1085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91" name="Google Shape;1091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95" name="Google Shape;1095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8" name="Google Shape;1098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99" name="Google Shape;1099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04" name="Google Shape;1104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05" name="Google Shape;110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11" name="Google Shape;1111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3" name="Google Shape;1113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14" name="Google Shape;1114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0" name="Google Shape;1120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21" name="Google Shape;1121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22" name="Google Shape;1122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7" name="Google Shape;1127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128" name="Google Shape;112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30" name="Google Shape;1130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132" name="Google Shape;113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136" name="Google Shape;113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140" name="Google Shape;1140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46" name="Google Shape;1146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3" name="Google Shape;1153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58" name="Google Shape;1158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2" name="Google Shape;1162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68" name="Google Shape;1168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2" name="Google Shape;1172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77" name="Google Shape;1177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3" name="Google Shape;1183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0" name="Google Shape;1190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3" name="Google Shape;1193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97" name="Google Shape;1197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4" name="Google Shape;1204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0" name="Google Shape;121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4" name="Google Shape;121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sp>
          <p:nvSpPr>
            <p:cNvPr id="1225" name="Google Shape;1225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1" name="Google Shape;123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2" name="Google Shape;1232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37" name="Google Shape;1237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3" name="Google Shape;1243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0" name="Google Shape;1250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55" name="Google Shape;1255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0" name="Google Shape;1260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65" name="Google Shape;126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66" name="Google Shape;126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8" name="Google Shape;126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9" name="Google Shape;126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0" name="Google Shape;127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1" name="Google Shape;127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2" name="Google Shape;127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3" name="Google Shape;127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4" name="Google Shape;127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5" name="Google Shape;127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76" name="Google Shape;127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77" name="Google Shape;1277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80" name="Google Shape;128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1" name="Google Shape;128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3" name="Google Shape;128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6" name="Google Shape;128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7" name="Google Shape;128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0" name="Google Shape;129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91" name="Google Shape;129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2" name="Google Shape;129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96" name="Google Shape;129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97" name="Google Shape;129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1" name="Google Shape;130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2" name="Google Shape;130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3" name="Google Shape;130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4" name="Google Shape;130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307" name="Google Shape;130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08" name="Google Shape;1308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16" name="Google Shape;131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1" name="Google Shape;132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5" name="Google Shape;132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26" name="Google Shape;132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1" name="Google Shape;133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2" name="Google Shape;133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39" name="Google Shape;1339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3" name="Google Shape;1343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49" name="Google Shape;1349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56" name="Google Shape;1356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0" name="Google Shape;1360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64" name="Google Shape;136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65" name="Google Shape;136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1" name="Google Shape;137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2" name="Google Shape;1372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0" name="Google Shape;1380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85" name="Google Shape;1385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8" name="Google Shape;138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89" name="Google Shape;1389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3" name="Google Shape;139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7" name="Google Shape;139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98" name="Google Shape;1398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3" name="Google Shape;1403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8" name="Google Shape;140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09" name="Google Shape;1409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1" name="Google Shape;141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2" name="Google Shape;141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3" name="Google Shape;141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4" name="Google Shape;141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15" name="Google Shape;141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16" name="Google Shape;1416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23" name="Google Shape;142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4" name="Google Shape;1424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36" name="Google Shape;143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37" name="Google Shape;143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2" name="Google Shape;144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46" name="Google Shape;144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52" name="Google Shape;145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3" name="Google Shape;145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2" name="Google Shape;146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74" name="Google Shape;147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75" name="Google Shape;147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87" name="Google Shape;148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88" name="Google Shape;148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1" name="Google Shape;1501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7" name="Google Shape;150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08" name="Google Shape;150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3" name="Google Shape;1523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24" name="Google Shape;1524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8" name="Google Shape;1528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29" name="Google Shape;152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0" name="Google Shape;153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3" name="Google Shape;153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4" name="Google Shape;153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545" name="Google Shape;1545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46" name="Google Shape;1546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54" name="Google Shape;1554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55" name="Google Shape;1555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0" name="Google Shape;1580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3" name="Google Shape;1583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4" name="Google Shape;158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6" name="Google Shape;1586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87" name="Google Shape;158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sp>
        <p:nvSpPr>
          <p:cNvPr id="1589" name="Google Shape;1589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0" name="Google Shape;159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6" name="Google Shape;1596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597" name="Google Shape;1597;p49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oogle Shape;160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4" name="Google Shape;160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05" name="Google Shape;160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6" name="Google Shape;160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8" name="Google Shape;160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09" name="Google Shape;160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1" name="Google Shape;161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2" name="Google Shape;161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4" name="Google Shape;161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5" name="Google Shape;161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Here you have a list of items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And some text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Bring the attention of your audience over a key concept using icons or illustrations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303900" y="1851926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779075" y="1763900"/>
            <a:ext cx="2808300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3981302" y="1763900"/>
            <a:ext cx="2808300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1755</Words>
  <Application>Microsoft Office PowerPoint</Application>
  <PresentationFormat>Presentación en pantalla (16:9)</PresentationFormat>
  <Paragraphs>406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Catamaran</vt:lpstr>
      <vt:lpstr>Calibri</vt:lpstr>
      <vt:lpstr>Catamaran Thin</vt:lpstr>
      <vt:lpstr>Montserrat</vt:lpstr>
      <vt:lpstr>Arial</vt:lpstr>
      <vt:lpstr>Dauphin template</vt:lpstr>
      <vt:lpstr>Diseño e implementación de un proxy inverso para una arquitectura de microservicios</vt:lpstr>
      <vt:lpstr>INSTRUCTIONS FOR USE</vt:lpstr>
      <vt:lpstr>HELLO!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Presentación de PowerPoint</vt:lpstr>
      <vt:lpstr>DIAGRAMS AND INFOGRAPHICS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2021-08-25T11:08:17Z</dcterms:modified>
</cp:coreProperties>
</file>