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0"/>
  </p:notesMasterIdLst>
  <p:sldIdLst>
    <p:sldId id="256" r:id="rId2"/>
    <p:sldId id="261" r:id="rId3"/>
    <p:sldId id="259" r:id="rId4"/>
    <p:sldId id="308" r:id="rId5"/>
    <p:sldId id="313" r:id="rId6"/>
    <p:sldId id="311" r:id="rId7"/>
    <p:sldId id="310" r:id="rId8"/>
    <p:sldId id="312" r:id="rId9"/>
    <p:sldId id="309" r:id="rId10"/>
    <p:sldId id="294" r:id="rId11"/>
    <p:sldId id="301" r:id="rId12"/>
    <p:sldId id="300" r:id="rId13"/>
    <p:sldId id="304" r:id="rId14"/>
    <p:sldId id="295" r:id="rId15"/>
    <p:sldId id="305" r:id="rId16"/>
    <p:sldId id="296" r:id="rId17"/>
    <p:sldId id="306" r:id="rId18"/>
    <p:sldId id="315" r:id="rId19"/>
    <p:sldId id="329" r:id="rId20"/>
    <p:sldId id="326" r:id="rId21"/>
    <p:sldId id="317" r:id="rId22"/>
    <p:sldId id="328" r:id="rId23"/>
    <p:sldId id="297" r:id="rId24"/>
    <p:sldId id="277" r:id="rId25"/>
    <p:sldId id="298" r:id="rId26"/>
    <p:sldId id="318" r:id="rId27"/>
    <p:sldId id="320" r:id="rId28"/>
    <p:sldId id="319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tamaran" panose="020B0604020202020204" charset="0"/>
      <p:regular r:id="rId35"/>
      <p:bold r:id="rId36"/>
    </p:embeddedFont>
    <p:embeddedFont>
      <p:font typeface="Catamaran Thin" panose="020B060402020202020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F2C08A-1D63-4443-908D-B3C4743D2FCA}" v="119" dt="2021-09-08T16:06:07.960"/>
  </p1510:revLst>
</p1510:revInfo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49" autoAdjust="0"/>
  </p:normalViewPr>
  <p:slideViewPr>
    <p:cSldViewPr snapToGrid="0">
      <p:cViewPr varScale="1">
        <p:scale>
          <a:sx n="140" d="100"/>
          <a:sy n="140" d="100"/>
        </p:scale>
        <p:origin x="73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Carrión" userId="757439b461449c9e" providerId="LiveId" clId="{ECF2C08A-1D63-4443-908D-B3C4743D2FCA}"/>
    <pc:docChg chg="undo redo custSel addSld delSld modSld sldOrd">
      <pc:chgData name="Alejandro Carrión" userId="757439b461449c9e" providerId="LiveId" clId="{ECF2C08A-1D63-4443-908D-B3C4743D2FCA}" dt="2021-09-08T16:44:52.561" v="7579" actId="2710"/>
      <pc:docMkLst>
        <pc:docMk/>
      </pc:docMkLst>
      <pc:sldChg chg="modSp add del mod">
        <pc:chgData name="Alejandro Carrión" userId="757439b461449c9e" providerId="LiveId" clId="{ECF2C08A-1D63-4443-908D-B3C4743D2FCA}" dt="2021-09-02T19:03:51.186" v="5690" actId="47"/>
        <pc:sldMkLst>
          <pc:docMk/>
          <pc:sldMk cId="0" sldId="256"/>
        </pc:sldMkLst>
        <pc:spChg chg="mod">
          <ac:chgData name="Alejandro Carrión" userId="757439b461449c9e" providerId="LiveId" clId="{ECF2C08A-1D63-4443-908D-B3C4743D2FCA}" dt="2021-08-25T11:44:15.385" v="408" actId="115"/>
          <ac:spMkLst>
            <pc:docMk/>
            <pc:sldMk cId="0" sldId="256"/>
            <ac:spMk id="199" creationId="{00000000-0000-0000-0000-000000000000}"/>
          </ac:spMkLst>
        </pc:spChg>
      </pc:sldChg>
      <pc:sldChg chg="del">
        <pc:chgData name="Alejandro Carrión" userId="757439b461449c9e" providerId="LiveId" clId="{ECF2C08A-1D63-4443-908D-B3C4743D2FCA}" dt="2021-08-25T11:46:25.934" v="426" actId="47"/>
        <pc:sldMkLst>
          <pc:docMk/>
          <pc:sldMk cId="0" sldId="257"/>
        </pc:sldMkLst>
      </pc:sldChg>
      <pc:sldChg chg="del">
        <pc:chgData name="Alejandro Carrión" userId="757439b461449c9e" providerId="LiveId" clId="{ECF2C08A-1D63-4443-908D-B3C4743D2FCA}" dt="2021-08-25T11:46:18.061" v="425" actId="47"/>
        <pc:sldMkLst>
          <pc:docMk/>
          <pc:sldMk cId="0" sldId="258"/>
        </pc:sldMkLst>
      </pc:sldChg>
      <pc:sldChg chg="addSp delSp modSp mod">
        <pc:chgData name="Alejandro Carrión" userId="757439b461449c9e" providerId="LiveId" clId="{ECF2C08A-1D63-4443-908D-B3C4743D2FCA}" dt="2021-09-06T14:51:08.467" v="6842" actId="478"/>
        <pc:sldMkLst>
          <pc:docMk/>
          <pc:sldMk cId="0" sldId="259"/>
        </pc:sldMkLst>
        <pc:spChg chg="add del mod">
          <ac:chgData name="Alejandro Carrión" userId="757439b461449c9e" providerId="LiveId" clId="{ECF2C08A-1D63-4443-908D-B3C4743D2FCA}" dt="2021-09-06T14:51:08.467" v="6842" actId="478"/>
          <ac:spMkLst>
            <pc:docMk/>
            <pc:sldMk cId="0" sldId="259"/>
            <ac:spMk id="3" creationId="{78339C63-36B6-48B8-8C86-65A3CBC71F26}"/>
          </ac:spMkLst>
        </pc:spChg>
        <pc:spChg chg="add del mod">
          <ac:chgData name="Alejandro Carrión" userId="757439b461449c9e" providerId="LiveId" clId="{ECF2C08A-1D63-4443-908D-B3C4743D2FCA}" dt="2021-08-30T18:16:07.015" v="1778"/>
          <ac:spMkLst>
            <pc:docMk/>
            <pc:sldMk cId="0" sldId="259"/>
            <ac:spMk id="5" creationId="{32385D4D-2C83-4F44-B6C3-3FE64D7F12CF}"/>
          </ac:spMkLst>
        </pc:spChg>
        <pc:spChg chg="mod">
          <ac:chgData name="Alejandro Carrión" userId="757439b461449c9e" providerId="LiveId" clId="{ECF2C08A-1D63-4443-908D-B3C4743D2FCA}" dt="2021-08-25T11:56:03.837" v="616" actId="20577"/>
          <ac:spMkLst>
            <pc:docMk/>
            <pc:sldMk cId="0" sldId="259"/>
            <ac:spMk id="226" creationId="{00000000-0000-0000-0000-000000000000}"/>
          </ac:spMkLst>
        </pc:spChg>
        <pc:spChg chg="del mod">
          <ac:chgData name="Alejandro Carrión" userId="757439b461449c9e" providerId="LiveId" clId="{ECF2C08A-1D63-4443-908D-B3C4743D2FCA}" dt="2021-09-06T14:49:45.738" v="6839" actId="478"/>
          <ac:spMkLst>
            <pc:docMk/>
            <pc:sldMk cId="0" sldId="259"/>
            <ac:spMk id="227" creationId="{00000000-0000-0000-0000-000000000000}"/>
          </ac:spMkLst>
        </pc:spChg>
      </pc:sldChg>
      <pc:sldChg chg="del">
        <pc:chgData name="Alejandro Carrión" userId="757439b461449c9e" providerId="LiveId" clId="{ECF2C08A-1D63-4443-908D-B3C4743D2FCA}" dt="2021-08-31T18:39:08.412" v="4926" actId="47"/>
        <pc:sldMkLst>
          <pc:docMk/>
          <pc:sldMk cId="0" sldId="260"/>
        </pc:sldMkLst>
      </pc:sldChg>
      <pc:sldChg chg="delSp modSp mod ord">
        <pc:chgData name="Alejandro Carrión" userId="757439b461449c9e" providerId="LiveId" clId="{ECF2C08A-1D63-4443-908D-B3C4743D2FCA}" dt="2021-08-30T16:53:24.023" v="1294" actId="478"/>
        <pc:sldMkLst>
          <pc:docMk/>
          <pc:sldMk cId="0" sldId="261"/>
        </pc:sldMkLst>
        <pc:spChg chg="mod">
          <ac:chgData name="Alejandro Carrión" userId="757439b461449c9e" providerId="LiveId" clId="{ECF2C08A-1D63-4443-908D-B3C4743D2FCA}" dt="2021-08-25T11:56:29.239" v="648" actId="20577"/>
          <ac:spMkLst>
            <pc:docMk/>
            <pc:sldMk cId="0" sldId="261"/>
            <ac:spMk id="239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7:49.635" v="704" actId="11"/>
          <ac:spMkLst>
            <pc:docMk/>
            <pc:sldMk cId="0" sldId="261"/>
            <ac:spMk id="240" creationId="{00000000-0000-0000-0000-000000000000}"/>
          </ac:spMkLst>
        </pc:spChg>
        <pc:grpChg chg="del">
          <ac:chgData name="Alejandro Carrión" userId="757439b461449c9e" providerId="LiveId" clId="{ECF2C08A-1D63-4443-908D-B3C4743D2FCA}" dt="2021-08-30T16:53:24.023" v="1294" actId="478"/>
          <ac:grpSpMkLst>
            <pc:docMk/>
            <pc:sldMk cId="0" sldId="261"/>
            <ac:grpSpMk id="242" creationId="{00000000-0000-0000-0000-000000000000}"/>
          </ac:grpSpMkLst>
        </pc:grpChg>
      </pc:sldChg>
      <pc:sldChg chg="del">
        <pc:chgData name="Alejandro Carrión" userId="757439b461449c9e" providerId="LiveId" clId="{ECF2C08A-1D63-4443-908D-B3C4743D2FCA}" dt="2021-08-31T18:39:40.683" v="4927" actId="47"/>
        <pc:sldMkLst>
          <pc:docMk/>
          <pc:sldMk cId="0" sldId="262"/>
        </pc:sldMkLst>
      </pc:sldChg>
      <pc:sldChg chg="del">
        <pc:chgData name="Alejandro Carrión" userId="757439b461449c9e" providerId="LiveId" clId="{ECF2C08A-1D63-4443-908D-B3C4743D2FCA}" dt="2021-08-25T11:48:16.091" v="431" actId="47"/>
        <pc:sldMkLst>
          <pc:docMk/>
          <pc:sldMk cId="0" sldId="263"/>
        </pc:sldMkLst>
      </pc:sldChg>
      <pc:sldChg chg="del">
        <pc:chgData name="Alejandro Carrión" userId="757439b461449c9e" providerId="LiveId" clId="{ECF2C08A-1D63-4443-908D-B3C4743D2FCA}" dt="2021-08-25T11:48:17.487" v="432" actId="47"/>
        <pc:sldMkLst>
          <pc:docMk/>
          <pc:sldMk cId="0" sldId="264"/>
        </pc:sldMkLst>
      </pc:sldChg>
      <pc:sldChg chg="del ord">
        <pc:chgData name="Alejandro Carrión" userId="757439b461449c9e" providerId="LiveId" clId="{ECF2C08A-1D63-4443-908D-B3C4743D2FCA}" dt="2021-08-31T18:39:42.402" v="4928" actId="47"/>
        <pc:sldMkLst>
          <pc:docMk/>
          <pc:sldMk cId="0" sldId="265"/>
        </pc:sldMkLst>
      </pc:sldChg>
      <pc:sldChg chg="add del">
        <pc:chgData name="Alejandro Carrión" userId="757439b461449c9e" providerId="LiveId" clId="{ECF2C08A-1D63-4443-908D-B3C4743D2FCA}" dt="2021-08-25T11:46:05.422" v="424" actId="47"/>
        <pc:sldMkLst>
          <pc:docMk/>
          <pc:sldMk cId="0" sldId="266"/>
        </pc:sldMkLst>
      </pc:sldChg>
      <pc:sldChg chg="del">
        <pc:chgData name="Alejandro Carrión" userId="757439b461449c9e" providerId="LiveId" clId="{ECF2C08A-1D63-4443-908D-B3C4743D2FCA}" dt="2021-08-31T18:39:46.417" v="4929" actId="47"/>
        <pc:sldMkLst>
          <pc:docMk/>
          <pc:sldMk cId="0" sldId="267"/>
        </pc:sldMkLst>
      </pc:sldChg>
      <pc:sldChg chg="delSp modSp add del mod ord">
        <pc:chgData name="Alejandro Carrión" userId="757439b461449c9e" providerId="LiveId" clId="{ECF2C08A-1D63-4443-908D-B3C4743D2FCA}" dt="2021-09-02T19:03:58.817" v="5691" actId="47"/>
        <pc:sldMkLst>
          <pc:docMk/>
          <pc:sldMk cId="0" sldId="268"/>
        </pc:sldMkLst>
        <pc:spChg chg="mod">
          <ac:chgData name="Alejandro Carrión" userId="757439b461449c9e" providerId="LiveId" clId="{ECF2C08A-1D63-4443-908D-B3C4743D2FCA}" dt="2021-08-30T16:53:12.854" v="1293" actId="20577"/>
          <ac:spMkLst>
            <pc:docMk/>
            <pc:sldMk cId="0" sldId="268"/>
            <ac:spMk id="340" creationId="{00000000-0000-0000-0000-000000000000}"/>
          </ac:spMkLst>
        </pc:spChg>
        <pc:grpChg chg="del">
          <ac:chgData name="Alejandro Carrión" userId="757439b461449c9e" providerId="LiveId" clId="{ECF2C08A-1D63-4443-908D-B3C4743D2FCA}" dt="2021-08-30T16:53:28.871" v="1295" actId="478"/>
          <ac:grpSpMkLst>
            <pc:docMk/>
            <pc:sldMk cId="0" sldId="268"/>
            <ac:grpSpMk id="343" creationId="{00000000-0000-0000-0000-000000000000}"/>
          </ac:grpSpMkLst>
        </pc:grpChg>
        <pc:graphicFrameChg chg="mod modGraphic">
          <ac:chgData name="Alejandro Carrión" userId="757439b461449c9e" providerId="LiveId" clId="{ECF2C08A-1D63-4443-908D-B3C4743D2FCA}" dt="2021-08-30T17:02:55.589" v="1302" actId="1076"/>
          <ac:graphicFrameMkLst>
            <pc:docMk/>
            <pc:sldMk cId="0" sldId="268"/>
            <ac:graphicFrameMk id="341" creationId="{00000000-0000-0000-0000-000000000000}"/>
          </ac:graphicFrameMkLst>
        </pc:graphicFrameChg>
      </pc:sldChg>
      <pc:sldChg chg="add del">
        <pc:chgData name="Alejandro Carrión" userId="757439b461449c9e" providerId="LiveId" clId="{ECF2C08A-1D63-4443-908D-B3C4743D2FCA}" dt="2021-08-25T11:46:04.077" v="423" actId="47"/>
        <pc:sldMkLst>
          <pc:docMk/>
          <pc:sldMk cId="0" sldId="269"/>
        </pc:sldMkLst>
      </pc:sldChg>
      <pc:sldChg chg="del">
        <pc:chgData name="Alejandro Carrión" userId="757439b461449c9e" providerId="LiveId" clId="{ECF2C08A-1D63-4443-908D-B3C4743D2FCA}" dt="2021-08-25T11:45:43.180" v="415" actId="47"/>
        <pc:sldMkLst>
          <pc:docMk/>
          <pc:sldMk cId="0" sldId="270"/>
        </pc:sldMkLst>
      </pc:sldChg>
      <pc:sldChg chg="del">
        <pc:chgData name="Alejandro Carrión" userId="757439b461449c9e" providerId="LiveId" clId="{ECF2C08A-1D63-4443-908D-B3C4743D2FCA}" dt="2021-08-25T11:45:47.872" v="416" actId="47"/>
        <pc:sldMkLst>
          <pc:docMk/>
          <pc:sldMk cId="0" sldId="271"/>
        </pc:sldMkLst>
      </pc:sldChg>
      <pc:sldChg chg="modSp del mod">
        <pc:chgData name="Alejandro Carrión" userId="757439b461449c9e" providerId="LiveId" clId="{ECF2C08A-1D63-4443-908D-B3C4743D2FCA}" dt="2021-08-31T18:40:04.717" v="4931" actId="47"/>
        <pc:sldMkLst>
          <pc:docMk/>
          <pc:sldMk cId="0" sldId="272"/>
        </pc:sldMkLst>
        <pc:grpChg chg="mod">
          <ac:chgData name="Alejandro Carrión" userId="757439b461449c9e" providerId="LiveId" clId="{ECF2C08A-1D63-4443-908D-B3C4743D2FCA}" dt="2021-08-31T18:40:01.887" v="4930" actId="1076"/>
          <ac:grpSpMkLst>
            <pc:docMk/>
            <pc:sldMk cId="0" sldId="272"/>
            <ac:grpSpMk id="398" creationId="{00000000-0000-0000-0000-000000000000}"/>
          </ac:grpSpMkLst>
        </pc:grpChg>
      </pc:sldChg>
      <pc:sldChg chg="del">
        <pc:chgData name="Alejandro Carrión" userId="757439b461449c9e" providerId="LiveId" clId="{ECF2C08A-1D63-4443-908D-B3C4743D2FCA}" dt="2021-08-31T18:40:12.431" v="4932" actId="47"/>
        <pc:sldMkLst>
          <pc:docMk/>
          <pc:sldMk cId="0" sldId="273"/>
        </pc:sldMkLst>
      </pc:sldChg>
      <pc:sldChg chg="del">
        <pc:chgData name="Alejandro Carrión" userId="757439b461449c9e" providerId="LiveId" clId="{ECF2C08A-1D63-4443-908D-B3C4743D2FCA}" dt="2021-08-25T11:46:49.091" v="429" actId="47"/>
        <pc:sldMkLst>
          <pc:docMk/>
          <pc:sldMk cId="0" sldId="274"/>
        </pc:sldMkLst>
      </pc:sldChg>
      <pc:sldChg chg="del">
        <pc:chgData name="Alejandro Carrión" userId="757439b461449c9e" providerId="LiveId" clId="{ECF2C08A-1D63-4443-908D-B3C4743D2FCA}" dt="2021-08-25T11:46:41.805" v="427" actId="47"/>
        <pc:sldMkLst>
          <pc:docMk/>
          <pc:sldMk cId="0" sldId="275"/>
        </pc:sldMkLst>
      </pc:sldChg>
      <pc:sldChg chg="del">
        <pc:chgData name="Alejandro Carrión" userId="757439b461449c9e" providerId="LiveId" clId="{ECF2C08A-1D63-4443-908D-B3C4743D2FCA}" dt="2021-08-25T11:46:45.204" v="428" actId="47"/>
        <pc:sldMkLst>
          <pc:docMk/>
          <pc:sldMk cId="0" sldId="276"/>
        </pc:sldMkLst>
      </pc:sldChg>
      <pc:sldChg chg="addSp delSp modSp mod ord">
        <pc:chgData name="Alejandro Carrión" userId="757439b461449c9e" providerId="LiveId" clId="{ECF2C08A-1D63-4443-908D-B3C4743D2FCA}" dt="2021-08-30T15:21:42.933" v="1032" actId="14100"/>
        <pc:sldMkLst>
          <pc:docMk/>
          <pc:sldMk cId="0" sldId="277"/>
        </pc:sldMkLst>
        <pc:spChg chg="add del">
          <ac:chgData name="Alejandro Carrión" userId="757439b461449c9e" providerId="LiveId" clId="{ECF2C08A-1D63-4443-908D-B3C4743D2FCA}" dt="2021-08-30T15:21:16.686" v="1019" actId="478"/>
          <ac:spMkLst>
            <pc:docMk/>
            <pc:sldMk cId="0" sldId="277"/>
            <ac:spMk id="499" creationId="{00000000-0000-0000-0000-000000000000}"/>
          </ac:spMkLst>
        </pc:spChg>
        <pc:grpChg chg="mod">
          <ac:chgData name="Alejandro Carrión" userId="757439b461449c9e" providerId="LiveId" clId="{ECF2C08A-1D63-4443-908D-B3C4743D2FCA}" dt="2021-08-30T15:21:34.987" v="1031" actId="1076"/>
          <ac:grpSpMkLst>
            <pc:docMk/>
            <pc:sldMk cId="0" sldId="277"/>
            <ac:grpSpMk id="493" creationId="{00000000-0000-0000-0000-000000000000}"/>
          </ac:grpSpMkLst>
        </pc:grpChg>
        <pc:picChg chg="mod">
          <ac:chgData name="Alejandro Carrión" userId="757439b461449c9e" providerId="LiveId" clId="{ECF2C08A-1D63-4443-908D-B3C4743D2FCA}" dt="2021-08-30T15:21:42.933" v="1032" actId="14100"/>
          <ac:picMkLst>
            <pc:docMk/>
            <pc:sldMk cId="0" sldId="277"/>
            <ac:picMk id="498" creationId="{00000000-0000-0000-0000-000000000000}"/>
          </ac:picMkLst>
        </pc:picChg>
      </pc:sldChg>
      <pc:sldChg chg="modSp del mod ord">
        <pc:chgData name="Alejandro Carrión" userId="757439b461449c9e" providerId="LiveId" clId="{ECF2C08A-1D63-4443-908D-B3C4743D2FCA}" dt="2021-08-31T17:58:45.904" v="3455" actId="47"/>
        <pc:sldMkLst>
          <pc:docMk/>
          <pc:sldMk cId="0" sldId="278"/>
        </pc:sldMkLst>
        <pc:spChg chg="mod">
          <ac:chgData name="Alejandro Carrión" userId="757439b461449c9e" providerId="LiveId" clId="{ECF2C08A-1D63-4443-908D-B3C4743D2FCA}" dt="2021-08-31T17:55:17.283" v="3389" actId="20577"/>
          <ac:spMkLst>
            <pc:docMk/>
            <pc:sldMk cId="0" sldId="278"/>
            <ac:spMk id="504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31T17:55:16.610" v="3385" actId="20577"/>
          <ac:spMkLst>
            <pc:docMk/>
            <pc:sldMk cId="0" sldId="278"/>
            <ac:spMk id="505" creationId="{00000000-0000-0000-0000-000000000000}"/>
          </ac:spMkLst>
        </pc:spChg>
      </pc:sldChg>
      <pc:sldChg chg="del">
        <pc:chgData name="Alejandro Carrión" userId="757439b461449c9e" providerId="LiveId" clId="{ECF2C08A-1D63-4443-908D-B3C4743D2FCA}" dt="2021-08-31T18:40:14.984" v="4933" actId="47"/>
        <pc:sldMkLst>
          <pc:docMk/>
          <pc:sldMk cId="0" sldId="279"/>
        </pc:sldMkLst>
      </pc:sldChg>
      <pc:sldChg chg="del">
        <pc:chgData name="Alejandro Carrión" userId="757439b461449c9e" providerId="LiveId" clId="{ECF2C08A-1D63-4443-908D-B3C4743D2FCA}" dt="2021-08-31T18:40:16.673" v="4934" actId="47"/>
        <pc:sldMkLst>
          <pc:docMk/>
          <pc:sldMk cId="0" sldId="280"/>
        </pc:sldMkLst>
      </pc:sldChg>
      <pc:sldChg chg="del">
        <pc:chgData name="Alejandro Carrión" userId="757439b461449c9e" providerId="LiveId" clId="{ECF2C08A-1D63-4443-908D-B3C4743D2FCA}" dt="2021-08-31T18:40:19.228" v="4935" actId="47"/>
        <pc:sldMkLst>
          <pc:docMk/>
          <pc:sldMk cId="0" sldId="281"/>
        </pc:sldMkLst>
      </pc:sldChg>
      <pc:sldChg chg="del">
        <pc:chgData name="Alejandro Carrión" userId="757439b461449c9e" providerId="LiveId" clId="{ECF2C08A-1D63-4443-908D-B3C4743D2FCA}" dt="2021-08-31T18:40:22.912" v="4936" actId="47"/>
        <pc:sldMkLst>
          <pc:docMk/>
          <pc:sldMk cId="0" sldId="282"/>
        </pc:sldMkLst>
      </pc:sldChg>
      <pc:sldChg chg="del">
        <pc:chgData name="Alejandro Carrión" userId="757439b461449c9e" providerId="LiveId" clId="{ECF2C08A-1D63-4443-908D-B3C4743D2FCA}" dt="2021-08-31T18:40:26.101" v="4937" actId="47"/>
        <pc:sldMkLst>
          <pc:docMk/>
          <pc:sldMk cId="0" sldId="283"/>
        </pc:sldMkLst>
      </pc:sldChg>
      <pc:sldChg chg="del">
        <pc:chgData name="Alejandro Carrión" userId="757439b461449c9e" providerId="LiveId" clId="{ECF2C08A-1D63-4443-908D-B3C4743D2FCA}" dt="2021-08-31T18:40:28.289" v="4938" actId="47"/>
        <pc:sldMkLst>
          <pc:docMk/>
          <pc:sldMk cId="0" sldId="284"/>
        </pc:sldMkLst>
      </pc:sldChg>
      <pc:sldChg chg="del">
        <pc:chgData name="Alejandro Carrión" userId="757439b461449c9e" providerId="LiveId" clId="{ECF2C08A-1D63-4443-908D-B3C4743D2FCA}" dt="2021-08-25T11:45:13.384" v="414" actId="47"/>
        <pc:sldMkLst>
          <pc:docMk/>
          <pc:sldMk cId="0" sldId="285"/>
        </pc:sldMkLst>
      </pc:sldChg>
      <pc:sldChg chg="del">
        <pc:chgData name="Alejandro Carrión" userId="757439b461449c9e" providerId="LiveId" clId="{ECF2C08A-1D63-4443-908D-B3C4743D2FCA}" dt="2021-08-25T11:45:10.137" v="413" actId="47"/>
        <pc:sldMkLst>
          <pc:docMk/>
          <pc:sldMk cId="0" sldId="286"/>
        </pc:sldMkLst>
      </pc:sldChg>
      <pc:sldChg chg="del">
        <pc:chgData name="Alejandro Carrión" userId="757439b461449c9e" providerId="LiveId" clId="{ECF2C08A-1D63-4443-908D-B3C4743D2FCA}" dt="2021-08-31T18:40:30.233" v="4939" actId="47"/>
        <pc:sldMkLst>
          <pc:docMk/>
          <pc:sldMk cId="0" sldId="287"/>
        </pc:sldMkLst>
      </pc:sldChg>
      <pc:sldChg chg="del">
        <pc:chgData name="Alejandro Carrión" userId="757439b461449c9e" providerId="LiveId" clId="{ECF2C08A-1D63-4443-908D-B3C4743D2FCA}" dt="2021-08-25T11:45:05.731" v="412" actId="47"/>
        <pc:sldMkLst>
          <pc:docMk/>
          <pc:sldMk cId="0" sldId="288"/>
        </pc:sldMkLst>
      </pc:sldChg>
      <pc:sldChg chg="del">
        <pc:chgData name="Alejandro Carrión" userId="757439b461449c9e" providerId="LiveId" clId="{ECF2C08A-1D63-4443-908D-B3C4743D2FCA}" dt="2021-08-25T11:45:00.079" v="411" actId="47"/>
        <pc:sldMkLst>
          <pc:docMk/>
          <pc:sldMk cId="0" sldId="289"/>
        </pc:sldMkLst>
      </pc:sldChg>
      <pc:sldChg chg="del">
        <pc:chgData name="Alejandro Carrión" userId="757439b461449c9e" providerId="LiveId" clId="{ECF2C08A-1D63-4443-908D-B3C4743D2FCA}" dt="2021-08-25T11:44:58.100" v="410" actId="47"/>
        <pc:sldMkLst>
          <pc:docMk/>
          <pc:sldMk cId="0" sldId="290"/>
        </pc:sldMkLst>
      </pc:sldChg>
      <pc:sldChg chg="del">
        <pc:chgData name="Alejandro Carrión" userId="757439b461449c9e" providerId="LiveId" clId="{ECF2C08A-1D63-4443-908D-B3C4743D2FCA}" dt="2021-08-31T18:40:32.183" v="4940" actId="47"/>
        <pc:sldMkLst>
          <pc:docMk/>
          <pc:sldMk cId="0" sldId="291"/>
        </pc:sldMkLst>
      </pc:sldChg>
      <pc:sldChg chg="del">
        <pc:chgData name="Alejandro Carrión" userId="757439b461449c9e" providerId="LiveId" clId="{ECF2C08A-1D63-4443-908D-B3C4743D2FCA}" dt="2021-08-31T18:40:32.574" v="4941" actId="47"/>
        <pc:sldMkLst>
          <pc:docMk/>
          <pc:sldMk cId="0" sldId="292"/>
        </pc:sldMkLst>
      </pc:sldChg>
      <pc:sldChg chg="del">
        <pc:chgData name="Alejandro Carrión" userId="757439b461449c9e" providerId="LiveId" clId="{ECF2C08A-1D63-4443-908D-B3C4743D2FCA}" dt="2021-08-31T18:40:33.213" v="4942" actId="47"/>
        <pc:sldMkLst>
          <pc:docMk/>
          <pc:sldMk cId="0" sldId="293"/>
        </pc:sldMkLst>
      </pc:sldChg>
      <pc:sldChg chg="new del">
        <pc:chgData name="Alejandro Carrión" userId="757439b461449c9e" providerId="LiveId" clId="{ECF2C08A-1D63-4443-908D-B3C4743D2FCA}" dt="2021-08-25T11:48:40.936" v="435" actId="47"/>
        <pc:sldMkLst>
          <pc:docMk/>
          <pc:sldMk cId="406414030" sldId="294"/>
        </pc:sldMkLst>
      </pc:sldChg>
      <pc:sldChg chg="addSp delSp modSp add del mod">
        <pc:chgData name="Alejandro Carrión" userId="757439b461449c9e" providerId="LiveId" clId="{ECF2C08A-1D63-4443-908D-B3C4743D2FCA}" dt="2021-09-06T14:51:12.039" v="6843" actId="478"/>
        <pc:sldMkLst>
          <pc:docMk/>
          <pc:sldMk cId="3346505560" sldId="294"/>
        </pc:sldMkLst>
        <pc:spChg chg="add del mod">
          <ac:chgData name="Alejandro Carrión" userId="757439b461449c9e" providerId="LiveId" clId="{ECF2C08A-1D63-4443-908D-B3C4743D2FCA}" dt="2021-09-06T14:51:12.039" v="6843" actId="478"/>
          <ac:spMkLst>
            <pc:docMk/>
            <pc:sldMk cId="3346505560" sldId="294"/>
            <ac:spMk id="3" creationId="{0FA5CD11-A5C4-49C8-A640-55BBCCD78AE1}"/>
          </ac:spMkLst>
        </pc:spChg>
        <pc:spChg chg="mod">
          <ac:chgData name="Alejandro Carrión" userId="757439b461449c9e" providerId="LiveId" clId="{ECF2C08A-1D63-4443-908D-B3C4743D2FCA}" dt="2021-08-25T11:58:05.845" v="721" actId="20577"/>
          <ac:spMkLst>
            <pc:docMk/>
            <pc:sldMk cId="3346505560" sldId="294"/>
            <ac:spMk id="226" creationId="{00000000-0000-0000-0000-000000000000}"/>
          </ac:spMkLst>
        </pc:spChg>
        <pc:spChg chg="del mod">
          <ac:chgData name="Alejandro Carrión" userId="757439b461449c9e" providerId="LiveId" clId="{ECF2C08A-1D63-4443-908D-B3C4743D2FCA}" dt="2021-09-06T14:49:49.687" v="6840" actId="478"/>
          <ac:spMkLst>
            <pc:docMk/>
            <pc:sldMk cId="3346505560" sldId="294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43.860" v="794" actId="20577"/>
          <ac:spMkLst>
            <pc:docMk/>
            <pc:sldMk cId="3346505560" sldId="294"/>
            <ac:spMk id="228" creationId="{00000000-0000-0000-0000-000000000000}"/>
          </ac:spMkLst>
        </pc:spChg>
      </pc:sldChg>
      <pc:sldChg chg="addSp delSp modSp add mod">
        <pc:chgData name="Alejandro Carrión" userId="757439b461449c9e" providerId="LiveId" clId="{ECF2C08A-1D63-4443-908D-B3C4743D2FCA}" dt="2021-08-25T12:01:43.418" v="921" actId="478"/>
        <pc:sldMkLst>
          <pc:docMk/>
          <pc:sldMk cId="91405001" sldId="295"/>
        </pc:sldMkLst>
        <pc:spChg chg="add del mod">
          <ac:chgData name="Alejandro Carrión" userId="757439b461449c9e" providerId="LiveId" clId="{ECF2C08A-1D63-4443-908D-B3C4743D2FCA}" dt="2021-08-25T12:01:43.418" v="921" actId="478"/>
          <ac:spMkLst>
            <pc:docMk/>
            <pc:sldMk cId="91405001" sldId="295"/>
            <ac:spMk id="3" creationId="{13F12979-88D9-4E0E-8B94-CA0178DE3133}"/>
          </ac:spMkLst>
        </pc:spChg>
        <pc:spChg chg="mod">
          <ac:chgData name="Alejandro Carrión" userId="757439b461449c9e" providerId="LiveId" clId="{ECF2C08A-1D63-4443-908D-B3C4743D2FCA}" dt="2021-08-25T11:59:01.111" v="820" actId="20577"/>
          <ac:spMkLst>
            <pc:docMk/>
            <pc:sldMk cId="91405001" sldId="295"/>
            <ac:spMk id="226" creationId="{00000000-0000-0000-0000-000000000000}"/>
          </ac:spMkLst>
        </pc:spChg>
        <pc:spChg chg="del">
          <ac:chgData name="Alejandro Carrión" userId="757439b461449c9e" providerId="LiveId" clId="{ECF2C08A-1D63-4443-908D-B3C4743D2FCA}" dt="2021-08-25T12:01:40.725" v="920" actId="478"/>
          <ac:spMkLst>
            <pc:docMk/>
            <pc:sldMk cId="91405001" sldId="295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46.099" v="796" actId="20577"/>
          <ac:spMkLst>
            <pc:docMk/>
            <pc:sldMk cId="91405001" sldId="295"/>
            <ac:spMk id="228" creationId="{00000000-0000-0000-0000-000000000000}"/>
          </ac:spMkLst>
        </pc:spChg>
      </pc:sldChg>
      <pc:sldChg chg="addSp delSp modSp add mod">
        <pc:chgData name="Alejandro Carrión" userId="757439b461449c9e" providerId="LiveId" clId="{ECF2C08A-1D63-4443-908D-B3C4743D2FCA}" dt="2021-09-06T14:51:16.448" v="6844" actId="478"/>
        <pc:sldMkLst>
          <pc:docMk/>
          <pc:sldMk cId="3606591171" sldId="296"/>
        </pc:sldMkLst>
        <pc:spChg chg="add del mod">
          <ac:chgData name="Alejandro Carrión" userId="757439b461449c9e" providerId="LiveId" clId="{ECF2C08A-1D63-4443-908D-B3C4743D2FCA}" dt="2021-09-06T14:51:16.448" v="6844" actId="478"/>
          <ac:spMkLst>
            <pc:docMk/>
            <pc:sldMk cId="3606591171" sldId="296"/>
            <ac:spMk id="3" creationId="{D1DE0A49-A108-466B-A3D1-A22CDEC11D83}"/>
          </ac:spMkLst>
        </pc:spChg>
        <pc:spChg chg="mod">
          <ac:chgData name="Alejandro Carrión" userId="757439b461449c9e" providerId="LiveId" clId="{ECF2C08A-1D63-4443-908D-B3C4743D2FCA}" dt="2021-08-25T11:59:13.633" v="847" actId="14100"/>
          <ac:spMkLst>
            <pc:docMk/>
            <pc:sldMk cId="3606591171" sldId="296"/>
            <ac:spMk id="226" creationId="{00000000-0000-0000-0000-000000000000}"/>
          </ac:spMkLst>
        </pc:spChg>
        <pc:spChg chg="del mod">
          <ac:chgData name="Alejandro Carrión" userId="757439b461449c9e" providerId="LiveId" clId="{ECF2C08A-1D63-4443-908D-B3C4743D2FCA}" dt="2021-09-06T14:50:01.205" v="6841" actId="478"/>
          <ac:spMkLst>
            <pc:docMk/>
            <pc:sldMk cId="3606591171" sldId="296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49.997" v="798" actId="20577"/>
          <ac:spMkLst>
            <pc:docMk/>
            <pc:sldMk cId="3606591171" sldId="296"/>
            <ac:spMk id="228" creationId="{00000000-0000-0000-0000-000000000000}"/>
          </ac:spMkLst>
        </pc:spChg>
      </pc:sldChg>
      <pc:sldChg chg="addSp delSp modSp add mod">
        <pc:chgData name="Alejandro Carrión" userId="757439b461449c9e" providerId="LiveId" clId="{ECF2C08A-1D63-4443-908D-B3C4743D2FCA}" dt="2021-08-25T12:01:18.716" v="919" actId="478"/>
        <pc:sldMkLst>
          <pc:docMk/>
          <pc:sldMk cId="3370162752" sldId="297"/>
        </pc:sldMkLst>
        <pc:spChg chg="add del mod">
          <ac:chgData name="Alejandro Carrión" userId="757439b461449c9e" providerId="LiveId" clId="{ECF2C08A-1D63-4443-908D-B3C4743D2FCA}" dt="2021-08-25T12:01:18.716" v="919" actId="478"/>
          <ac:spMkLst>
            <pc:docMk/>
            <pc:sldMk cId="3370162752" sldId="297"/>
            <ac:spMk id="3" creationId="{FC887768-D297-42A0-AE10-F02147FC287B}"/>
          </ac:spMkLst>
        </pc:spChg>
        <pc:spChg chg="add del mod">
          <ac:chgData name="Alejandro Carrión" userId="757439b461449c9e" providerId="LiveId" clId="{ECF2C08A-1D63-4443-908D-B3C4743D2FCA}" dt="2021-08-25T12:01:16.816" v="918" actId="478"/>
          <ac:spMkLst>
            <pc:docMk/>
            <pc:sldMk cId="3370162752" sldId="297"/>
            <ac:spMk id="5" creationId="{FFBBF9E4-A962-45C3-9BFD-164FC3B00E02}"/>
          </ac:spMkLst>
        </pc:spChg>
        <pc:spChg chg="add del mod">
          <ac:chgData name="Alejandro Carrión" userId="757439b461449c9e" providerId="LiveId" clId="{ECF2C08A-1D63-4443-908D-B3C4743D2FCA}" dt="2021-08-25T12:01:16.816" v="918" actId="478"/>
          <ac:spMkLst>
            <pc:docMk/>
            <pc:sldMk cId="3370162752" sldId="297"/>
            <ac:spMk id="226" creationId="{00000000-0000-0000-0000-000000000000}"/>
          </ac:spMkLst>
        </pc:spChg>
        <pc:spChg chg="del">
          <ac:chgData name="Alejandro Carrión" userId="757439b461449c9e" providerId="LiveId" clId="{ECF2C08A-1D63-4443-908D-B3C4743D2FCA}" dt="2021-08-25T12:01:14.208" v="916" actId="478"/>
          <ac:spMkLst>
            <pc:docMk/>
            <pc:sldMk cId="3370162752" sldId="297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52.436" v="800" actId="20577"/>
          <ac:spMkLst>
            <pc:docMk/>
            <pc:sldMk cId="3370162752" sldId="297"/>
            <ac:spMk id="228" creationId="{00000000-0000-0000-0000-000000000000}"/>
          </ac:spMkLst>
        </pc:spChg>
      </pc:sldChg>
      <pc:sldChg chg="addSp delSp modSp add mod">
        <pc:chgData name="Alejandro Carrión" userId="757439b461449c9e" providerId="LiveId" clId="{ECF2C08A-1D63-4443-908D-B3C4743D2FCA}" dt="2021-08-25T12:00:59.240" v="915" actId="242"/>
        <pc:sldMkLst>
          <pc:docMk/>
          <pc:sldMk cId="3096333691" sldId="298"/>
        </pc:sldMkLst>
        <pc:spChg chg="add del mod">
          <ac:chgData name="Alejandro Carrión" userId="757439b461449c9e" providerId="LiveId" clId="{ECF2C08A-1D63-4443-908D-B3C4743D2FCA}" dt="2021-08-25T12:00:50.333" v="913" actId="478"/>
          <ac:spMkLst>
            <pc:docMk/>
            <pc:sldMk cId="3096333691" sldId="298"/>
            <ac:spMk id="3" creationId="{7D55A777-39BD-4835-9205-ADAF4F538EC9}"/>
          </ac:spMkLst>
        </pc:spChg>
        <pc:spChg chg="mod">
          <ac:chgData name="Alejandro Carrión" userId="757439b461449c9e" providerId="LiveId" clId="{ECF2C08A-1D63-4443-908D-B3C4743D2FCA}" dt="2021-08-25T12:00:59.240" v="915" actId="242"/>
          <ac:spMkLst>
            <pc:docMk/>
            <pc:sldMk cId="3096333691" sldId="298"/>
            <ac:spMk id="226" creationId="{00000000-0000-0000-0000-000000000000}"/>
          </ac:spMkLst>
        </pc:spChg>
        <pc:spChg chg="del mod">
          <ac:chgData name="Alejandro Carrión" userId="757439b461449c9e" providerId="LiveId" clId="{ECF2C08A-1D63-4443-908D-B3C4743D2FCA}" dt="2021-08-25T12:00:28.160" v="908" actId="478"/>
          <ac:spMkLst>
            <pc:docMk/>
            <pc:sldMk cId="3096333691" sldId="298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9:31.255" v="866" actId="20577"/>
          <ac:spMkLst>
            <pc:docMk/>
            <pc:sldMk cId="3096333691" sldId="298"/>
            <ac:spMk id="228" creationId="{00000000-0000-0000-0000-000000000000}"/>
          </ac:spMkLst>
        </pc:spChg>
      </pc:sldChg>
      <pc:sldChg chg="addSp">
        <pc:chgData name="Alejandro Carrión" userId="757439b461449c9e" providerId="LiveId" clId="{ECF2C08A-1D63-4443-908D-B3C4743D2FCA}" dt="2021-08-30T15:42:41.578" v="1080"/>
        <pc:sldMkLst>
          <pc:docMk/>
          <pc:sldMk cId="225373749" sldId="299"/>
        </pc:sldMkLst>
        <pc:picChg chg="add">
          <ac:chgData name="Alejandro Carrión" userId="757439b461449c9e" providerId="LiveId" clId="{ECF2C08A-1D63-4443-908D-B3C4743D2FCA}" dt="2021-08-30T15:42:41.578" v="1080"/>
          <ac:picMkLst>
            <pc:docMk/>
            <pc:sldMk cId="225373749" sldId="299"/>
            <ac:picMk id="5122" creationId="{6CF8B422-C9C9-45F4-98D5-132DB8090B4F}"/>
          </ac:picMkLst>
        </pc:picChg>
      </pc:sldChg>
      <pc:sldChg chg="addSp">
        <pc:chgData name="Alejandro Carrión" userId="757439b461449c9e" providerId="LiveId" clId="{ECF2C08A-1D63-4443-908D-B3C4743D2FCA}" dt="2021-08-30T16:11:17.373" v="1090"/>
        <pc:sldMkLst>
          <pc:docMk/>
          <pc:sldMk cId="1924487531" sldId="299"/>
        </pc:sldMkLst>
        <pc:spChg chg="add">
          <ac:chgData name="Alejandro Carrión" userId="757439b461449c9e" providerId="LiveId" clId="{ECF2C08A-1D63-4443-908D-B3C4743D2FCA}" dt="2021-08-30T16:11:17.373" v="1090"/>
          <ac:spMkLst>
            <pc:docMk/>
            <pc:sldMk cId="1924487531" sldId="299"/>
            <ac:spMk id="2" creationId="{42B7D035-5D72-4E21-B5DC-9A16AFD28ED8}"/>
          </ac:spMkLst>
        </pc:spChg>
      </pc:sldChg>
      <pc:sldChg chg="addSp">
        <pc:chgData name="Alejandro Carrión" userId="757439b461449c9e" providerId="LiveId" clId="{ECF2C08A-1D63-4443-908D-B3C4743D2FCA}" dt="2021-08-30T15:37:28.717" v="1053"/>
        <pc:sldMkLst>
          <pc:docMk/>
          <pc:sldMk cId="2207009919" sldId="299"/>
        </pc:sldMkLst>
        <pc:picChg chg="add">
          <ac:chgData name="Alejandro Carrión" userId="757439b461449c9e" providerId="LiveId" clId="{ECF2C08A-1D63-4443-908D-B3C4743D2FCA}" dt="2021-08-30T15:37:28.717" v="1053"/>
          <ac:picMkLst>
            <pc:docMk/>
            <pc:sldMk cId="2207009919" sldId="299"/>
            <ac:picMk id="3074" creationId="{D8DD3BF2-066F-470C-804D-47BF94750CF7}"/>
          </ac:picMkLst>
        </pc:picChg>
      </pc:sldChg>
      <pc:sldChg chg="addSp">
        <pc:chgData name="Alejandro Carrión" userId="757439b461449c9e" providerId="LiveId" clId="{ECF2C08A-1D63-4443-908D-B3C4743D2FCA}" dt="2021-08-30T16:12:31.366" v="1092"/>
        <pc:sldMkLst>
          <pc:docMk/>
          <pc:sldMk cId="2432377412" sldId="299"/>
        </pc:sldMkLst>
        <pc:picChg chg="add">
          <ac:chgData name="Alejandro Carrión" userId="757439b461449c9e" providerId="LiveId" clId="{ECF2C08A-1D63-4443-908D-B3C4743D2FCA}" dt="2021-08-30T16:12:31.366" v="1092"/>
          <ac:picMkLst>
            <pc:docMk/>
            <pc:sldMk cId="2432377412" sldId="299"/>
            <ac:picMk id="7170" creationId="{6B7D477D-5BBF-4C73-B4E0-E866C88519F3}"/>
          </ac:picMkLst>
        </pc:picChg>
      </pc:sldChg>
      <pc:sldChg chg="addSp">
        <pc:chgData name="Alejandro Carrión" userId="757439b461449c9e" providerId="LiveId" clId="{ECF2C08A-1D63-4443-908D-B3C4743D2FCA}" dt="2021-08-30T15:36:05.156" v="1039"/>
        <pc:sldMkLst>
          <pc:docMk/>
          <pc:sldMk cId="2501862622" sldId="299"/>
        </pc:sldMkLst>
        <pc:picChg chg="add">
          <ac:chgData name="Alejandro Carrión" userId="757439b461449c9e" providerId="LiveId" clId="{ECF2C08A-1D63-4443-908D-B3C4743D2FCA}" dt="2021-08-30T15:36:05.156" v="1039"/>
          <ac:picMkLst>
            <pc:docMk/>
            <pc:sldMk cId="2501862622" sldId="299"/>
            <ac:picMk id="1026" creationId="{AA78EE91-BECE-407D-9507-507084871C8D}"/>
          </ac:picMkLst>
        </pc:picChg>
      </pc:sldChg>
      <pc:sldChg chg="addSp">
        <pc:chgData name="Alejandro Carrión" userId="757439b461449c9e" providerId="LiveId" clId="{ECF2C08A-1D63-4443-908D-B3C4743D2FCA}" dt="2021-08-30T15:40:26.055" v="1065"/>
        <pc:sldMkLst>
          <pc:docMk/>
          <pc:sldMk cId="3071376882" sldId="299"/>
        </pc:sldMkLst>
        <pc:picChg chg="add">
          <ac:chgData name="Alejandro Carrión" userId="757439b461449c9e" providerId="LiveId" clId="{ECF2C08A-1D63-4443-908D-B3C4743D2FCA}" dt="2021-08-30T15:40:26.055" v="1065"/>
          <ac:picMkLst>
            <pc:docMk/>
            <pc:sldMk cId="3071376882" sldId="299"/>
            <ac:picMk id="4098" creationId="{55D31727-0BE2-4353-AA10-68942C856530}"/>
          </ac:picMkLst>
        </pc:picChg>
      </pc:sldChg>
      <pc:sldChg chg="addSp">
        <pc:chgData name="Alejandro Carrión" userId="757439b461449c9e" providerId="LiveId" clId="{ECF2C08A-1D63-4443-908D-B3C4743D2FCA}" dt="2021-08-30T15:36:35.253" v="1045"/>
        <pc:sldMkLst>
          <pc:docMk/>
          <pc:sldMk cId="3902715232" sldId="299"/>
        </pc:sldMkLst>
        <pc:picChg chg="add">
          <ac:chgData name="Alejandro Carrión" userId="757439b461449c9e" providerId="LiveId" clId="{ECF2C08A-1D63-4443-908D-B3C4743D2FCA}" dt="2021-08-30T15:36:35.253" v="1045"/>
          <ac:picMkLst>
            <pc:docMk/>
            <pc:sldMk cId="3902715232" sldId="299"/>
            <ac:picMk id="2050" creationId="{120EF8A3-25DE-4085-BAA1-EF890BF8D425}"/>
          </ac:picMkLst>
        </pc:picChg>
      </pc:sldChg>
      <pc:sldChg chg="addSp delSp modSp new add del mod ord modClrScheme chgLayout">
        <pc:chgData name="Alejandro Carrión" userId="757439b461449c9e" providerId="LiveId" clId="{ECF2C08A-1D63-4443-908D-B3C4743D2FCA}" dt="2021-08-30T16:47:01.136" v="1261" actId="47"/>
        <pc:sldMkLst>
          <pc:docMk/>
          <pc:sldMk cId="3945975057" sldId="299"/>
        </pc:sldMkLst>
        <pc:spChg chg="del mod ord">
          <ac:chgData name="Alejandro Carrión" userId="757439b461449c9e" providerId="LiveId" clId="{ECF2C08A-1D63-4443-908D-B3C4743D2FCA}" dt="2021-08-30T15:27:35.875" v="1038" actId="700"/>
          <ac:spMkLst>
            <pc:docMk/>
            <pc:sldMk cId="3945975057" sldId="299"/>
            <ac:spMk id="2" creationId="{907BFF57-C4FD-4C92-B7E6-4302263359AC}"/>
          </ac:spMkLst>
        </pc:spChg>
        <pc:spChg chg="del mod ord">
          <ac:chgData name="Alejandro Carrión" userId="757439b461449c9e" providerId="LiveId" clId="{ECF2C08A-1D63-4443-908D-B3C4743D2FCA}" dt="2021-08-30T15:27:35.875" v="1038" actId="700"/>
          <ac:spMkLst>
            <pc:docMk/>
            <pc:sldMk cId="3945975057" sldId="299"/>
            <ac:spMk id="3" creationId="{41A14A2A-5389-4BD3-AF45-B19CD27AB121}"/>
          </ac:spMkLst>
        </pc:spChg>
        <pc:spChg chg="add mod ord">
          <ac:chgData name="Alejandro Carrión" userId="757439b461449c9e" providerId="LiveId" clId="{ECF2C08A-1D63-4443-908D-B3C4743D2FCA}" dt="2021-08-30T16:46:27.104" v="1255" actId="20577"/>
          <ac:spMkLst>
            <pc:docMk/>
            <pc:sldMk cId="3945975057" sldId="299"/>
            <ac:spMk id="4" creationId="{9325279F-4ADA-4076-8380-D184CC5264DA}"/>
          </ac:spMkLst>
        </pc:spChg>
        <pc:spChg chg="add del mod ord">
          <ac:chgData name="Alejandro Carrión" userId="757439b461449c9e" providerId="LiveId" clId="{ECF2C08A-1D63-4443-908D-B3C4743D2FCA}" dt="2021-08-30T16:21:20.030" v="1111" actId="478"/>
          <ac:spMkLst>
            <pc:docMk/>
            <pc:sldMk cId="3945975057" sldId="299"/>
            <ac:spMk id="5" creationId="{EAF140D5-2D8F-46AF-9A35-73624EF6CC4D}"/>
          </ac:spMkLst>
        </pc:spChg>
        <pc:picChg chg="add del mod">
          <ac:chgData name="Alejandro Carrión" userId="757439b461449c9e" providerId="LiveId" clId="{ECF2C08A-1D63-4443-908D-B3C4743D2FCA}" dt="2021-08-30T16:43:38.718" v="1208" actId="478"/>
          <ac:picMkLst>
            <pc:docMk/>
            <pc:sldMk cId="3945975057" sldId="299"/>
            <ac:picMk id="6" creationId="{344D6C83-7B96-4B6F-978A-D53DD7A7655F}"/>
          </ac:picMkLst>
        </pc:picChg>
        <pc:picChg chg="del mod">
          <ac:chgData name="Alejandro Carrión" userId="757439b461449c9e" providerId="LiveId" clId="{ECF2C08A-1D63-4443-908D-B3C4743D2FCA}" dt="2021-08-30T15:36:09.190" v="1044" actId="478"/>
          <ac:picMkLst>
            <pc:docMk/>
            <pc:sldMk cId="3945975057" sldId="299"/>
            <ac:picMk id="1026" creationId="{AA78EE91-BECE-407D-9507-507084871C8D}"/>
          </ac:picMkLst>
        </pc:picChg>
        <pc:picChg chg="del mod">
          <ac:chgData name="Alejandro Carrión" userId="757439b461449c9e" providerId="LiveId" clId="{ECF2C08A-1D63-4443-908D-B3C4743D2FCA}" dt="2021-08-30T15:37:33.298" v="1059" actId="478"/>
          <ac:picMkLst>
            <pc:docMk/>
            <pc:sldMk cId="3945975057" sldId="299"/>
            <ac:picMk id="2050" creationId="{120EF8A3-25DE-4085-BAA1-EF890BF8D425}"/>
          </ac:picMkLst>
        </pc:picChg>
        <pc:picChg chg="del mod">
          <ac:chgData name="Alejandro Carrión" userId="757439b461449c9e" providerId="LiveId" clId="{ECF2C08A-1D63-4443-908D-B3C4743D2FCA}" dt="2021-08-30T16:46:55.037" v="1259" actId="478"/>
          <ac:picMkLst>
            <pc:docMk/>
            <pc:sldMk cId="3945975057" sldId="299"/>
            <ac:picMk id="3074" creationId="{D8DD3BF2-066F-470C-804D-47BF94750CF7}"/>
          </ac:picMkLst>
        </pc:picChg>
        <pc:picChg chg="del mod modCrop">
          <ac:chgData name="Alejandro Carrión" userId="757439b461449c9e" providerId="LiveId" clId="{ECF2C08A-1D63-4443-908D-B3C4743D2FCA}" dt="2021-08-30T16:46:57.005" v="1260" actId="478"/>
          <ac:picMkLst>
            <pc:docMk/>
            <pc:sldMk cId="3945975057" sldId="299"/>
            <ac:picMk id="4098" creationId="{55D31727-0BE2-4353-AA10-68942C856530}"/>
          </ac:picMkLst>
        </pc:picChg>
        <pc:picChg chg="del mod">
          <ac:chgData name="Alejandro Carrión" userId="757439b461449c9e" providerId="LiveId" clId="{ECF2C08A-1D63-4443-908D-B3C4743D2FCA}" dt="2021-08-30T16:43:41.197" v="1209" actId="478"/>
          <ac:picMkLst>
            <pc:docMk/>
            <pc:sldMk cId="3945975057" sldId="299"/>
            <ac:picMk id="5122" creationId="{6CF8B422-C9C9-45F4-98D5-132DB8090B4F}"/>
          </ac:picMkLst>
        </pc:picChg>
        <pc:picChg chg="del mod">
          <ac:chgData name="Alejandro Carrión" userId="757439b461449c9e" providerId="LiveId" clId="{ECF2C08A-1D63-4443-908D-B3C4743D2FCA}" dt="2021-08-30T16:15:28.175" v="1099" actId="478"/>
          <ac:picMkLst>
            <pc:docMk/>
            <pc:sldMk cId="3945975057" sldId="299"/>
            <ac:picMk id="7170" creationId="{6B7D477D-5BBF-4C73-B4E0-E866C88519F3}"/>
          </ac:picMkLst>
        </pc:picChg>
        <pc:picChg chg="del mod">
          <ac:chgData name="Alejandro Carrión" userId="757439b461449c9e" providerId="LiveId" clId="{ECF2C08A-1D63-4443-908D-B3C4743D2FCA}" dt="2021-08-30T16:21:16.397" v="1110" actId="478"/>
          <ac:picMkLst>
            <pc:docMk/>
            <pc:sldMk cId="3945975057" sldId="299"/>
            <ac:picMk id="8194" creationId="{C6CB7318-2C89-409B-B7FF-838EE8F93564}"/>
          </ac:picMkLst>
        </pc:picChg>
      </pc:sldChg>
      <pc:sldChg chg="addSp">
        <pc:chgData name="Alejandro Carrión" userId="757439b461449c9e" providerId="LiveId" clId="{ECF2C08A-1D63-4443-908D-B3C4743D2FCA}" dt="2021-08-30T16:15:29.284" v="1100"/>
        <pc:sldMkLst>
          <pc:docMk/>
          <pc:sldMk cId="4022443240" sldId="299"/>
        </pc:sldMkLst>
        <pc:picChg chg="add">
          <ac:chgData name="Alejandro Carrión" userId="757439b461449c9e" providerId="LiveId" clId="{ECF2C08A-1D63-4443-908D-B3C4743D2FCA}" dt="2021-08-30T16:15:29.284" v="1100"/>
          <ac:picMkLst>
            <pc:docMk/>
            <pc:sldMk cId="4022443240" sldId="299"/>
            <ac:picMk id="8194" creationId="{C6CB7318-2C89-409B-B7FF-838EE8F93564}"/>
          </ac:picMkLst>
        </pc:picChg>
      </pc:sldChg>
      <pc:sldChg chg="addSp delSp modSp add mod">
        <pc:chgData name="Alejandro Carrión" userId="757439b461449c9e" providerId="LiveId" clId="{ECF2C08A-1D63-4443-908D-B3C4743D2FCA}" dt="2021-08-30T18:16:02.130" v="1776"/>
        <pc:sldMkLst>
          <pc:docMk/>
          <pc:sldMk cId="2591463832" sldId="300"/>
        </pc:sldMkLst>
        <pc:spChg chg="mod">
          <ac:chgData name="Alejandro Carrión" userId="757439b461449c9e" providerId="LiveId" clId="{ECF2C08A-1D63-4443-908D-B3C4743D2FCA}" dt="2021-08-30T16:27:11.478" v="1195" actId="20577"/>
          <ac:spMkLst>
            <pc:docMk/>
            <pc:sldMk cId="2591463832" sldId="300"/>
            <ac:spMk id="4" creationId="{9325279F-4ADA-4076-8380-D184CC5264DA}"/>
          </ac:spMkLst>
        </pc:spChg>
        <pc:spChg chg="add mod">
          <ac:chgData name="Alejandro Carrión" userId="757439b461449c9e" providerId="LiveId" clId="{ECF2C08A-1D63-4443-908D-B3C4743D2FCA}" dt="2021-08-30T18:16:02.130" v="1776"/>
          <ac:spMkLst>
            <pc:docMk/>
            <pc:sldMk cId="2591463832" sldId="300"/>
            <ac:spMk id="8" creationId="{3317EF64-5014-4EC2-A3DD-B53C4F6D61AD}"/>
          </ac:spMkLst>
        </pc:spChg>
        <pc:picChg chg="mod">
          <ac:chgData name="Alejandro Carrión" userId="757439b461449c9e" providerId="LiveId" clId="{ECF2C08A-1D63-4443-908D-B3C4743D2FCA}" dt="2021-08-30T16:43:10.061" v="1207" actId="1076"/>
          <ac:picMkLst>
            <pc:docMk/>
            <pc:sldMk cId="2591463832" sldId="300"/>
            <ac:picMk id="6" creationId="{344D6C83-7B96-4B6F-978A-D53DD7A7655F}"/>
          </ac:picMkLst>
        </pc:picChg>
        <pc:picChg chg="del">
          <ac:chgData name="Alejandro Carrión" userId="757439b461449c9e" providerId="LiveId" clId="{ECF2C08A-1D63-4443-908D-B3C4743D2FCA}" dt="2021-08-30T16:27:15.518" v="1196" actId="478"/>
          <ac:picMkLst>
            <pc:docMk/>
            <pc:sldMk cId="2591463832" sldId="300"/>
            <ac:picMk id="3074" creationId="{D8DD3BF2-066F-470C-804D-47BF94750CF7}"/>
          </ac:picMkLst>
        </pc:picChg>
        <pc:picChg chg="del">
          <ac:chgData name="Alejandro Carrión" userId="757439b461449c9e" providerId="LiveId" clId="{ECF2C08A-1D63-4443-908D-B3C4743D2FCA}" dt="2021-08-30T16:27:17.093" v="1197" actId="478"/>
          <ac:picMkLst>
            <pc:docMk/>
            <pc:sldMk cId="2591463832" sldId="300"/>
            <ac:picMk id="4098" creationId="{55D31727-0BE2-4353-AA10-68942C856530}"/>
          </ac:picMkLst>
        </pc:picChg>
        <pc:picChg chg="mod">
          <ac:chgData name="Alejandro Carrión" userId="757439b461449c9e" providerId="LiveId" clId="{ECF2C08A-1D63-4443-908D-B3C4743D2FCA}" dt="2021-08-30T16:43:10.061" v="1207" actId="1076"/>
          <ac:picMkLst>
            <pc:docMk/>
            <pc:sldMk cId="2591463832" sldId="300"/>
            <ac:picMk id="5122" creationId="{6CF8B422-C9C9-45F4-98D5-132DB8090B4F}"/>
          </ac:picMkLst>
        </pc:picChg>
      </pc:sldChg>
      <pc:sldChg chg="addSp modSp add mod">
        <pc:chgData name="Alejandro Carrión" userId="757439b461449c9e" providerId="LiveId" clId="{ECF2C08A-1D63-4443-908D-B3C4743D2FCA}" dt="2021-08-30T18:16:01.530" v="1775"/>
        <pc:sldMkLst>
          <pc:docMk/>
          <pc:sldMk cId="1076674867" sldId="301"/>
        </pc:sldMkLst>
        <pc:spChg chg="add mod">
          <ac:chgData name="Alejandro Carrión" userId="757439b461449c9e" providerId="LiveId" clId="{ECF2C08A-1D63-4443-908D-B3C4743D2FCA}" dt="2021-08-30T18:16:01.530" v="1775"/>
          <ac:spMkLst>
            <pc:docMk/>
            <pc:sldMk cId="1076674867" sldId="301"/>
            <ac:spMk id="6" creationId="{5CE250AF-A38A-466F-9B9C-FD7DE9A1B9DE}"/>
          </ac:spMkLst>
        </pc:spChg>
        <pc:picChg chg="mod">
          <ac:chgData name="Alejandro Carrión" userId="757439b461449c9e" providerId="LiveId" clId="{ECF2C08A-1D63-4443-908D-B3C4743D2FCA}" dt="2021-08-30T17:44:16.540" v="1441" actId="1076"/>
          <ac:picMkLst>
            <pc:docMk/>
            <pc:sldMk cId="1076674867" sldId="301"/>
            <ac:picMk id="3074" creationId="{D8DD3BF2-066F-470C-804D-47BF94750CF7}"/>
          </ac:picMkLst>
        </pc:picChg>
        <pc:picChg chg="mod">
          <ac:chgData name="Alejandro Carrión" userId="757439b461449c9e" providerId="LiveId" clId="{ECF2C08A-1D63-4443-908D-B3C4743D2FCA}" dt="2021-08-30T17:44:16.540" v="1441" actId="1076"/>
          <ac:picMkLst>
            <pc:docMk/>
            <pc:sldMk cId="1076674867" sldId="301"/>
            <ac:picMk id="4098" creationId="{55D31727-0BE2-4353-AA10-68942C856530}"/>
          </ac:picMkLst>
        </pc:picChg>
      </pc:sldChg>
      <pc:sldChg chg="addSp">
        <pc:chgData name="Alejandro Carrión" userId="757439b461449c9e" providerId="LiveId" clId="{ECF2C08A-1D63-4443-908D-B3C4743D2FCA}" dt="2021-08-30T17:11:06.714" v="1349"/>
        <pc:sldMkLst>
          <pc:docMk/>
          <pc:sldMk cId="712701434" sldId="302"/>
        </pc:sldMkLst>
        <pc:picChg chg="add">
          <ac:chgData name="Alejandro Carrión" userId="757439b461449c9e" providerId="LiveId" clId="{ECF2C08A-1D63-4443-908D-B3C4743D2FCA}" dt="2021-08-30T17:11:06.714" v="1349"/>
          <ac:picMkLst>
            <pc:docMk/>
            <pc:sldMk cId="712701434" sldId="302"/>
            <ac:picMk id="9218" creationId="{471F11E3-8206-45F6-8D15-7C1B4B59EE04}"/>
          </ac:picMkLst>
        </pc:picChg>
      </pc:sldChg>
      <pc:sldChg chg="addSp">
        <pc:chgData name="Alejandro Carrión" userId="757439b461449c9e" providerId="LiveId" clId="{ECF2C08A-1D63-4443-908D-B3C4743D2FCA}" dt="2021-08-30T18:15:50.137" v="1768"/>
        <pc:sldMkLst>
          <pc:docMk/>
          <pc:sldMk cId="965028936" sldId="302"/>
        </pc:sldMkLst>
        <pc:picChg chg="add">
          <ac:chgData name="Alejandro Carrión" userId="757439b461449c9e" providerId="LiveId" clId="{ECF2C08A-1D63-4443-908D-B3C4743D2FCA}" dt="2021-08-30T18:15:50.137" v="1768"/>
          <ac:picMkLst>
            <pc:docMk/>
            <pc:sldMk cId="965028936" sldId="302"/>
            <ac:picMk id="31746" creationId="{4C3D7A8D-6B2D-4244-9E25-6EA52523FBDD}"/>
          </ac:picMkLst>
        </pc:picChg>
      </pc:sldChg>
      <pc:sldChg chg="addSp delSp modSp new add del mod modClrScheme chgLayout">
        <pc:chgData name="Alejandro Carrión" userId="757439b461449c9e" providerId="LiveId" clId="{ECF2C08A-1D63-4443-908D-B3C4743D2FCA}" dt="2021-09-08T15:54:30.280" v="7041" actId="2696"/>
        <pc:sldMkLst>
          <pc:docMk/>
          <pc:sldMk cId="2979789516" sldId="302"/>
        </pc:sldMkLst>
        <pc:spChg chg="del mod ord">
          <ac:chgData name="Alejandro Carrión" userId="757439b461449c9e" providerId="LiveId" clId="{ECF2C08A-1D63-4443-908D-B3C4743D2FCA}" dt="2021-08-30T16:46:41.660" v="1257" actId="700"/>
          <ac:spMkLst>
            <pc:docMk/>
            <pc:sldMk cId="2979789516" sldId="302"/>
            <ac:spMk id="2" creationId="{4258386C-212B-45B8-99A5-E03E5EA796CB}"/>
          </ac:spMkLst>
        </pc:spChg>
        <pc:spChg chg="del mod ord">
          <ac:chgData name="Alejandro Carrión" userId="757439b461449c9e" providerId="LiveId" clId="{ECF2C08A-1D63-4443-908D-B3C4743D2FCA}" dt="2021-08-30T16:46:41.660" v="1257" actId="700"/>
          <ac:spMkLst>
            <pc:docMk/>
            <pc:sldMk cId="2979789516" sldId="302"/>
            <ac:spMk id="3" creationId="{CBD18C1C-1B90-42BD-8E9B-E51D481E7649}"/>
          </ac:spMkLst>
        </pc:spChg>
        <pc:spChg chg="add mod ord">
          <ac:chgData name="Alejandro Carrión" userId="757439b461449c9e" providerId="LiveId" clId="{ECF2C08A-1D63-4443-908D-B3C4743D2FCA}" dt="2021-09-06T14:03:17.565" v="6234" actId="20577"/>
          <ac:spMkLst>
            <pc:docMk/>
            <pc:sldMk cId="2979789516" sldId="302"/>
            <ac:spMk id="4" creationId="{F67FEC67-B6F1-4ECC-B466-25D1433AD4AF}"/>
          </ac:spMkLst>
        </pc:spChg>
        <pc:spChg chg="add mod ord">
          <ac:chgData name="Alejandro Carrión" userId="757439b461449c9e" providerId="LiveId" clId="{ECF2C08A-1D63-4443-908D-B3C4743D2FCA}" dt="2021-08-30T17:51:05.347" v="1594" actId="114"/>
          <ac:spMkLst>
            <pc:docMk/>
            <pc:sldMk cId="2979789516" sldId="302"/>
            <ac:spMk id="5" creationId="{F6694B39-F83E-4BBD-BE1E-2C80D5269C0D}"/>
          </ac:spMkLst>
        </pc:spChg>
        <pc:spChg chg="add mod">
          <ac:chgData name="Alejandro Carrión" userId="757439b461449c9e" providerId="LiveId" clId="{ECF2C08A-1D63-4443-908D-B3C4743D2FCA}" dt="2021-08-30T17:16:10.781" v="1375" actId="1076"/>
          <ac:spMkLst>
            <pc:docMk/>
            <pc:sldMk cId="2979789516" sldId="302"/>
            <ac:spMk id="6" creationId="{D888BB23-0D9E-4449-8DC5-A20460C50FC5}"/>
          </ac:spMkLst>
        </pc:spChg>
        <pc:spChg chg="add mod">
          <ac:chgData name="Alejandro Carrión" userId="757439b461449c9e" providerId="LiveId" clId="{ECF2C08A-1D63-4443-908D-B3C4743D2FCA}" dt="2021-08-30T18:15:59.070" v="1773"/>
          <ac:spMkLst>
            <pc:docMk/>
            <pc:sldMk cId="2979789516" sldId="302"/>
            <ac:spMk id="8" creationId="{C7CE4911-353B-4C8F-B15B-B7C01C8EAF16}"/>
          </ac:spMkLst>
        </pc:spChg>
        <pc:picChg chg="add mod">
          <ac:chgData name="Alejandro Carrión" userId="757439b461449c9e" providerId="LiveId" clId="{ECF2C08A-1D63-4443-908D-B3C4743D2FCA}" dt="2021-08-30T17:25:23.925" v="1427" actId="14100"/>
          <ac:picMkLst>
            <pc:docMk/>
            <pc:sldMk cId="2979789516" sldId="302"/>
            <ac:picMk id="7" creationId="{998D941E-D3B3-4D34-A77E-C096A1F8D106}"/>
          </ac:picMkLst>
        </pc:picChg>
        <pc:picChg chg="mod">
          <ac:chgData name="Alejandro Carrión" userId="757439b461449c9e" providerId="LiveId" clId="{ECF2C08A-1D63-4443-908D-B3C4743D2FCA}" dt="2021-08-30T17:25:20.077" v="1426" actId="1076"/>
          <ac:picMkLst>
            <pc:docMk/>
            <pc:sldMk cId="2979789516" sldId="302"/>
            <ac:picMk id="9218" creationId="{471F11E3-8206-45F6-8D15-7C1B4B59EE04}"/>
          </ac:picMkLst>
        </pc:picChg>
        <pc:picChg chg="del mod modCrop">
          <ac:chgData name="Alejandro Carrión" userId="757439b461449c9e" providerId="LiveId" clId="{ECF2C08A-1D63-4443-908D-B3C4743D2FCA}" dt="2021-08-30T17:20:19.335" v="1414" actId="478"/>
          <ac:picMkLst>
            <pc:docMk/>
            <pc:sldMk cId="2979789516" sldId="302"/>
            <ac:picMk id="10242" creationId="{29D0870C-D0F1-471B-9FD3-BC839AD594E0}"/>
          </ac:picMkLst>
        </pc:picChg>
        <pc:picChg chg="mod">
          <ac:chgData name="Alejandro Carrión" userId="757439b461449c9e" providerId="LiveId" clId="{ECF2C08A-1D63-4443-908D-B3C4743D2FCA}" dt="2021-08-30T18:15:51.367" v="1772" actId="22"/>
          <ac:picMkLst>
            <pc:docMk/>
            <pc:sldMk cId="2979789516" sldId="302"/>
            <ac:picMk id="31746" creationId="{4C3D7A8D-6B2D-4244-9E25-6EA52523FBDD}"/>
          </ac:picMkLst>
        </pc:picChg>
      </pc:sldChg>
      <pc:sldChg chg="addSp">
        <pc:chgData name="Alejandro Carrión" userId="757439b461449c9e" providerId="LiveId" clId="{ECF2C08A-1D63-4443-908D-B3C4743D2FCA}" dt="2021-08-30T17:14:52.290" v="1364"/>
        <pc:sldMkLst>
          <pc:docMk/>
          <pc:sldMk cId="3745377092" sldId="302"/>
        </pc:sldMkLst>
        <pc:picChg chg="add">
          <ac:chgData name="Alejandro Carrión" userId="757439b461449c9e" providerId="LiveId" clId="{ECF2C08A-1D63-4443-908D-B3C4743D2FCA}" dt="2021-08-30T17:14:52.290" v="1364"/>
          <ac:picMkLst>
            <pc:docMk/>
            <pc:sldMk cId="3745377092" sldId="302"/>
            <ac:picMk id="10242" creationId="{29D0870C-D0F1-471B-9FD3-BC839AD594E0}"/>
          </ac:picMkLst>
        </pc:picChg>
      </pc:sldChg>
      <pc:sldChg chg="addSp delSp modSp add del mod">
        <pc:chgData name="Alejandro Carrión" userId="757439b461449c9e" providerId="LiveId" clId="{ECF2C08A-1D63-4443-908D-B3C4743D2FCA}" dt="2021-09-06T14:03:13.757" v="6233" actId="47"/>
        <pc:sldMkLst>
          <pc:docMk/>
          <pc:sldMk cId="600991643" sldId="303"/>
        </pc:sldMkLst>
        <pc:spChg chg="mod">
          <ac:chgData name="Alejandro Carrión" userId="757439b461449c9e" providerId="LiveId" clId="{ECF2C08A-1D63-4443-908D-B3C4743D2FCA}" dt="2021-08-30T19:03:31.118" v="2241" actId="20577"/>
          <ac:spMkLst>
            <pc:docMk/>
            <pc:sldMk cId="600991643" sldId="303"/>
            <ac:spMk id="4" creationId="{F67FEC67-B6F1-4ECC-B466-25D1433AD4AF}"/>
          </ac:spMkLst>
        </pc:spChg>
        <pc:spChg chg="mod">
          <ac:chgData name="Alejandro Carrión" userId="757439b461449c9e" providerId="LiveId" clId="{ECF2C08A-1D63-4443-908D-B3C4743D2FCA}" dt="2021-08-30T17:20:30.225" v="1415" actId="114"/>
          <ac:spMkLst>
            <pc:docMk/>
            <pc:sldMk cId="600991643" sldId="303"/>
            <ac:spMk id="5" creationId="{F6694B39-F83E-4BBD-BE1E-2C80D5269C0D}"/>
          </ac:spMkLst>
        </pc:spChg>
        <pc:spChg chg="mod">
          <ac:chgData name="Alejandro Carrión" userId="757439b461449c9e" providerId="LiveId" clId="{ECF2C08A-1D63-4443-908D-B3C4743D2FCA}" dt="2021-08-30T17:17:28.055" v="1390" actId="20577"/>
          <ac:spMkLst>
            <pc:docMk/>
            <pc:sldMk cId="600991643" sldId="303"/>
            <ac:spMk id="6" creationId="{D888BB23-0D9E-4449-8DC5-A20460C50FC5}"/>
          </ac:spMkLst>
        </pc:spChg>
        <pc:spChg chg="add mod">
          <ac:chgData name="Alejandro Carrión" userId="757439b461449c9e" providerId="LiveId" clId="{ECF2C08A-1D63-4443-908D-B3C4743D2FCA}" dt="2021-08-30T18:16:00.417" v="1774"/>
          <ac:spMkLst>
            <pc:docMk/>
            <pc:sldMk cId="600991643" sldId="303"/>
            <ac:spMk id="7" creationId="{813EC988-15CB-4A85-85B8-7CE51C4F6341}"/>
          </ac:spMkLst>
        </pc:spChg>
        <pc:picChg chg="del">
          <ac:chgData name="Alejandro Carrión" userId="757439b461449c9e" providerId="LiveId" clId="{ECF2C08A-1D63-4443-908D-B3C4743D2FCA}" dt="2021-08-30T17:20:14.381" v="1413" actId="478"/>
          <ac:picMkLst>
            <pc:docMk/>
            <pc:sldMk cId="600991643" sldId="303"/>
            <ac:picMk id="9218" creationId="{471F11E3-8206-45F6-8D15-7C1B4B59EE04}"/>
          </ac:picMkLst>
        </pc:picChg>
        <pc:picChg chg="mod">
          <ac:chgData name="Alejandro Carrión" userId="757439b461449c9e" providerId="LiveId" clId="{ECF2C08A-1D63-4443-908D-B3C4743D2FCA}" dt="2021-08-30T17:20:12.118" v="1412" actId="1076"/>
          <ac:picMkLst>
            <pc:docMk/>
            <pc:sldMk cId="600991643" sldId="303"/>
            <ac:picMk id="10242" creationId="{29D0870C-D0F1-471B-9FD3-BC839AD594E0}"/>
          </ac:picMkLst>
        </pc:picChg>
        <pc:picChg chg="del mod">
          <ac:chgData name="Alejandro Carrión" userId="757439b461449c9e" providerId="LiveId" clId="{ECF2C08A-1D63-4443-908D-B3C4743D2FCA}" dt="2021-08-30T17:25:01.682" v="1421" actId="21"/>
          <ac:picMkLst>
            <pc:docMk/>
            <pc:sldMk cId="600991643" sldId="303"/>
            <ac:picMk id="11266" creationId="{DF170C3B-D013-4B88-AC04-FC9AAA90CC4C}"/>
          </ac:picMkLst>
        </pc:picChg>
        <pc:picChg chg="mod">
          <ac:chgData name="Alejandro Carrión" userId="757439b461449c9e" providerId="LiveId" clId="{ECF2C08A-1D63-4443-908D-B3C4743D2FCA}" dt="2021-08-30T17:41:34.085" v="1439" actId="1076"/>
          <ac:picMkLst>
            <pc:docMk/>
            <pc:sldMk cId="600991643" sldId="303"/>
            <ac:picMk id="12290" creationId="{51DFF283-2C35-4E95-B5D9-E04D48C0EB69}"/>
          </ac:picMkLst>
        </pc:picChg>
      </pc:sldChg>
      <pc:sldChg chg="addSp">
        <pc:chgData name="Alejandro Carrión" userId="757439b461449c9e" providerId="LiveId" clId="{ECF2C08A-1D63-4443-908D-B3C4743D2FCA}" dt="2021-08-30T17:24:56.284" v="1416"/>
        <pc:sldMkLst>
          <pc:docMk/>
          <pc:sldMk cId="958955869" sldId="303"/>
        </pc:sldMkLst>
        <pc:picChg chg="add">
          <ac:chgData name="Alejandro Carrión" userId="757439b461449c9e" providerId="LiveId" clId="{ECF2C08A-1D63-4443-908D-B3C4743D2FCA}" dt="2021-08-30T17:24:56.284" v="1416"/>
          <ac:picMkLst>
            <pc:docMk/>
            <pc:sldMk cId="958955869" sldId="303"/>
            <ac:picMk id="11266" creationId="{DF170C3B-D013-4B88-AC04-FC9AAA90CC4C}"/>
          </ac:picMkLst>
        </pc:picChg>
      </pc:sldChg>
      <pc:sldChg chg="addSp">
        <pc:chgData name="Alejandro Carrión" userId="757439b461449c9e" providerId="LiveId" clId="{ECF2C08A-1D63-4443-908D-B3C4743D2FCA}" dt="2021-08-30T17:33:37.064" v="1428"/>
        <pc:sldMkLst>
          <pc:docMk/>
          <pc:sldMk cId="3832227023" sldId="303"/>
        </pc:sldMkLst>
        <pc:picChg chg="add">
          <ac:chgData name="Alejandro Carrión" userId="757439b461449c9e" providerId="LiveId" clId="{ECF2C08A-1D63-4443-908D-B3C4743D2FCA}" dt="2021-08-30T17:33:37.064" v="1428"/>
          <ac:picMkLst>
            <pc:docMk/>
            <pc:sldMk cId="3832227023" sldId="303"/>
            <ac:picMk id="12290" creationId="{51DFF283-2C35-4E95-B5D9-E04D48C0EB69}"/>
          </ac:picMkLst>
        </pc:picChg>
      </pc:sldChg>
      <pc:sldChg chg="addSp delSp modSp add mod modClrScheme chgLayout">
        <pc:chgData name="Alejandro Carrión" userId="757439b461449c9e" providerId="LiveId" clId="{ECF2C08A-1D63-4443-908D-B3C4743D2FCA}" dt="2021-09-08T16:21:01.261" v="7410" actId="20577"/>
        <pc:sldMkLst>
          <pc:docMk/>
          <pc:sldMk cId="570694341" sldId="304"/>
        </pc:sldMkLst>
        <pc:spChg chg="add mod ord">
          <ac:chgData name="Alejandro Carrión" userId="757439b461449c9e" providerId="LiveId" clId="{ECF2C08A-1D63-4443-908D-B3C4743D2FCA}" dt="2021-09-08T16:16:48.636" v="7330" actId="20577"/>
          <ac:spMkLst>
            <pc:docMk/>
            <pc:sldMk cId="570694341" sldId="304"/>
            <ac:spMk id="2" creationId="{F82DBA64-D19E-49A6-B023-910C49F6E473}"/>
          </ac:spMkLst>
        </pc:spChg>
        <pc:spChg chg="add mod">
          <ac:chgData name="Alejandro Carrión" userId="757439b461449c9e" providerId="LiveId" clId="{ECF2C08A-1D63-4443-908D-B3C4743D2FCA}" dt="2021-09-08T16:21:01.261" v="7410" actId="20577"/>
          <ac:spMkLst>
            <pc:docMk/>
            <pc:sldMk cId="570694341" sldId="304"/>
            <ac:spMk id="6" creationId="{00A338AD-3F92-4BAA-97F4-0757B53CE1F3}"/>
          </ac:spMkLst>
        </pc:spChg>
        <pc:spChg chg="mod ord">
          <ac:chgData name="Alejandro Carrión" userId="757439b461449c9e" providerId="LiveId" clId="{ECF2C08A-1D63-4443-908D-B3C4743D2FCA}" dt="2021-08-30T17:45:13.527" v="1456" actId="700"/>
          <ac:spMkLst>
            <pc:docMk/>
            <pc:sldMk cId="570694341" sldId="304"/>
            <ac:spMk id="340" creationId="{00000000-0000-0000-0000-000000000000}"/>
          </ac:spMkLst>
        </pc:spChg>
        <pc:spChg chg="mod ord">
          <ac:chgData name="Alejandro Carrión" userId="757439b461449c9e" providerId="LiveId" clId="{ECF2C08A-1D63-4443-908D-B3C4743D2FCA}" dt="2021-08-30T17:45:13.527" v="1456" actId="700"/>
          <ac:spMkLst>
            <pc:docMk/>
            <pc:sldMk cId="570694341" sldId="304"/>
            <ac:spMk id="342" creationId="{00000000-0000-0000-0000-000000000000}"/>
          </ac:spMkLst>
        </pc:spChg>
        <pc:graphicFrameChg chg="del">
          <ac:chgData name="Alejandro Carrión" userId="757439b461449c9e" providerId="LiveId" clId="{ECF2C08A-1D63-4443-908D-B3C4743D2FCA}" dt="2021-08-30T17:45:06.912" v="1455" actId="478"/>
          <ac:graphicFrameMkLst>
            <pc:docMk/>
            <pc:sldMk cId="570694341" sldId="304"/>
            <ac:graphicFrameMk id="341" creationId="{00000000-0000-0000-0000-000000000000}"/>
          </ac:graphicFrameMkLst>
        </pc:graphicFrameChg>
        <pc:picChg chg="add mod">
          <ac:chgData name="Alejandro Carrión" userId="757439b461449c9e" providerId="LiveId" clId="{ECF2C08A-1D63-4443-908D-B3C4743D2FCA}" dt="2021-09-08T13:48:37.548" v="6938" actId="1076"/>
          <ac:picMkLst>
            <pc:docMk/>
            <pc:sldMk cId="570694341" sldId="304"/>
            <ac:picMk id="7" creationId="{63F64898-8624-4FB3-8D4D-327E857E5C5B}"/>
          </ac:picMkLst>
        </pc:picChg>
      </pc:sldChg>
      <pc:sldChg chg="addSp">
        <pc:chgData name="Alejandro Carrión" userId="757439b461449c9e" providerId="LiveId" clId="{ECF2C08A-1D63-4443-908D-B3C4743D2FCA}" dt="2021-08-30T18:09:04.589" v="1684"/>
        <pc:sldMkLst>
          <pc:docMk/>
          <pc:sldMk cId="80256629" sldId="305"/>
        </pc:sldMkLst>
        <pc:picChg chg="add">
          <ac:chgData name="Alejandro Carrión" userId="757439b461449c9e" providerId="LiveId" clId="{ECF2C08A-1D63-4443-908D-B3C4743D2FCA}" dt="2021-08-30T18:09:04.589" v="1684"/>
          <ac:picMkLst>
            <pc:docMk/>
            <pc:sldMk cId="80256629" sldId="305"/>
            <ac:picMk id="24578" creationId="{0D5C7D47-2FAE-4B75-8EBD-F411BC151AC0}"/>
          </ac:picMkLst>
        </pc:picChg>
      </pc:sldChg>
      <pc:sldChg chg="addSp">
        <pc:chgData name="Alejandro Carrión" userId="757439b461449c9e" providerId="LiveId" clId="{ECF2C08A-1D63-4443-908D-B3C4743D2FCA}" dt="2021-08-30T18:06:27.573" v="1650"/>
        <pc:sldMkLst>
          <pc:docMk/>
          <pc:sldMk cId="86576991" sldId="305"/>
        </pc:sldMkLst>
        <pc:picChg chg="add">
          <ac:chgData name="Alejandro Carrión" userId="757439b461449c9e" providerId="LiveId" clId="{ECF2C08A-1D63-4443-908D-B3C4743D2FCA}" dt="2021-08-30T18:06:27.573" v="1650"/>
          <ac:picMkLst>
            <pc:docMk/>
            <pc:sldMk cId="86576991" sldId="305"/>
            <ac:picMk id="18434" creationId="{BF2A17B8-FF8E-48AC-914B-E5CF8277512A}"/>
          </ac:picMkLst>
        </pc:picChg>
      </pc:sldChg>
      <pc:sldChg chg="addSp">
        <pc:chgData name="Alejandro Carrión" userId="757439b461449c9e" providerId="LiveId" clId="{ECF2C08A-1D63-4443-908D-B3C4743D2FCA}" dt="2021-08-30T18:10:31.332" v="1712"/>
        <pc:sldMkLst>
          <pc:docMk/>
          <pc:sldMk cId="362539122" sldId="305"/>
        </pc:sldMkLst>
        <pc:picChg chg="add">
          <ac:chgData name="Alejandro Carrión" userId="757439b461449c9e" providerId="LiveId" clId="{ECF2C08A-1D63-4443-908D-B3C4743D2FCA}" dt="2021-08-30T18:10:31.332" v="1712"/>
          <ac:picMkLst>
            <pc:docMk/>
            <pc:sldMk cId="362539122" sldId="305"/>
            <ac:picMk id="27650" creationId="{A7FDCFAA-541C-4A0E-86AE-DD4B1BDCC4C1}"/>
          </ac:picMkLst>
        </pc:picChg>
      </pc:sldChg>
      <pc:sldChg chg="addSp delSp modSp new add del mod modClrScheme chgLayout">
        <pc:chgData name="Alejandro Carrión" userId="757439b461449c9e" providerId="LiveId" clId="{ECF2C08A-1D63-4443-908D-B3C4743D2FCA}" dt="2021-09-05T18:39:24.846" v="6159" actId="1076"/>
        <pc:sldMkLst>
          <pc:docMk/>
          <pc:sldMk cId="695939527" sldId="305"/>
        </pc:sldMkLst>
        <pc:spChg chg="del mod ord">
          <ac:chgData name="Alejandro Carrión" userId="757439b461449c9e" providerId="LiveId" clId="{ECF2C08A-1D63-4443-908D-B3C4743D2FCA}" dt="2021-08-30T17:57:28.176" v="1621" actId="700"/>
          <ac:spMkLst>
            <pc:docMk/>
            <pc:sldMk cId="695939527" sldId="305"/>
            <ac:spMk id="2" creationId="{EE846749-EA93-4C8D-9CC9-7F4AC2EB0B34}"/>
          </ac:spMkLst>
        </pc:spChg>
        <pc:spChg chg="del mod ord">
          <ac:chgData name="Alejandro Carrión" userId="757439b461449c9e" providerId="LiveId" clId="{ECF2C08A-1D63-4443-908D-B3C4743D2FCA}" dt="2021-08-30T17:57:28.176" v="1621" actId="700"/>
          <ac:spMkLst>
            <pc:docMk/>
            <pc:sldMk cId="695939527" sldId="305"/>
            <ac:spMk id="3" creationId="{1B144415-FA11-4E7F-8510-06574F25EDA0}"/>
          </ac:spMkLst>
        </pc:spChg>
        <pc:spChg chg="add mod ord">
          <ac:chgData name="Alejandro Carrión" userId="757439b461449c9e" providerId="LiveId" clId="{ECF2C08A-1D63-4443-908D-B3C4743D2FCA}" dt="2021-08-30T18:32:15.215" v="1872" actId="14100"/>
          <ac:spMkLst>
            <pc:docMk/>
            <pc:sldMk cId="695939527" sldId="305"/>
            <ac:spMk id="4" creationId="{99D48B1A-F065-4B2D-AE60-3EAC607BFBE8}"/>
          </ac:spMkLst>
        </pc:spChg>
        <pc:spChg chg="add del mod ord">
          <ac:chgData name="Alejandro Carrión" userId="757439b461449c9e" providerId="LiveId" clId="{ECF2C08A-1D63-4443-908D-B3C4743D2FCA}" dt="2021-08-30T18:14:38.141" v="1756" actId="478"/>
          <ac:spMkLst>
            <pc:docMk/>
            <pc:sldMk cId="695939527" sldId="305"/>
            <ac:spMk id="5" creationId="{00C3682C-012B-4098-86C8-B559BA1696EB}"/>
          </ac:spMkLst>
        </pc:spChg>
        <pc:spChg chg="add mod">
          <ac:chgData name="Alejandro Carrión" userId="757439b461449c9e" providerId="LiveId" clId="{ECF2C08A-1D63-4443-908D-B3C4743D2FCA}" dt="2021-08-30T18:16:16.963" v="1779"/>
          <ac:spMkLst>
            <pc:docMk/>
            <pc:sldMk cId="695939527" sldId="305"/>
            <ac:spMk id="9" creationId="{934102B3-3B03-460C-897F-A3C521EB5420}"/>
          </ac:spMkLst>
        </pc:spChg>
        <pc:picChg chg="add mod">
          <ac:chgData name="Alejandro Carrión" userId="757439b461449c9e" providerId="LiveId" clId="{ECF2C08A-1D63-4443-908D-B3C4743D2FCA}" dt="2021-08-30T18:17:09.317" v="1782" actId="14100"/>
          <ac:picMkLst>
            <pc:docMk/>
            <pc:sldMk cId="695939527" sldId="305"/>
            <ac:picMk id="6" creationId="{FE2835EA-8806-42E1-B050-440CAD2C1887}"/>
          </ac:picMkLst>
        </pc:picChg>
        <pc:picChg chg="mod">
          <ac:chgData name="Alejandro Carrión" userId="757439b461449c9e" providerId="LiveId" clId="{ECF2C08A-1D63-4443-908D-B3C4743D2FCA}" dt="2021-09-04T08:50:39.585" v="5759" actId="14100"/>
          <ac:picMkLst>
            <pc:docMk/>
            <pc:sldMk cId="695939527" sldId="305"/>
            <ac:picMk id="1026" creationId="{C5B14513-AC22-49C2-A6E7-D1B32F10D16A}"/>
          </ac:picMkLst>
        </pc:picChg>
        <pc:picChg chg="mod">
          <ac:chgData name="Alejandro Carrión" userId="757439b461449c9e" providerId="LiveId" clId="{ECF2C08A-1D63-4443-908D-B3C4743D2FCA}" dt="2021-09-05T18:39:24.846" v="6159" actId="1076"/>
          <ac:picMkLst>
            <pc:docMk/>
            <pc:sldMk cId="695939527" sldId="305"/>
            <ac:picMk id="13314" creationId="{84E3C435-0968-4A84-A50E-AD9B8981490C}"/>
          </ac:picMkLst>
        </pc:picChg>
        <pc:picChg chg="del mod">
          <ac:chgData name="Alejandro Carrión" userId="757439b461449c9e" providerId="LiveId" clId="{ECF2C08A-1D63-4443-908D-B3C4743D2FCA}" dt="2021-08-30T18:00:14.118" v="1634" actId="478"/>
          <ac:picMkLst>
            <pc:docMk/>
            <pc:sldMk cId="695939527" sldId="305"/>
            <ac:picMk id="14338" creationId="{2E26E9B4-EC8D-41F0-9DEA-E490B3AFBAB3}"/>
          </ac:picMkLst>
        </pc:picChg>
        <pc:picChg chg="del mod">
          <ac:chgData name="Alejandro Carrión" userId="757439b461449c9e" providerId="LiveId" clId="{ECF2C08A-1D63-4443-908D-B3C4743D2FCA}" dt="2021-08-30T18:01:15.134" v="1639" actId="478"/>
          <ac:picMkLst>
            <pc:docMk/>
            <pc:sldMk cId="695939527" sldId="305"/>
            <ac:picMk id="15362" creationId="{66A51912-B6E0-4B8B-9317-EB7715BA4A5D}"/>
          </ac:picMkLst>
        </pc:picChg>
        <pc:picChg chg="del mod">
          <ac:chgData name="Alejandro Carrión" userId="757439b461449c9e" providerId="LiveId" clId="{ECF2C08A-1D63-4443-908D-B3C4743D2FCA}" dt="2021-08-30T18:02:04.815" v="1644" actId="478"/>
          <ac:picMkLst>
            <pc:docMk/>
            <pc:sldMk cId="695939527" sldId="305"/>
            <ac:picMk id="16386" creationId="{03DB86A1-2BF3-4C8D-9028-DF7022CB2F74}"/>
          </ac:picMkLst>
        </pc:picChg>
        <pc:picChg chg="mod">
          <ac:chgData name="Alejandro Carrión" userId="757439b461449c9e" providerId="LiveId" clId="{ECF2C08A-1D63-4443-908D-B3C4743D2FCA}" dt="2021-08-30T18:06:19.061" v="1649" actId="22"/>
          <ac:picMkLst>
            <pc:docMk/>
            <pc:sldMk cId="695939527" sldId="305"/>
            <ac:picMk id="17410" creationId="{D24C3A8D-1923-4F32-822C-81FDA0B85FE5}"/>
          </ac:picMkLst>
        </pc:picChg>
        <pc:picChg chg="mod">
          <ac:chgData name="Alejandro Carrión" userId="757439b461449c9e" providerId="LiveId" clId="{ECF2C08A-1D63-4443-908D-B3C4743D2FCA}" dt="2021-08-30T18:06:29.118" v="1654" actId="22"/>
          <ac:picMkLst>
            <pc:docMk/>
            <pc:sldMk cId="695939527" sldId="305"/>
            <ac:picMk id="18434" creationId="{BF2A17B8-FF8E-48AC-914B-E5CF8277512A}"/>
          </ac:picMkLst>
        </pc:picChg>
        <pc:picChg chg="del mod">
          <ac:chgData name="Alejandro Carrión" userId="757439b461449c9e" providerId="LiveId" clId="{ECF2C08A-1D63-4443-908D-B3C4743D2FCA}" dt="2021-08-30T18:09:10.558" v="1689" actId="478"/>
          <ac:picMkLst>
            <pc:docMk/>
            <pc:sldMk cId="695939527" sldId="305"/>
            <ac:picMk id="19458" creationId="{DB05E071-2E34-4C84-9EC3-3938D8340E59}"/>
          </ac:picMkLst>
        </pc:picChg>
        <pc:picChg chg="del mod">
          <ac:chgData name="Alejandro Carrión" userId="757439b461449c9e" providerId="LiveId" clId="{ECF2C08A-1D63-4443-908D-B3C4743D2FCA}" dt="2021-08-30T18:09:11.190" v="1690" actId="478"/>
          <ac:picMkLst>
            <pc:docMk/>
            <pc:sldMk cId="695939527" sldId="305"/>
            <ac:picMk id="20482" creationId="{F78A7624-55BC-4FD9-BB27-26329E31A984}"/>
          </ac:picMkLst>
        </pc:picChg>
        <pc:picChg chg="del mod">
          <ac:chgData name="Alejandro Carrión" userId="757439b461449c9e" providerId="LiveId" clId="{ECF2C08A-1D63-4443-908D-B3C4743D2FCA}" dt="2021-08-30T18:07:54.686" v="1673" actId="478"/>
          <ac:picMkLst>
            <pc:docMk/>
            <pc:sldMk cId="695939527" sldId="305"/>
            <ac:picMk id="21506" creationId="{B4C79652-718C-4C49-A23C-E1279AAD132F}"/>
          </ac:picMkLst>
        </pc:picChg>
        <pc:picChg chg="mod">
          <ac:chgData name="Alejandro Carrión" userId="757439b461449c9e" providerId="LiveId" clId="{ECF2C08A-1D63-4443-908D-B3C4743D2FCA}" dt="2021-08-30T18:08:28.565" v="1678" actId="22"/>
          <ac:picMkLst>
            <pc:docMk/>
            <pc:sldMk cId="695939527" sldId="305"/>
            <ac:picMk id="22530" creationId="{CB5F0132-3896-4EB7-9982-AAE164D8CB2B}"/>
          </ac:picMkLst>
        </pc:picChg>
        <pc:picChg chg="del mod">
          <ac:chgData name="Alejandro Carrión" userId="757439b461449c9e" providerId="LiveId" clId="{ECF2C08A-1D63-4443-908D-B3C4743D2FCA}" dt="2021-08-30T18:08:41.719" v="1683" actId="478"/>
          <ac:picMkLst>
            <pc:docMk/>
            <pc:sldMk cId="695939527" sldId="305"/>
            <ac:picMk id="23554" creationId="{F19DAF85-BB61-4B24-8089-0CEE3DC60A52}"/>
          </ac:picMkLst>
        </pc:picChg>
        <pc:picChg chg="del mod modCrop">
          <ac:chgData name="Alejandro Carrión" userId="757439b461449c9e" providerId="LiveId" clId="{ECF2C08A-1D63-4443-908D-B3C4743D2FCA}" dt="2021-09-04T08:50:23.439" v="5748" actId="478"/>
          <ac:picMkLst>
            <pc:docMk/>
            <pc:sldMk cId="695939527" sldId="305"/>
            <ac:picMk id="24578" creationId="{0D5C7D47-2FAE-4B75-8EBD-F411BC151AC0}"/>
          </ac:picMkLst>
        </pc:picChg>
        <pc:picChg chg="del mod">
          <ac:chgData name="Alejandro Carrión" userId="757439b461449c9e" providerId="LiveId" clId="{ECF2C08A-1D63-4443-908D-B3C4743D2FCA}" dt="2021-08-30T18:10:16.894" v="1706" actId="478"/>
          <ac:picMkLst>
            <pc:docMk/>
            <pc:sldMk cId="695939527" sldId="305"/>
            <ac:picMk id="25602" creationId="{16766E72-485E-4F29-9E22-26838D7F9832}"/>
          </ac:picMkLst>
        </pc:picChg>
        <pc:picChg chg="mod">
          <ac:chgData name="Alejandro Carrión" userId="757439b461449c9e" providerId="LiveId" clId="{ECF2C08A-1D63-4443-908D-B3C4743D2FCA}" dt="2021-08-30T18:10:23.076" v="1711" actId="22"/>
          <ac:picMkLst>
            <pc:docMk/>
            <pc:sldMk cId="695939527" sldId="305"/>
            <ac:picMk id="26626" creationId="{79B2FC3F-CD40-420F-95C8-AE1DE8215C1D}"/>
          </ac:picMkLst>
        </pc:picChg>
        <pc:picChg chg="mod">
          <ac:chgData name="Alejandro Carrión" userId="757439b461449c9e" providerId="LiveId" clId="{ECF2C08A-1D63-4443-908D-B3C4743D2FCA}" dt="2021-08-30T18:10:32.828" v="1716" actId="22"/>
          <ac:picMkLst>
            <pc:docMk/>
            <pc:sldMk cId="695939527" sldId="305"/>
            <ac:picMk id="27650" creationId="{A7FDCFAA-541C-4A0E-86AE-DD4B1BDCC4C1}"/>
          </ac:picMkLst>
        </pc:picChg>
        <pc:picChg chg="mod modCrop">
          <ac:chgData name="Alejandro Carrión" userId="757439b461449c9e" providerId="LiveId" clId="{ECF2C08A-1D63-4443-908D-B3C4743D2FCA}" dt="2021-09-05T18:39:22.246" v="6157" actId="1076"/>
          <ac:picMkLst>
            <pc:docMk/>
            <pc:sldMk cId="695939527" sldId="305"/>
            <ac:picMk id="28674" creationId="{C79C17F3-A0B7-4C34-8000-795F412F9D06}"/>
          </ac:picMkLst>
        </pc:picChg>
        <pc:picChg chg="mod">
          <ac:chgData name="Alejandro Carrión" userId="757439b461449c9e" providerId="LiveId" clId="{ECF2C08A-1D63-4443-908D-B3C4743D2FCA}" dt="2021-08-30T18:13:52.004" v="1729" actId="22"/>
          <ac:picMkLst>
            <pc:docMk/>
            <pc:sldMk cId="695939527" sldId="305"/>
            <ac:picMk id="29698" creationId="{983FE418-070A-4D70-91E1-A26008A39361}"/>
          </ac:picMkLst>
        </pc:picChg>
        <pc:picChg chg="mod">
          <ac:chgData name="Alejandro Carrión" userId="757439b461449c9e" providerId="LiveId" clId="{ECF2C08A-1D63-4443-908D-B3C4743D2FCA}" dt="2021-09-05T18:39:23.718" v="6158" actId="1076"/>
          <ac:picMkLst>
            <pc:docMk/>
            <pc:sldMk cId="695939527" sldId="305"/>
            <ac:picMk id="30722" creationId="{64B6CD7C-237D-4F7B-8F73-1D023F07E22F}"/>
          </ac:picMkLst>
        </pc:picChg>
      </pc:sldChg>
      <pc:sldChg chg="addSp">
        <pc:chgData name="Alejandro Carrión" userId="757439b461449c9e" providerId="LiveId" clId="{ECF2C08A-1D63-4443-908D-B3C4743D2FCA}" dt="2021-08-30T18:01:58.828" v="1640"/>
        <pc:sldMkLst>
          <pc:docMk/>
          <pc:sldMk cId="990681771" sldId="305"/>
        </pc:sldMkLst>
        <pc:picChg chg="add">
          <ac:chgData name="Alejandro Carrión" userId="757439b461449c9e" providerId="LiveId" clId="{ECF2C08A-1D63-4443-908D-B3C4743D2FCA}" dt="2021-08-30T18:01:58.828" v="1640"/>
          <ac:picMkLst>
            <pc:docMk/>
            <pc:sldMk cId="990681771" sldId="305"/>
            <ac:picMk id="16386" creationId="{03DB86A1-2BF3-4C8D-9028-DF7022CB2F74}"/>
          </ac:picMkLst>
        </pc:picChg>
      </pc:sldChg>
      <pc:sldChg chg="addSp">
        <pc:chgData name="Alejandro Carrión" userId="757439b461449c9e" providerId="LiveId" clId="{ECF2C08A-1D63-4443-908D-B3C4743D2FCA}" dt="2021-08-30T18:10:21.916" v="1707"/>
        <pc:sldMkLst>
          <pc:docMk/>
          <pc:sldMk cId="1047697506" sldId="305"/>
        </pc:sldMkLst>
        <pc:picChg chg="add">
          <ac:chgData name="Alejandro Carrión" userId="757439b461449c9e" providerId="LiveId" clId="{ECF2C08A-1D63-4443-908D-B3C4743D2FCA}" dt="2021-08-30T18:10:21.916" v="1707"/>
          <ac:picMkLst>
            <pc:docMk/>
            <pc:sldMk cId="1047697506" sldId="305"/>
            <ac:picMk id="26626" creationId="{79B2FC3F-CD40-420F-95C8-AE1DE8215C1D}"/>
          </ac:picMkLst>
        </pc:picChg>
      </pc:sldChg>
      <pc:sldChg chg="addSp">
        <pc:chgData name="Alejandro Carrión" userId="757439b461449c9e" providerId="LiveId" clId="{ECF2C08A-1D63-4443-908D-B3C4743D2FCA}" dt="2021-08-30T18:07:24.605" v="1662"/>
        <pc:sldMkLst>
          <pc:docMk/>
          <pc:sldMk cId="1130674567" sldId="305"/>
        </pc:sldMkLst>
        <pc:picChg chg="add">
          <ac:chgData name="Alejandro Carrión" userId="757439b461449c9e" providerId="LiveId" clId="{ECF2C08A-1D63-4443-908D-B3C4743D2FCA}" dt="2021-08-30T18:07:24.605" v="1662"/>
          <ac:picMkLst>
            <pc:docMk/>
            <pc:sldMk cId="1130674567" sldId="305"/>
            <ac:picMk id="20482" creationId="{F78A7624-55BC-4FD9-BB27-26329E31A984}"/>
          </ac:picMkLst>
        </pc:picChg>
      </pc:sldChg>
      <pc:sldChg chg="addSp">
        <pc:chgData name="Alejandro Carrión" userId="757439b461449c9e" providerId="LiveId" clId="{ECF2C08A-1D63-4443-908D-B3C4743D2FCA}" dt="2021-08-30T18:01:13.939" v="1635"/>
        <pc:sldMkLst>
          <pc:docMk/>
          <pc:sldMk cId="1630243633" sldId="305"/>
        </pc:sldMkLst>
        <pc:picChg chg="add">
          <ac:chgData name="Alejandro Carrión" userId="757439b461449c9e" providerId="LiveId" clId="{ECF2C08A-1D63-4443-908D-B3C4743D2FCA}" dt="2021-08-30T18:01:13.939" v="1635"/>
          <ac:picMkLst>
            <pc:docMk/>
            <pc:sldMk cId="1630243633" sldId="305"/>
            <ac:picMk id="15362" creationId="{66A51912-B6E0-4B8B-9317-EB7715BA4A5D}"/>
          </ac:picMkLst>
        </pc:picChg>
      </pc:sldChg>
      <pc:sldChg chg="addSp">
        <pc:chgData name="Alejandro Carrión" userId="757439b461449c9e" providerId="LiveId" clId="{ECF2C08A-1D63-4443-908D-B3C4743D2FCA}" dt="2021-08-30T18:08:39.660" v="1679"/>
        <pc:sldMkLst>
          <pc:docMk/>
          <pc:sldMk cId="1923865681" sldId="305"/>
        </pc:sldMkLst>
        <pc:picChg chg="add">
          <ac:chgData name="Alejandro Carrión" userId="757439b461449c9e" providerId="LiveId" clId="{ECF2C08A-1D63-4443-908D-B3C4743D2FCA}" dt="2021-08-30T18:08:39.660" v="1679"/>
          <ac:picMkLst>
            <pc:docMk/>
            <pc:sldMk cId="1923865681" sldId="305"/>
            <ac:picMk id="23554" creationId="{F19DAF85-BB61-4B24-8089-0CEE3DC60A52}"/>
          </ac:picMkLst>
        </pc:picChg>
      </pc:sldChg>
      <pc:sldChg chg="addSp">
        <pc:chgData name="Alejandro Carrión" userId="757439b461449c9e" providerId="LiveId" clId="{ECF2C08A-1D63-4443-908D-B3C4743D2FCA}" dt="2021-08-30T18:10:15.881" v="1702"/>
        <pc:sldMkLst>
          <pc:docMk/>
          <pc:sldMk cId="1942491338" sldId="305"/>
        </pc:sldMkLst>
        <pc:picChg chg="add">
          <ac:chgData name="Alejandro Carrión" userId="757439b461449c9e" providerId="LiveId" clId="{ECF2C08A-1D63-4443-908D-B3C4743D2FCA}" dt="2021-08-30T18:10:15.881" v="1702"/>
          <ac:picMkLst>
            <pc:docMk/>
            <pc:sldMk cId="1942491338" sldId="305"/>
            <ac:picMk id="25602" creationId="{16766E72-485E-4F29-9E22-26838D7F9832}"/>
          </ac:picMkLst>
        </pc:picChg>
      </pc:sldChg>
      <pc:sldChg chg="addSp">
        <pc:chgData name="Alejandro Carrión" userId="757439b461449c9e" providerId="LiveId" clId="{ECF2C08A-1D63-4443-908D-B3C4743D2FCA}" dt="2021-09-04T08:50:24.001" v="5749"/>
        <pc:sldMkLst>
          <pc:docMk/>
          <pc:sldMk cId="1977333874" sldId="305"/>
        </pc:sldMkLst>
        <pc:picChg chg="add">
          <ac:chgData name="Alejandro Carrión" userId="757439b461449c9e" providerId="LiveId" clId="{ECF2C08A-1D63-4443-908D-B3C4743D2FCA}" dt="2021-09-04T08:50:24.001" v="5749"/>
          <ac:picMkLst>
            <pc:docMk/>
            <pc:sldMk cId="1977333874" sldId="305"/>
            <ac:picMk id="1026" creationId="{C5B14513-AC22-49C2-A6E7-D1B32F10D16A}"/>
          </ac:picMkLst>
        </pc:picChg>
      </pc:sldChg>
      <pc:sldChg chg="addSp">
        <pc:chgData name="Alejandro Carrión" userId="757439b461449c9e" providerId="LiveId" clId="{ECF2C08A-1D63-4443-908D-B3C4743D2FCA}" dt="2021-08-30T18:14:01.654" v="1730"/>
        <pc:sldMkLst>
          <pc:docMk/>
          <pc:sldMk cId="2077828578" sldId="305"/>
        </pc:sldMkLst>
        <pc:picChg chg="add">
          <ac:chgData name="Alejandro Carrión" userId="757439b461449c9e" providerId="LiveId" clId="{ECF2C08A-1D63-4443-908D-B3C4743D2FCA}" dt="2021-08-30T18:14:01.654" v="1730"/>
          <ac:picMkLst>
            <pc:docMk/>
            <pc:sldMk cId="2077828578" sldId="305"/>
            <ac:picMk id="30722" creationId="{64B6CD7C-237D-4F7B-8F73-1D023F07E22F}"/>
          </ac:picMkLst>
        </pc:picChg>
      </pc:sldChg>
      <pc:sldChg chg="addSp">
        <pc:chgData name="Alejandro Carrión" userId="757439b461449c9e" providerId="LiveId" clId="{ECF2C08A-1D63-4443-908D-B3C4743D2FCA}" dt="2021-08-30T18:10:36.076" v="1717"/>
        <pc:sldMkLst>
          <pc:docMk/>
          <pc:sldMk cId="2136108369" sldId="305"/>
        </pc:sldMkLst>
        <pc:picChg chg="add">
          <ac:chgData name="Alejandro Carrión" userId="757439b461449c9e" providerId="LiveId" clId="{ECF2C08A-1D63-4443-908D-B3C4743D2FCA}" dt="2021-08-30T18:10:36.076" v="1717"/>
          <ac:picMkLst>
            <pc:docMk/>
            <pc:sldMk cId="2136108369" sldId="305"/>
            <ac:picMk id="28674" creationId="{C79C17F3-A0B7-4C34-8000-795F412F9D06}"/>
          </ac:picMkLst>
        </pc:picChg>
      </pc:sldChg>
      <pc:sldChg chg="addSp">
        <pc:chgData name="Alejandro Carrión" userId="757439b461449c9e" providerId="LiveId" clId="{ECF2C08A-1D63-4443-908D-B3C4743D2FCA}" dt="2021-08-30T18:08:27.190" v="1674"/>
        <pc:sldMkLst>
          <pc:docMk/>
          <pc:sldMk cId="2265654641" sldId="305"/>
        </pc:sldMkLst>
        <pc:picChg chg="add">
          <ac:chgData name="Alejandro Carrión" userId="757439b461449c9e" providerId="LiveId" clId="{ECF2C08A-1D63-4443-908D-B3C4743D2FCA}" dt="2021-08-30T18:08:27.190" v="1674"/>
          <ac:picMkLst>
            <pc:docMk/>
            <pc:sldMk cId="2265654641" sldId="305"/>
            <ac:picMk id="22530" creationId="{CB5F0132-3896-4EB7-9982-AAE164D8CB2B}"/>
          </ac:picMkLst>
        </pc:picChg>
      </pc:sldChg>
      <pc:sldChg chg="addSp">
        <pc:chgData name="Alejandro Carrión" userId="757439b461449c9e" providerId="LiveId" clId="{ECF2C08A-1D63-4443-908D-B3C4743D2FCA}" dt="2021-08-30T18:06:16.969" v="1645"/>
        <pc:sldMkLst>
          <pc:docMk/>
          <pc:sldMk cId="2330277342" sldId="305"/>
        </pc:sldMkLst>
        <pc:picChg chg="add">
          <ac:chgData name="Alejandro Carrión" userId="757439b461449c9e" providerId="LiveId" clId="{ECF2C08A-1D63-4443-908D-B3C4743D2FCA}" dt="2021-08-30T18:06:16.969" v="1645"/>
          <ac:picMkLst>
            <pc:docMk/>
            <pc:sldMk cId="2330277342" sldId="305"/>
            <ac:picMk id="17410" creationId="{D24C3A8D-1923-4F32-822C-81FDA0B85FE5}"/>
          </ac:picMkLst>
        </pc:picChg>
      </pc:sldChg>
      <pc:sldChg chg="addSp">
        <pc:chgData name="Alejandro Carrión" userId="757439b461449c9e" providerId="LiveId" clId="{ECF2C08A-1D63-4443-908D-B3C4743D2FCA}" dt="2021-08-30T18:13:50.664" v="1725"/>
        <pc:sldMkLst>
          <pc:docMk/>
          <pc:sldMk cId="2428935320" sldId="305"/>
        </pc:sldMkLst>
        <pc:picChg chg="add">
          <ac:chgData name="Alejandro Carrión" userId="757439b461449c9e" providerId="LiveId" clId="{ECF2C08A-1D63-4443-908D-B3C4743D2FCA}" dt="2021-08-30T18:13:50.664" v="1725"/>
          <ac:picMkLst>
            <pc:docMk/>
            <pc:sldMk cId="2428935320" sldId="305"/>
            <ac:picMk id="29698" creationId="{983FE418-070A-4D70-91E1-A26008A39361}"/>
          </ac:picMkLst>
        </pc:picChg>
      </pc:sldChg>
      <pc:sldChg chg="addSp">
        <pc:chgData name="Alejandro Carrión" userId="757439b461449c9e" providerId="LiveId" clId="{ECF2C08A-1D63-4443-908D-B3C4743D2FCA}" dt="2021-08-30T18:07:53.495" v="1669"/>
        <pc:sldMkLst>
          <pc:docMk/>
          <pc:sldMk cId="2499160948" sldId="305"/>
        </pc:sldMkLst>
        <pc:picChg chg="add">
          <ac:chgData name="Alejandro Carrión" userId="757439b461449c9e" providerId="LiveId" clId="{ECF2C08A-1D63-4443-908D-B3C4743D2FCA}" dt="2021-08-30T18:07:53.495" v="1669"/>
          <ac:picMkLst>
            <pc:docMk/>
            <pc:sldMk cId="2499160948" sldId="305"/>
            <ac:picMk id="21506" creationId="{B4C79652-718C-4C49-A23C-E1279AAD132F}"/>
          </ac:picMkLst>
        </pc:picChg>
      </pc:sldChg>
      <pc:sldChg chg="addSp">
        <pc:chgData name="Alejandro Carrión" userId="757439b461449c9e" providerId="LiveId" clId="{ECF2C08A-1D63-4443-908D-B3C4743D2FCA}" dt="2021-08-30T18:06:59.048" v="1655"/>
        <pc:sldMkLst>
          <pc:docMk/>
          <pc:sldMk cId="3175650372" sldId="305"/>
        </pc:sldMkLst>
        <pc:picChg chg="add">
          <ac:chgData name="Alejandro Carrión" userId="757439b461449c9e" providerId="LiveId" clId="{ECF2C08A-1D63-4443-908D-B3C4743D2FCA}" dt="2021-08-30T18:06:59.048" v="1655"/>
          <ac:picMkLst>
            <pc:docMk/>
            <pc:sldMk cId="3175650372" sldId="305"/>
            <ac:picMk id="19458" creationId="{DB05E071-2E34-4C84-9EC3-3938D8340E59}"/>
          </ac:picMkLst>
        </pc:picChg>
      </pc:sldChg>
      <pc:sldChg chg="addSp">
        <pc:chgData name="Alejandro Carrión" userId="757439b461449c9e" providerId="LiveId" clId="{ECF2C08A-1D63-4443-908D-B3C4743D2FCA}" dt="2021-08-30T17:58:45.247" v="1624"/>
        <pc:sldMkLst>
          <pc:docMk/>
          <pc:sldMk cId="3577201348" sldId="305"/>
        </pc:sldMkLst>
        <pc:picChg chg="add">
          <ac:chgData name="Alejandro Carrión" userId="757439b461449c9e" providerId="LiveId" clId="{ECF2C08A-1D63-4443-908D-B3C4743D2FCA}" dt="2021-08-30T17:58:45.247" v="1624"/>
          <ac:picMkLst>
            <pc:docMk/>
            <pc:sldMk cId="3577201348" sldId="305"/>
            <ac:picMk id="13314" creationId="{84E3C435-0968-4A84-A50E-AD9B8981490C}"/>
          </ac:picMkLst>
        </pc:picChg>
      </pc:sldChg>
      <pc:sldChg chg="addSp">
        <pc:chgData name="Alejandro Carrión" userId="757439b461449c9e" providerId="LiveId" clId="{ECF2C08A-1D63-4443-908D-B3C4743D2FCA}" dt="2021-08-30T18:00:11.535" v="1630"/>
        <pc:sldMkLst>
          <pc:docMk/>
          <pc:sldMk cId="4182205874" sldId="305"/>
        </pc:sldMkLst>
        <pc:picChg chg="add">
          <ac:chgData name="Alejandro Carrión" userId="757439b461449c9e" providerId="LiveId" clId="{ECF2C08A-1D63-4443-908D-B3C4743D2FCA}" dt="2021-08-30T18:00:11.535" v="1630"/>
          <ac:picMkLst>
            <pc:docMk/>
            <pc:sldMk cId="4182205874" sldId="305"/>
            <ac:picMk id="14338" creationId="{2E26E9B4-EC8D-41F0-9DEA-E490B3AFBAB3}"/>
          </ac:picMkLst>
        </pc:picChg>
      </pc:sldChg>
      <pc:sldChg chg="addSp delSp modSp new mod modClrScheme chgLayout">
        <pc:chgData name="Alejandro Carrión" userId="757439b461449c9e" providerId="LiveId" clId="{ECF2C08A-1D63-4443-908D-B3C4743D2FCA}" dt="2021-09-06T14:03:01.634" v="6232" actId="20577"/>
        <pc:sldMkLst>
          <pc:docMk/>
          <pc:sldMk cId="3387673270" sldId="306"/>
        </pc:sldMkLst>
        <pc:spChg chg="del mod ord">
          <ac:chgData name="Alejandro Carrión" userId="757439b461449c9e" providerId="LiveId" clId="{ECF2C08A-1D63-4443-908D-B3C4743D2FCA}" dt="2021-08-30T18:24:11.889" v="1804" actId="700"/>
          <ac:spMkLst>
            <pc:docMk/>
            <pc:sldMk cId="3387673270" sldId="306"/>
            <ac:spMk id="2" creationId="{5364848A-AF5E-4D5D-A71C-752BCE8BCB3D}"/>
          </ac:spMkLst>
        </pc:spChg>
        <pc:spChg chg="del mod ord">
          <ac:chgData name="Alejandro Carrión" userId="757439b461449c9e" providerId="LiveId" clId="{ECF2C08A-1D63-4443-908D-B3C4743D2FCA}" dt="2021-08-30T18:24:11.889" v="1804" actId="700"/>
          <ac:spMkLst>
            <pc:docMk/>
            <pc:sldMk cId="3387673270" sldId="306"/>
            <ac:spMk id="3" creationId="{12772ABD-17D2-4428-A9A2-F561145C8320}"/>
          </ac:spMkLst>
        </pc:spChg>
        <pc:spChg chg="add mod ord">
          <ac:chgData name="Alejandro Carrión" userId="757439b461449c9e" providerId="LiveId" clId="{ECF2C08A-1D63-4443-908D-B3C4743D2FCA}" dt="2021-09-06T14:03:01.634" v="6232" actId="20577"/>
          <ac:spMkLst>
            <pc:docMk/>
            <pc:sldMk cId="3387673270" sldId="306"/>
            <ac:spMk id="4" creationId="{BF52B7DE-5887-4E0E-A1E2-39957FD5F9FF}"/>
          </ac:spMkLst>
        </pc:spChg>
        <pc:spChg chg="add del mod ord">
          <ac:chgData name="Alejandro Carrión" userId="757439b461449c9e" providerId="LiveId" clId="{ECF2C08A-1D63-4443-908D-B3C4743D2FCA}" dt="2021-08-30T18:27:47.149" v="1848" actId="478"/>
          <ac:spMkLst>
            <pc:docMk/>
            <pc:sldMk cId="3387673270" sldId="306"/>
            <ac:spMk id="5" creationId="{66ED0C38-96AC-44F3-94A7-70DCD590E59A}"/>
          </ac:spMkLst>
        </pc:spChg>
        <pc:spChg chg="add mod">
          <ac:chgData name="Alejandro Carrión" userId="757439b461449c9e" providerId="LiveId" clId="{ECF2C08A-1D63-4443-908D-B3C4743D2FCA}" dt="2021-08-30T18:24:18.578" v="1805"/>
          <ac:spMkLst>
            <pc:docMk/>
            <pc:sldMk cId="3387673270" sldId="306"/>
            <ac:spMk id="6" creationId="{57CD6963-C021-4F2A-B2B3-BC2173F77F80}"/>
          </ac:spMkLst>
        </pc:spChg>
        <pc:picChg chg="add mod ord">
          <ac:chgData name="Alejandro Carrión" userId="757439b461449c9e" providerId="LiveId" clId="{ECF2C08A-1D63-4443-908D-B3C4743D2FCA}" dt="2021-08-31T17:35:52.309" v="2884" actId="167"/>
          <ac:picMkLst>
            <pc:docMk/>
            <pc:sldMk cId="3387673270" sldId="306"/>
            <ac:picMk id="8" creationId="{5DC83C74-897D-45D8-9DF6-479AF7FE2296}"/>
          </ac:picMkLst>
        </pc:picChg>
      </pc:sldChg>
      <pc:sldChg chg="addSp delSp modSp add del mod">
        <pc:chgData name="Alejandro Carrión" userId="757439b461449c9e" providerId="LiveId" clId="{ECF2C08A-1D63-4443-908D-B3C4743D2FCA}" dt="2021-09-05T18:50:23.180" v="6175" actId="47"/>
        <pc:sldMkLst>
          <pc:docMk/>
          <pc:sldMk cId="2644552776" sldId="307"/>
        </pc:sldMkLst>
        <pc:spChg chg="mod">
          <ac:chgData name="Alejandro Carrión" userId="757439b461449c9e" providerId="LiveId" clId="{ECF2C08A-1D63-4443-908D-B3C4743D2FCA}" dt="2021-08-30T18:25:12.049" v="1847" actId="20577"/>
          <ac:spMkLst>
            <pc:docMk/>
            <pc:sldMk cId="2644552776" sldId="307"/>
            <ac:spMk id="4" creationId="{BF52B7DE-5887-4E0E-A1E2-39957FD5F9FF}"/>
          </ac:spMkLst>
        </pc:spChg>
        <pc:spChg chg="del">
          <ac:chgData name="Alejandro Carrión" userId="757439b461449c9e" providerId="LiveId" clId="{ECF2C08A-1D63-4443-908D-B3C4743D2FCA}" dt="2021-08-31T17:28:20.834" v="2835" actId="478"/>
          <ac:spMkLst>
            <pc:docMk/>
            <pc:sldMk cId="2644552776" sldId="307"/>
            <ac:spMk id="5" creationId="{66ED0C38-96AC-44F3-94A7-70DCD590E59A}"/>
          </ac:spMkLst>
        </pc:spChg>
        <pc:picChg chg="add mod">
          <ac:chgData name="Alejandro Carrión" userId="757439b461449c9e" providerId="LiveId" clId="{ECF2C08A-1D63-4443-908D-B3C4743D2FCA}" dt="2021-08-31T17:30:24.264" v="2856" actId="1076"/>
          <ac:picMkLst>
            <pc:docMk/>
            <pc:sldMk cId="2644552776" sldId="307"/>
            <ac:picMk id="3" creationId="{C58007B6-8CDD-4339-9050-08BC6D7E4BDE}"/>
          </ac:picMkLst>
        </pc:picChg>
        <pc:picChg chg="add mod">
          <ac:chgData name="Alejandro Carrión" userId="757439b461449c9e" providerId="LiveId" clId="{ECF2C08A-1D63-4443-908D-B3C4743D2FCA}" dt="2021-08-31T17:29:47.552" v="2853" actId="1076"/>
          <ac:picMkLst>
            <pc:docMk/>
            <pc:sldMk cId="2644552776" sldId="307"/>
            <ac:picMk id="8" creationId="{0D3DC8FF-97D0-4F30-BE65-827FF9AEBBBB}"/>
          </ac:picMkLst>
        </pc:picChg>
      </pc:sldChg>
      <pc:sldChg chg="addSp delSp modSp add del mod chgLayout">
        <pc:chgData name="Alejandro Carrión" userId="757439b461449c9e" providerId="LiveId" clId="{ECF2C08A-1D63-4443-908D-B3C4743D2FCA}" dt="2021-09-06T14:54:12.897" v="6855" actId="2710"/>
        <pc:sldMkLst>
          <pc:docMk/>
          <pc:sldMk cId="1003742140" sldId="308"/>
        </pc:sldMkLst>
        <pc:spChg chg="mod ord">
          <ac:chgData name="Alejandro Carrión" userId="757439b461449c9e" providerId="LiveId" clId="{ECF2C08A-1D63-4443-908D-B3C4743D2FCA}" dt="2021-08-30T19:18:44.672" v="2380" actId="114"/>
          <ac:spMkLst>
            <pc:docMk/>
            <pc:sldMk cId="1003742140" sldId="308"/>
            <ac:spMk id="4" creationId="{BF52B7DE-5887-4E0E-A1E2-39957FD5F9FF}"/>
          </ac:spMkLst>
        </pc:spChg>
        <pc:spChg chg="del">
          <ac:chgData name="Alejandro Carrión" userId="757439b461449c9e" providerId="LiveId" clId="{ECF2C08A-1D63-4443-908D-B3C4743D2FCA}" dt="2021-08-30T18:57:00.525" v="2126" actId="478"/>
          <ac:spMkLst>
            <pc:docMk/>
            <pc:sldMk cId="1003742140" sldId="308"/>
            <ac:spMk id="5" creationId="{66ED0C38-96AC-44F3-94A7-70DCD590E59A}"/>
          </ac:spMkLst>
        </pc:spChg>
        <pc:spChg chg="mod ord">
          <ac:chgData name="Alejandro Carrión" userId="757439b461449c9e" providerId="LiveId" clId="{ECF2C08A-1D63-4443-908D-B3C4743D2FCA}" dt="2021-08-30T19:09:48.478" v="2332" actId="700"/>
          <ac:spMkLst>
            <pc:docMk/>
            <pc:sldMk cId="1003742140" sldId="308"/>
            <ac:spMk id="6" creationId="{57CD6963-C021-4F2A-B2B3-BC2173F77F80}"/>
          </ac:spMkLst>
        </pc:spChg>
        <pc:spChg chg="add mod ord">
          <ac:chgData name="Alejandro Carrión" userId="757439b461449c9e" providerId="LiveId" clId="{ECF2C08A-1D63-4443-908D-B3C4743D2FCA}" dt="2021-09-06T14:54:12.897" v="6855" actId="2710"/>
          <ac:spMkLst>
            <pc:docMk/>
            <pc:sldMk cId="1003742140" sldId="308"/>
            <ac:spMk id="15" creationId="{6B6259AF-1D2A-4AB1-9BFB-5370E1EE3AEE}"/>
          </ac:spMkLst>
        </pc:spChg>
        <pc:picChg chg="add del mod">
          <ac:chgData name="Alejandro Carrión" userId="757439b461449c9e" providerId="LiveId" clId="{ECF2C08A-1D63-4443-908D-B3C4743D2FCA}" dt="2021-08-30T18:45:28.717" v="1970" actId="478"/>
          <ac:picMkLst>
            <pc:docMk/>
            <pc:sldMk cId="1003742140" sldId="308"/>
            <ac:picMk id="3" creationId="{6A6148B2-6126-42BF-B828-96D18F7ABFA2}"/>
          </ac:picMkLst>
        </pc:picChg>
        <pc:picChg chg="add del mod">
          <ac:chgData name="Alejandro Carrión" userId="757439b461449c9e" providerId="LiveId" clId="{ECF2C08A-1D63-4443-908D-B3C4743D2FCA}" dt="2021-08-30T18:46:05.973" v="1977" actId="478"/>
          <ac:picMkLst>
            <pc:docMk/>
            <pc:sldMk cId="1003742140" sldId="308"/>
            <ac:picMk id="8" creationId="{2FE853D0-ABE4-4E16-BBED-9F701B1BA83A}"/>
          </ac:picMkLst>
        </pc:picChg>
        <pc:picChg chg="add del mod">
          <ac:chgData name="Alejandro Carrión" userId="757439b461449c9e" providerId="LiveId" clId="{ECF2C08A-1D63-4443-908D-B3C4743D2FCA}" dt="2021-08-30T18:46:05.437" v="1976" actId="478"/>
          <ac:picMkLst>
            <pc:docMk/>
            <pc:sldMk cId="1003742140" sldId="308"/>
            <ac:picMk id="10" creationId="{94A89131-5421-4405-B302-9197AA8AB270}"/>
          </ac:picMkLst>
        </pc:picChg>
        <pc:picChg chg="add del mod">
          <ac:chgData name="Alejandro Carrión" userId="757439b461449c9e" providerId="LiveId" clId="{ECF2C08A-1D63-4443-908D-B3C4743D2FCA}" dt="2021-08-30T19:09:43.381" v="2330" actId="478"/>
          <ac:picMkLst>
            <pc:docMk/>
            <pc:sldMk cId="1003742140" sldId="308"/>
            <ac:picMk id="12" creationId="{9D21512D-BCAD-49CD-A02C-7823A6A64AB1}"/>
          </ac:picMkLst>
        </pc:picChg>
        <pc:picChg chg="add del mod">
          <ac:chgData name="Alejandro Carrión" userId="757439b461449c9e" providerId="LiveId" clId="{ECF2C08A-1D63-4443-908D-B3C4743D2FCA}" dt="2021-08-30T19:09:45.221" v="2331" actId="478"/>
          <ac:picMkLst>
            <pc:docMk/>
            <pc:sldMk cId="1003742140" sldId="308"/>
            <ac:picMk id="14" creationId="{E7062DE5-2D79-4E0C-BF4F-3430492EED27}"/>
          </ac:picMkLst>
        </pc:picChg>
        <pc:picChg chg="del mod modCrop">
          <ac:chgData name="Alejandro Carrión" userId="757439b461449c9e" providerId="LiveId" clId="{ECF2C08A-1D63-4443-908D-B3C4743D2FCA}" dt="2021-08-30T19:23:47.070" v="2606" actId="478"/>
          <ac:picMkLst>
            <pc:docMk/>
            <pc:sldMk cId="1003742140" sldId="308"/>
            <ac:picMk id="32770" creationId="{650D476E-B592-47E9-9DA4-D04C4F6EFF0C}"/>
          </ac:picMkLst>
        </pc:picChg>
        <pc:picChg chg="add del mod modCrop">
          <ac:chgData name="Alejandro Carrión" userId="757439b461449c9e" providerId="LiveId" clId="{ECF2C08A-1D63-4443-908D-B3C4743D2FCA}" dt="2021-09-06T14:53:54.229" v="6854" actId="1076"/>
          <ac:picMkLst>
            <pc:docMk/>
            <pc:sldMk cId="1003742140" sldId="308"/>
            <ac:picMk id="33794" creationId="{65D1F50A-4DF6-4A56-AE0E-9DD457B32924}"/>
          </ac:picMkLst>
        </pc:picChg>
      </pc:sldChg>
      <pc:sldChg chg="addSp">
        <pc:chgData name="Alejandro Carrión" userId="757439b461449c9e" providerId="LiveId" clId="{ECF2C08A-1D63-4443-908D-B3C4743D2FCA}" dt="2021-08-30T19:23:47.773" v="2607"/>
        <pc:sldMkLst>
          <pc:docMk/>
          <pc:sldMk cId="2240895906" sldId="308"/>
        </pc:sldMkLst>
        <pc:picChg chg="add">
          <ac:chgData name="Alejandro Carrión" userId="757439b461449c9e" providerId="LiveId" clId="{ECF2C08A-1D63-4443-908D-B3C4743D2FCA}" dt="2021-08-30T19:23:47.773" v="2607"/>
          <ac:picMkLst>
            <pc:docMk/>
            <pc:sldMk cId="2240895906" sldId="308"/>
            <ac:picMk id="33794" creationId="{65D1F50A-4DF6-4A56-AE0E-9DD457B32924}"/>
          </ac:picMkLst>
        </pc:picChg>
      </pc:sldChg>
      <pc:sldChg chg="new del">
        <pc:chgData name="Alejandro Carrión" userId="757439b461449c9e" providerId="LiveId" clId="{ECF2C08A-1D63-4443-908D-B3C4743D2FCA}" dt="2021-08-30T18:30:43.527" v="1868" actId="680"/>
        <pc:sldMkLst>
          <pc:docMk/>
          <pc:sldMk cId="2586324219" sldId="308"/>
        </pc:sldMkLst>
      </pc:sldChg>
      <pc:sldChg chg="addSp">
        <pc:chgData name="Alejandro Carrión" userId="757439b461449c9e" providerId="LiveId" clId="{ECF2C08A-1D63-4443-908D-B3C4743D2FCA}" dt="2021-08-30T19:16:23.009" v="2337"/>
        <pc:sldMkLst>
          <pc:docMk/>
          <pc:sldMk cId="3128196195" sldId="308"/>
        </pc:sldMkLst>
        <pc:picChg chg="add">
          <ac:chgData name="Alejandro Carrión" userId="757439b461449c9e" providerId="LiveId" clId="{ECF2C08A-1D63-4443-908D-B3C4743D2FCA}" dt="2021-08-30T19:16:23.009" v="2337"/>
          <ac:picMkLst>
            <pc:docMk/>
            <pc:sldMk cId="3128196195" sldId="308"/>
            <ac:picMk id="32770" creationId="{650D476E-B592-47E9-9DA4-D04C4F6EFF0C}"/>
          </ac:picMkLst>
        </pc:picChg>
      </pc:sldChg>
      <pc:sldChg chg="addSp delSp modSp add mod">
        <pc:chgData name="Alejandro Carrión" userId="757439b461449c9e" providerId="LiveId" clId="{ECF2C08A-1D63-4443-908D-B3C4743D2FCA}" dt="2021-09-06T14:56:40.585" v="6864" actId="20577"/>
        <pc:sldMkLst>
          <pc:docMk/>
          <pc:sldMk cId="1817353308" sldId="309"/>
        </pc:sldMkLst>
        <pc:spChg chg="mod">
          <ac:chgData name="Alejandro Carrión" userId="757439b461449c9e" providerId="LiveId" clId="{ECF2C08A-1D63-4443-908D-B3C4743D2FCA}" dt="2021-08-30T18:34:48.825" v="1916" actId="20577"/>
          <ac:spMkLst>
            <pc:docMk/>
            <pc:sldMk cId="1817353308" sldId="309"/>
            <ac:spMk id="4" creationId="{BF52B7DE-5887-4E0E-A1E2-39957FD5F9FF}"/>
          </ac:spMkLst>
        </pc:spChg>
        <pc:spChg chg="mod">
          <ac:chgData name="Alejandro Carrión" userId="757439b461449c9e" providerId="LiveId" clId="{ECF2C08A-1D63-4443-908D-B3C4743D2FCA}" dt="2021-09-06T14:56:40.585" v="6864" actId="20577"/>
          <ac:spMkLst>
            <pc:docMk/>
            <pc:sldMk cId="1817353308" sldId="309"/>
            <ac:spMk id="5" creationId="{66ED0C38-96AC-44F3-94A7-70DCD590E59A}"/>
          </ac:spMkLst>
        </pc:spChg>
        <pc:spChg chg="add del mod">
          <ac:chgData name="Alejandro Carrión" userId="757439b461449c9e" providerId="LiveId" clId="{ECF2C08A-1D63-4443-908D-B3C4743D2FCA}" dt="2021-08-30T18:50:32.397" v="1988" actId="478"/>
          <ac:spMkLst>
            <pc:docMk/>
            <pc:sldMk cId="1817353308" sldId="309"/>
            <ac:spMk id="7" creationId="{7AE2C52A-043B-40CA-948F-8DAFA95C0DE0}"/>
          </ac:spMkLst>
        </pc:spChg>
      </pc:sldChg>
      <pc:sldChg chg="delSp modSp add mod">
        <pc:chgData name="Alejandro Carrión" userId="757439b461449c9e" providerId="LiveId" clId="{ECF2C08A-1D63-4443-908D-B3C4743D2FCA}" dt="2021-08-30T19:18:59.053" v="2388" actId="20577"/>
        <pc:sldMkLst>
          <pc:docMk/>
          <pc:sldMk cId="1190662551" sldId="310"/>
        </pc:sldMkLst>
        <pc:spChg chg="mod">
          <ac:chgData name="Alejandro Carrión" userId="757439b461449c9e" providerId="LiveId" clId="{ECF2C08A-1D63-4443-908D-B3C4743D2FCA}" dt="2021-08-30T19:18:59.053" v="2388" actId="20577"/>
          <ac:spMkLst>
            <pc:docMk/>
            <pc:sldMk cId="1190662551" sldId="310"/>
            <ac:spMk id="4" creationId="{BF52B7DE-5887-4E0E-A1E2-39957FD5F9FF}"/>
          </ac:spMkLst>
        </pc:spChg>
        <pc:spChg chg="del">
          <ac:chgData name="Alejandro Carrión" userId="757439b461449c9e" providerId="LiveId" clId="{ECF2C08A-1D63-4443-908D-B3C4743D2FCA}" dt="2021-08-30T18:46:11.029" v="1978" actId="478"/>
          <ac:spMkLst>
            <pc:docMk/>
            <pc:sldMk cId="1190662551" sldId="310"/>
            <ac:spMk id="5" creationId="{66ED0C38-96AC-44F3-94A7-70DCD590E59A}"/>
          </ac:spMkLst>
        </pc:spChg>
        <pc:picChg chg="mod">
          <ac:chgData name="Alejandro Carrión" userId="757439b461449c9e" providerId="LiveId" clId="{ECF2C08A-1D63-4443-908D-B3C4743D2FCA}" dt="2021-08-30T19:00:36.892" v="2231" actId="1076"/>
          <ac:picMkLst>
            <pc:docMk/>
            <pc:sldMk cId="1190662551" sldId="310"/>
            <ac:picMk id="8" creationId="{2FE853D0-ABE4-4E16-BBED-9F701B1BA83A}"/>
          </ac:picMkLst>
        </pc:picChg>
        <pc:picChg chg="mod">
          <ac:chgData name="Alejandro Carrión" userId="757439b461449c9e" providerId="LiveId" clId="{ECF2C08A-1D63-4443-908D-B3C4743D2FCA}" dt="2021-08-30T19:00:40.663" v="2232" actId="1076"/>
          <ac:picMkLst>
            <pc:docMk/>
            <pc:sldMk cId="1190662551" sldId="310"/>
            <ac:picMk id="10" creationId="{94A89131-5421-4405-B302-9197AA8AB270}"/>
          </ac:picMkLst>
        </pc:picChg>
      </pc:sldChg>
      <pc:sldChg chg="modSp add mod">
        <pc:chgData name="Alejandro Carrión" userId="757439b461449c9e" providerId="LiveId" clId="{ECF2C08A-1D63-4443-908D-B3C4743D2FCA}" dt="2021-09-08T15:45:08.306" v="7001" actId="20577"/>
        <pc:sldMkLst>
          <pc:docMk/>
          <pc:sldMk cId="1189119772" sldId="311"/>
        </pc:sldMkLst>
        <pc:spChg chg="mod">
          <ac:chgData name="Alejandro Carrión" userId="757439b461449c9e" providerId="LiveId" clId="{ECF2C08A-1D63-4443-908D-B3C4743D2FCA}" dt="2021-09-08T15:45:08.306" v="7001" actId="20577"/>
          <ac:spMkLst>
            <pc:docMk/>
            <pc:sldMk cId="1189119772" sldId="311"/>
            <ac:spMk id="4" creationId="{BF52B7DE-5887-4E0E-A1E2-39957FD5F9FF}"/>
          </ac:spMkLst>
        </pc:spChg>
      </pc:sldChg>
      <pc:sldChg chg="addSp delSp modSp add mod chgLayout">
        <pc:chgData name="Alejandro Carrión" userId="757439b461449c9e" providerId="LiveId" clId="{ECF2C08A-1D63-4443-908D-B3C4743D2FCA}" dt="2021-09-08T15:46:16.166" v="7040" actId="20577"/>
        <pc:sldMkLst>
          <pc:docMk/>
          <pc:sldMk cId="4270167003" sldId="312"/>
        </pc:sldMkLst>
        <pc:spChg chg="add mod ord">
          <ac:chgData name="Alejandro Carrión" userId="757439b461449c9e" providerId="LiveId" clId="{ECF2C08A-1D63-4443-908D-B3C4743D2FCA}" dt="2021-09-08T15:46:16.166" v="7040" actId="20577"/>
          <ac:spMkLst>
            <pc:docMk/>
            <pc:sldMk cId="4270167003" sldId="312"/>
            <ac:spMk id="2" creationId="{AC0BE47E-C7A5-4143-9141-792F2DBB468C}"/>
          </ac:spMkLst>
        </pc:spChg>
        <pc:spChg chg="mod ord">
          <ac:chgData name="Alejandro Carrión" userId="757439b461449c9e" providerId="LiveId" clId="{ECF2C08A-1D63-4443-908D-B3C4743D2FCA}" dt="2021-08-30T19:19:02.633" v="2392" actId="20577"/>
          <ac:spMkLst>
            <pc:docMk/>
            <pc:sldMk cId="4270167003" sldId="312"/>
            <ac:spMk id="4" creationId="{BF52B7DE-5887-4E0E-A1E2-39957FD5F9FF}"/>
          </ac:spMkLst>
        </pc:spChg>
        <pc:spChg chg="mod ord">
          <ac:chgData name="Alejandro Carrión" userId="757439b461449c9e" providerId="LiveId" clId="{ECF2C08A-1D63-4443-908D-B3C4743D2FCA}" dt="2021-08-30T19:10:02.933" v="2335" actId="700"/>
          <ac:spMkLst>
            <pc:docMk/>
            <pc:sldMk cId="4270167003" sldId="312"/>
            <ac:spMk id="6" creationId="{57CD6963-C021-4F2A-B2B3-BC2173F77F80}"/>
          </ac:spMkLst>
        </pc:spChg>
        <pc:picChg chg="del">
          <ac:chgData name="Alejandro Carrión" userId="757439b461449c9e" providerId="LiveId" clId="{ECF2C08A-1D63-4443-908D-B3C4743D2FCA}" dt="2021-08-30T19:09:54.389" v="2334" actId="478"/>
          <ac:picMkLst>
            <pc:docMk/>
            <pc:sldMk cId="4270167003" sldId="312"/>
            <ac:picMk id="8" creationId="{2FE853D0-ABE4-4E16-BBED-9F701B1BA83A}"/>
          </ac:picMkLst>
        </pc:picChg>
        <pc:picChg chg="del">
          <ac:chgData name="Alejandro Carrión" userId="757439b461449c9e" providerId="LiveId" clId="{ECF2C08A-1D63-4443-908D-B3C4743D2FCA}" dt="2021-08-30T19:09:54.005" v="2333" actId="478"/>
          <ac:picMkLst>
            <pc:docMk/>
            <pc:sldMk cId="4270167003" sldId="312"/>
            <ac:picMk id="10" creationId="{94A89131-5421-4405-B302-9197AA8AB270}"/>
          </ac:picMkLst>
        </pc:picChg>
      </pc:sldChg>
      <pc:sldChg chg="addSp delSp modSp add mod">
        <pc:chgData name="Alejandro Carrión" userId="757439b461449c9e" providerId="LiveId" clId="{ECF2C08A-1D63-4443-908D-B3C4743D2FCA}" dt="2021-09-06T14:55:02.405" v="6863" actId="1076"/>
        <pc:sldMkLst>
          <pc:docMk/>
          <pc:sldMk cId="3146919481" sldId="313"/>
        </pc:sldMkLst>
        <pc:spChg chg="mod">
          <ac:chgData name="Alejandro Carrión" userId="757439b461449c9e" providerId="LiveId" clId="{ECF2C08A-1D63-4443-908D-B3C4743D2FCA}" dt="2021-08-30T19:18:36.622" v="2379" actId="14100"/>
          <ac:spMkLst>
            <pc:docMk/>
            <pc:sldMk cId="3146919481" sldId="313"/>
            <ac:spMk id="4" creationId="{BF52B7DE-5887-4E0E-A1E2-39957FD5F9FF}"/>
          </ac:spMkLst>
        </pc:spChg>
        <pc:spChg chg="mod">
          <ac:chgData name="Alejandro Carrión" userId="757439b461449c9e" providerId="LiveId" clId="{ECF2C08A-1D63-4443-908D-B3C4743D2FCA}" dt="2021-09-06T14:54:54.087" v="6862" actId="1076"/>
          <ac:spMkLst>
            <pc:docMk/>
            <pc:sldMk cId="3146919481" sldId="313"/>
            <ac:spMk id="15" creationId="{6B6259AF-1D2A-4AB1-9BFB-5370E1EE3AEE}"/>
          </ac:spMkLst>
        </pc:spChg>
        <pc:picChg chg="add mod">
          <ac:chgData name="Alejandro Carrión" userId="757439b461449c9e" providerId="LiveId" clId="{ECF2C08A-1D63-4443-908D-B3C4743D2FCA}" dt="2021-09-06T14:55:02.405" v="6863" actId="1076"/>
          <ac:picMkLst>
            <pc:docMk/>
            <pc:sldMk cId="3146919481" sldId="313"/>
            <ac:picMk id="5" creationId="{7181042F-0D23-4362-AAE8-0C6F5619470C}"/>
          </ac:picMkLst>
        </pc:picChg>
        <pc:picChg chg="del">
          <ac:chgData name="Alejandro Carrión" userId="757439b461449c9e" providerId="LiveId" clId="{ECF2C08A-1D63-4443-908D-B3C4743D2FCA}" dt="2021-08-30T19:19:10.311" v="2393" actId="478"/>
          <ac:picMkLst>
            <pc:docMk/>
            <pc:sldMk cId="3146919481" sldId="313"/>
            <ac:picMk id="32770" creationId="{650D476E-B592-47E9-9DA4-D04C4F6EFF0C}"/>
          </ac:picMkLst>
        </pc:picChg>
      </pc:sldChg>
      <pc:sldChg chg="addSp delSp modSp add del mod ord chgLayout">
        <pc:chgData name="Alejandro Carrión" userId="757439b461449c9e" providerId="LiveId" clId="{ECF2C08A-1D63-4443-908D-B3C4743D2FCA}" dt="2021-09-06T14:02:57.329" v="6226" actId="47"/>
        <pc:sldMkLst>
          <pc:docMk/>
          <pc:sldMk cId="805546150" sldId="314"/>
        </pc:sldMkLst>
        <pc:spChg chg="add del mod ord">
          <ac:chgData name="Alejandro Carrión" userId="757439b461449c9e" providerId="LiveId" clId="{ECF2C08A-1D63-4443-908D-B3C4743D2FCA}" dt="2021-09-05T18:43:24.158" v="6173" actId="1076"/>
          <ac:spMkLst>
            <pc:docMk/>
            <pc:sldMk cId="805546150" sldId="314"/>
            <ac:spMk id="2" creationId="{00E721FB-67D7-4442-B14A-9203B4ACCB73}"/>
          </ac:spMkLst>
        </pc:spChg>
        <pc:spChg chg="mod ord">
          <ac:chgData name="Alejandro Carrión" userId="757439b461449c9e" providerId="LiveId" clId="{ECF2C08A-1D63-4443-908D-B3C4743D2FCA}" dt="2021-09-04T08:51:04.237" v="5763" actId="20577"/>
          <ac:spMkLst>
            <pc:docMk/>
            <pc:sldMk cId="805546150" sldId="314"/>
            <ac:spMk id="4" creationId="{BF52B7DE-5887-4E0E-A1E2-39957FD5F9FF}"/>
          </ac:spMkLst>
        </pc:spChg>
        <pc:spChg chg="mod ord">
          <ac:chgData name="Alejandro Carrión" userId="757439b461449c9e" providerId="LiveId" clId="{ECF2C08A-1D63-4443-908D-B3C4743D2FCA}" dt="2021-08-31T17:30:39.731" v="2860" actId="700"/>
          <ac:spMkLst>
            <pc:docMk/>
            <pc:sldMk cId="805546150" sldId="314"/>
            <ac:spMk id="6" creationId="{57CD6963-C021-4F2A-B2B3-BC2173F77F80}"/>
          </ac:spMkLst>
        </pc:spChg>
        <pc:spChg chg="add mod">
          <ac:chgData name="Alejandro Carrión" userId="757439b461449c9e" providerId="LiveId" clId="{ECF2C08A-1D63-4443-908D-B3C4743D2FCA}" dt="2021-09-05T18:45:34.317" v="6174" actId="20577"/>
          <ac:spMkLst>
            <pc:docMk/>
            <pc:sldMk cId="805546150" sldId="314"/>
            <ac:spMk id="7" creationId="{7BA7E9A5-01DB-400F-BEA8-D0FD1FBD6BB8}"/>
          </ac:spMkLst>
        </pc:spChg>
        <pc:picChg chg="del">
          <ac:chgData name="Alejandro Carrión" userId="757439b461449c9e" providerId="LiveId" clId="{ECF2C08A-1D63-4443-908D-B3C4743D2FCA}" dt="2021-08-31T17:30:36.897" v="2859" actId="478"/>
          <ac:picMkLst>
            <pc:docMk/>
            <pc:sldMk cId="805546150" sldId="314"/>
            <ac:picMk id="3" creationId="{C58007B6-8CDD-4339-9050-08BC6D7E4BDE}"/>
          </ac:picMkLst>
        </pc:picChg>
        <pc:picChg chg="del">
          <ac:chgData name="Alejandro Carrión" userId="757439b461449c9e" providerId="LiveId" clId="{ECF2C08A-1D63-4443-908D-B3C4743D2FCA}" dt="2021-08-31T17:30:36.402" v="2858" actId="478"/>
          <ac:picMkLst>
            <pc:docMk/>
            <pc:sldMk cId="805546150" sldId="314"/>
            <ac:picMk id="8" creationId="{0D3DC8FF-97D0-4F30-BE65-827FF9AEBBBB}"/>
          </ac:picMkLst>
        </pc:picChg>
      </pc:sldChg>
      <pc:sldChg chg="addSp delSp modSp add mod modNotesTx">
        <pc:chgData name="Alejandro Carrión" userId="757439b461449c9e" providerId="LiveId" clId="{ECF2C08A-1D63-4443-908D-B3C4743D2FCA}" dt="2021-09-08T16:23:03.364" v="7480" actId="20577"/>
        <pc:sldMkLst>
          <pc:docMk/>
          <pc:sldMk cId="468109639" sldId="315"/>
        </pc:sldMkLst>
        <pc:spChg chg="del mod">
          <ac:chgData name="Alejandro Carrión" userId="757439b461449c9e" providerId="LiveId" clId="{ECF2C08A-1D63-4443-908D-B3C4743D2FCA}" dt="2021-09-06T14:04:02.933" v="6237" actId="478"/>
          <ac:spMkLst>
            <pc:docMk/>
            <pc:sldMk cId="468109639" sldId="315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9-08T16:00:47.243" v="7061" actId="20577"/>
          <ac:spMkLst>
            <pc:docMk/>
            <pc:sldMk cId="468109639" sldId="315"/>
            <ac:spMk id="4" creationId="{BF52B7DE-5887-4E0E-A1E2-39957FD5F9FF}"/>
          </ac:spMkLst>
        </pc:spChg>
        <pc:spChg chg="add del mod">
          <ac:chgData name="Alejandro Carrión" userId="757439b461449c9e" providerId="LiveId" clId="{ECF2C08A-1D63-4443-908D-B3C4743D2FCA}" dt="2021-09-06T14:04:04.604" v="6238" actId="478"/>
          <ac:spMkLst>
            <pc:docMk/>
            <pc:sldMk cId="468109639" sldId="315"/>
            <ac:spMk id="5" creationId="{D2370A8A-AFCF-4A1E-8B5A-E8792EBB745C}"/>
          </ac:spMkLst>
        </pc:spChg>
        <pc:spChg chg="del mod">
          <ac:chgData name="Alejandro Carrión" userId="757439b461449c9e" providerId="LiveId" clId="{ECF2C08A-1D63-4443-908D-B3C4743D2FCA}" dt="2021-09-06T14:07:24.837" v="6242" actId="478"/>
          <ac:spMkLst>
            <pc:docMk/>
            <pc:sldMk cId="468109639" sldId="315"/>
            <ac:spMk id="8" creationId="{1A09089E-85A5-4781-8F50-D341E0DF263A}"/>
          </ac:spMkLst>
        </pc:spChg>
        <pc:spChg chg="del mod">
          <ac:chgData name="Alejandro Carrión" userId="757439b461449c9e" providerId="LiveId" clId="{ECF2C08A-1D63-4443-908D-B3C4743D2FCA}" dt="2021-09-06T14:07:23.167" v="6241" actId="478"/>
          <ac:spMkLst>
            <pc:docMk/>
            <pc:sldMk cId="468109639" sldId="315"/>
            <ac:spMk id="9" creationId="{836ACD19-A70D-4B30-A07E-B17BA2AB6430}"/>
          </ac:spMkLst>
        </pc:spChg>
        <pc:spChg chg="mod">
          <ac:chgData name="Alejandro Carrión" userId="757439b461449c9e" providerId="LiveId" clId="{ECF2C08A-1D63-4443-908D-B3C4743D2FCA}" dt="2021-09-08T16:22:19.773" v="7426" actId="20577"/>
          <ac:spMkLst>
            <pc:docMk/>
            <pc:sldMk cId="468109639" sldId="315"/>
            <ac:spMk id="10" creationId="{17F18561-7CD7-46AC-8603-957F20E63513}"/>
          </ac:spMkLst>
        </pc:spChg>
        <pc:spChg chg="mod">
          <ac:chgData name="Alejandro Carrión" userId="757439b461449c9e" providerId="LiveId" clId="{ECF2C08A-1D63-4443-908D-B3C4743D2FCA}" dt="2021-09-08T16:22:15.972" v="7423" actId="20577"/>
          <ac:spMkLst>
            <pc:docMk/>
            <pc:sldMk cId="468109639" sldId="315"/>
            <ac:spMk id="11" creationId="{E0EDFFF9-A3AE-45F6-856E-7AFA922E6851}"/>
          </ac:spMkLst>
        </pc:spChg>
        <pc:spChg chg="mod">
          <ac:chgData name="Alejandro Carrión" userId="757439b461449c9e" providerId="LiveId" clId="{ECF2C08A-1D63-4443-908D-B3C4743D2FCA}" dt="2021-09-08T16:22:24.964" v="7432" actId="20577"/>
          <ac:spMkLst>
            <pc:docMk/>
            <pc:sldMk cId="468109639" sldId="315"/>
            <ac:spMk id="12" creationId="{46E8FB97-98E9-4191-B288-EB1636D2F31E}"/>
          </ac:spMkLst>
        </pc:spChg>
        <pc:spChg chg="mod">
          <ac:chgData name="Alejandro Carrión" userId="757439b461449c9e" providerId="LiveId" clId="{ECF2C08A-1D63-4443-908D-B3C4743D2FCA}" dt="2021-09-08T16:22:22.628" v="7429" actId="20577"/>
          <ac:spMkLst>
            <pc:docMk/>
            <pc:sldMk cId="468109639" sldId="315"/>
            <ac:spMk id="13" creationId="{9D83F03B-6DD9-452E-AE56-27F0A11C00E7}"/>
          </ac:spMkLst>
        </pc:spChg>
        <pc:grpChg chg="add mod">
          <ac:chgData name="Alejandro Carrión" userId="757439b461449c9e" providerId="LiveId" clId="{ECF2C08A-1D63-4443-908D-B3C4743D2FCA}" dt="2021-09-06T14:14:14.318" v="6754" actId="1076"/>
          <ac:grpSpMkLst>
            <pc:docMk/>
            <pc:sldMk cId="468109639" sldId="315"/>
            <ac:grpSpMk id="7" creationId="{586F8647-DE91-4CD5-9CCF-490EC5C855AC}"/>
          </ac:grpSpMkLst>
        </pc:grpChg>
      </pc:sldChg>
      <pc:sldChg chg="addSp modSp add del mod">
        <pc:chgData name="Alejandro Carrión" userId="757439b461449c9e" providerId="LiveId" clId="{ECF2C08A-1D63-4443-908D-B3C4743D2FCA}" dt="2021-09-06T14:40:22.192" v="6830" actId="47"/>
        <pc:sldMkLst>
          <pc:docMk/>
          <pc:sldMk cId="159887170" sldId="316"/>
        </pc:sldMkLst>
        <pc:spChg chg="mod">
          <ac:chgData name="Alejandro Carrión" userId="757439b461449c9e" providerId="LiveId" clId="{ECF2C08A-1D63-4443-908D-B3C4743D2FCA}" dt="2021-09-06T14:19:24.748" v="6829" actId="114"/>
          <ac:spMkLst>
            <pc:docMk/>
            <pc:sldMk cId="159887170" sldId="316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9-04T09:00:52.209" v="5788" actId="20577"/>
          <ac:spMkLst>
            <pc:docMk/>
            <pc:sldMk cId="159887170" sldId="316"/>
            <ac:spMk id="4" creationId="{BF52B7DE-5887-4E0E-A1E2-39957FD5F9FF}"/>
          </ac:spMkLst>
        </pc:spChg>
        <pc:picChg chg="add mod">
          <ac:chgData name="Alejandro Carrión" userId="757439b461449c9e" providerId="LiveId" clId="{ECF2C08A-1D63-4443-908D-B3C4743D2FCA}" dt="2021-09-04T09:00:34.849" v="5785" actId="1076"/>
          <ac:picMkLst>
            <pc:docMk/>
            <pc:sldMk cId="159887170" sldId="316"/>
            <ac:picMk id="5" creationId="{5B9A4227-2553-4039-BEAB-2E62997C6BE7}"/>
          </ac:picMkLst>
        </pc:picChg>
      </pc:sldChg>
      <pc:sldChg chg="addSp modSp add mod">
        <pc:chgData name="Alejandro Carrión" userId="757439b461449c9e" providerId="LiveId" clId="{ECF2C08A-1D63-4443-908D-B3C4743D2FCA}" dt="2021-09-08T16:44:52.561" v="7579" actId="2710"/>
        <pc:sldMkLst>
          <pc:docMk/>
          <pc:sldMk cId="3925235997" sldId="317"/>
        </pc:sldMkLst>
        <pc:spChg chg="mod">
          <ac:chgData name="Alejandro Carrión" userId="757439b461449c9e" providerId="LiveId" clId="{ECF2C08A-1D63-4443-908D-B3C4743D2FCA}" dt="2021-09-08T16:44:52.561" v="7579" actId="2710"/>
          <ac:spMkLst>
            <pc:docMk/>
            <pc:sldMk cId="3925235997" sldId="317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7:52:21.506" v="3340" actId="20577"/>
          <ac:spMkLst>
            <pc:docMk/>
            <pc:sldMk cId="3925235997" sldId="317"/>
            <ac:spMk id="4" creationId="{BF52B7DE-5887-4E0E-A1E2-39957FD5F9FF}"/>
          </ac:spMkLst>
        </pc:spChg>
        <pc:picChg chg="add mod">
          <ac:chgData name="Alejandro Carrión" userId="757439b461449c9e" providerId="LiveId" clId="{ECF2C08A-1D63-4443-908D-B3C4743D2FCA}" dt="2021-08-31T18:23:19.208" v="4696" actId="1076"/>
          <ac:picMkLst>
            <pc:docMk/>
            <pc:sldMk cId="3925235997" sldId="317"/>
            <ac:picMk id="5" creationId="{7A8664F7-FA52-4E10-B582-B81D1594F91D}"/>
          </ac:picMkLst>
        </pc:picChg>
      </pc:sldChg>
      <pc:sldChg chg="addSp delSp modSp add mod ord">
        <pc:chgData name="Alejandro Carrión" userId="757439b461449c9e" providerId="LiveId" clId="{ECF2C08A-1D63-4443-908D-B3C4743D2FCA}" dt="2021-09-08T16:35:42.164" v="7565" actId="478"/>
        <pc:sldMkLst>
          <pc:docMk/>
          <pc:sldMk cId="1083794317" sldId="318"/>
        </pc:sldMkLst>
        <pc:spChg chg="mod">
          <ac:chgData name="Alejandro Carrión" userId="757439b461449c9e" providerId="LiveId" clId="{ECF2C08A-1D63-4443-908D-B3C4743D2FCA}" dt="2021-09-08T16:33:28.547" v="7552" actId="2710"/>
          <ac:spMkLst>
            <pc:docMk/>
            <pc:sldMk cId="1083794317" sldId="318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7:55:20.878" v="3393" actId="20577"/>
          <ac:spMkLst>
            <pc:docMk/>
            <pc:sldMk cId="1083794317" sldId="318"/>
            <ac:spMk id="4" creationId="{BF52B7DE-5887-4E0E-A1E2-39957FD5F9FF}"/>
          </ac:spMkLst>
        </pc:spChg>
        <pc:picChg chg="add del mod">
          <ac:chgData name="Alejandro Carrión" userId="757439b461449c9e" providerId="LiveId" clId="{ECF2C08A-1D63-4443-908D-B3C4743D2FCA}" dt="2021-09-08T16:35:26.804" v="7557" actId="478"/>
          <ac:picMkLst>
            <pc:docMk/>
            <pc:sldMk cId="1083794317" sldId="318"/>
            <ac:picMk id="5" creationId="{48F5C4F0-7154-4FE1-8EFB-5DEDFC6433DE}"/>
          </ac:picMkLst>
        </pc:picChg>
        <pc:picChg chg="add del mod">
          <ac:chgData name="Alejandro Carrión" userId="757439b461449c9e" providerId="LiveId" clId="{ECF2C08A-1D63-4443-908D-B3C4743D2FCA}" dt="2021-09-08T16:35:42.164" v="7565" actId="478"/>
          <ac:picMkLst>
            <pc:docMk/>
            <pc:sldMk cId="1083794317" sldId="318"/>
            <ac:picMk id="8" creationId="{231843FD-CACA-4702-9D8F-A93F1162F826}"/>
          </ac:picMkLst>
        </pc:picChg>
      </pc:sldChg>
      <pc:sldChg chg="addSp delSp modSp add mod modAnim">
        <pc:chgData name="Alejandro Carrión" userId="757439b461449c9e" providerId="LiveId" clId="{ECF2C08A-1D63-4443-908D-B3C4743D2FCA}" dt="2021-09-06T16:10:00.170" v="6933" actId="1076"/>
        <pc:sldMkLst>
          <pc:docMk/>
          <pc:sldMk cId="1294296652" sldId="319"/>
        </pc:sldMkLst>
        <pc:spChg chg="add del mod">
          <ac:chgData name="Alejandro Carrión" userId="757439b461449c9e" providerId="LiveId" clId="{ECF2C08A-1D63-4443-908D-B3C4743D2FCA}" dt="2021-08-31T17:56:50.521" v="3398" actId="478"/>
          <ac:spMkLst>
            <pc:docMk/>
            <pc:sldMk cId="1294296652" sldId="319"/>
            <ac:spMk id="8" creationId="{93F159BD-700D-4724-8CAA-05ADA50E8D7F}"/>
          </ac:spMkLst>
        </pc:spChg>
        <pc:spChg chg="add mod">
          <ac:chgData name="Alejandro Carrión" userId="757439b461449c9e" providerId="LiveId" clId="{ECF2C08A-1D63-4443-908D-B3C4743D2FCA}" dt="2021-09-06T16:10:00.170" v="6933" actId="1076"/>
          <ac:spMkLst>
            <pc:docMk/>
            <pc:sldMk cId="1294296652" sldId="319"/>
            <ac:spMk id="9" creationId="{0401DD71-7E08-4455-918B-9D633DED6284}"/>
          </ac:spMkLst>
        </pc:spChg>
      </pc:sldChg>
      <pc:sldChg chg="addSp delSp modSp add mod modClrScheme chgLayout">
        <pc:chgData name="Alejandro Carrión" userId="757439b461449c9e" providerId="LiveId" clId="{ECF2C08A-1D63-4443-908D-B3C4743D2FCA}" dt="2021-09-08T16:36:46.503" v="7569" actId="2710"/>
        <pc:sldMkLst>
          <pc:docMk/>
          <pc:sldMk cId="2337873510" sldId="320"/>
        </pc:sldMkLst>
        <pc:spChg chg="mod ord">
          <ac:chgData name="Alejandro Carrión" userId="757439b461449c9e" providerId="LiveId" clId="{ECF2C08A-1D63-4443-908D-B3C4743D2FCA}" dt="2021-09-08T16:36:46.503" v="7569" actId="2710"/>
          <ac:spMkLst>
            <pc:docMk/>
            <pc:sldMk cId="2337873510" sldId="320"/>
            <ac:spMk id="2" creationId="{00E721FB-67D7-4442-B14A-9203B4ACCB73}"/>
          </ac:spMkLst>
        </pc:spChg>
        <pc:spChg chg="add del mod ord">
          <ac:chgData name="Alejandro Carrión" userId="757439b461449c9e" providerId="LiveId" clId="{ECF2C08A-1D63-4443-908D-B3C4743D2FCA}" dt="2021-08-31T18:10:39.604" v="3887" actId="700"/>
          <ac:spMkLst>
            <pc:docMk/>
            <pc:sldMk cId="2337873510" sldId="320"/>
            <ac:spMk id="3" creationId="{F4EC5703-7253-4A41-AA69-21CFC85106C0}"/>
          </ac:spMkLst>
        </pc:spChg>
        <pc:spChg chg="mod ord">
          <ac:chgData name="Alejandro Carrión" userId="757439b461449c9e" providerId="LiveId" clId="{ECF2C08A-1D63-4443-908D-B3C4743D2FCA}" dt="2021-08-31T18:10:39.604" v="3887" actId="700"/>
          <ac:spMkLst>
            <pc:docMk/>
            <pc:sldMk cId="2337873510" sldId="320"/>
            <ac:spMk id="4" creationId="{BF52B7DE-5887-4E0E-A1E2-39957FD5F9FF}"/>
          </ac:spMkLst>
        </pc:spChg>
        <pc:spChg chg="add del mod ord">
          <ac:chgData name="Alejandro Carrión" userId="757439b461449c9e" providerId="LiveId" clId="{ECF2C08A-1D63-4443-908D-B3C4743D2FCA}" dt="2021-08-31T18:10:39.604" v="3887" actId="700"/>
          <ac:spMkLst>
            <pc:docMk/>
            <pc:sldMk cId="2337873510" sldId="320"/>
            <ac:spMk id="5" creationId="{ACF27B00-3F08-413E-ADC3-68E95968D73B}"/>
          </ac:spMkLst>
        </pc:spChg>
        <pc:spChg chg="mod ord">
          <ac:chgData name="Alejandro Carrión" userId="757439b461449c9e" providerId="LiveId" clId="{ECF2C08A-1D63-4443-908D-B3C4743D2FCA}" dt="2021-08-31T18:10:39.604" v="3887" actId="700"/>
          <ac:spMkLst>
            <pc:docMk/>
            <pc:sldMk cId="2337873510" sldId="320"/>
            <ac:spMk id="6" creationId="{57CD6963-C021-4F2A-B2B3-BC2173F77F80}"/>
          </ac:spMkLst>
        </pc:spChg>
      </pc:sldChg>
      <pc:sldChg chg="addSp delSp modSp add del mod">
        <pc:chgData name="Alejandro Carrión" userId="757439b461449c9e" providerId="LiveId" clId="{ECF2C08A-1D63-4443-908D-B3C4743D2FCA}" dt="2021-09-04T09:01:05.206" v="5789" actId="47"/>
        <pc:sldMkLst>
          <pc:docMk/>
          <pc:sldMk cId="4010743008" sldId="321"/>
        </pc:sldMkLst>
        <pc:spChg chg="del">
          <ac:chgData name="Alejandro Carrión" userId="757439b461449c9e" providerId="LiveId" clId="{ECF2C08A-1D63-4443-908D-B3C4743D2FCA}" dt="2021-08-31T18:16:29.376" v="4307" actId="478"/>
          <ac:spMkLst>
            <pc:docMk/>
            <pc:sldMk cId="4010743008" sldId="321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16:44.671" v="4310" actId="14100"/>
          <ac:spMkLst>
            <pc:docMk/>
            <pc:sldMk cId="4010743008" sldId="321"/>
            <ac:spMk id="4" creationId="{BF52B7DE-5887-4E0E-A1E2-39957FD5F9FF}"/>
          </ac:spMkLst>
        </pc:spChg>
        <pc:picChg chg="add del mod">
          <ac:chgData name="Alejandro Carrión" userId="757439b461449c9e" providerId="LiveId" clId="{ECF2C08A-1D63-4443-908D-B3C4743D2FCA}" dt="2021-09-04T09:00:30.303" v="5783" actId="21"/>
          <ac:picMkLst>
            <pc:docMk/>
            <pc:sldMk cId="4010743008" sldId="321"/>
            <ac:picMk id="5" creationId="{31823D6F-4008-4C63-AF88-632EED87648F}"/>
          </ac:picMkLst>
        </pc:picChg>
      </pc:sldChg>
      <pc:sldChg chg="modSp add del mod ord">
        <pc:chgData name="Alejandro Carrión" userId="757439b461449c9e" providerId="LiveId" clId="{ECF2C08A-1D63-4443-908D-B3C4743D2FCA}" dt="2021-09-04T09:48:25.456" v="6104" actId="47"/>
        <pc:sldMkLst>
          <pc:docMk/>
          <pc:sldMk cId="2415125095" sldId="322"/>
        </pc:sldMkLst>
        <pc:spChg chg="mod">
          <ac:chgData name="Alejandro Carrión" userId="757439b461449c9e" providerId="LiveId" clId="{ECF2C08A-1D63-4443-908D-B3C4743D2FCA}" dt="2021-09-04T08:55:34.883" v="5781" actId="2710"/>
          <ac:spMkLst>
            <pc:docMk/>
            <pc:sldMk cId="2415125095" sldId="322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9-04T09:01:10.987" v="5793" actId="20577"/>
          <ac:spMkLst>
            <pc:docMk/>
            <pc:sldMk cId="2415125095" sldId="322"/>
            <ac:spMk id="4" creationId="{BF52B7DE-5887-4E0E-A1E2-39957FD5F9FF}"/>
          </ac:spMkLst>
        </pc:spChg>
      </pc:sldChg>
      <pc:sldChg chg="modSp add del mod">
        <pc:chgData name="Alejandro Carrión" userId="757439b461449c9e" providerId="LiveId" clId="{ECF2C08A-1D63-4443-908D-B3C4743D2FCA}" dt="2021-09-06T14:13:31.653" v="6751" actId="47"/>
        <pc:sldMkLst>
          <pc:docMk/>
          <pc:sldMk cId="637205855" sldId="323"/>
        </pc:sldMkLst>
        <pc:spChg chg="mod">
          <ac:chgData name="Alejandro Carrión" userId="757439b461449c9e" providerId="LiveId" clId="{ECF2C08A-1D63-4443-908D-B3C4743D2FCA}" dt="2021-09-05T18:52:04.958" v="6182" actId="1076"/>
          <ac:spMkLst>
            <pc:docMk/>
            <pc:sldMk cId="637205855" sldId="323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43:51.105" v="4946" actId="20577"/>
          <ac:spMkLst>
            <pc:docMk/>
            <pc:sldMk cId="637205855" sldId="323"/>
            <ac:spMk id="4" creationId="{BF52B7DE-5887-4E0E-A1E2-39957FD5F9FF}"/>
          </ac:spMkLst>
        </pc:spChg>
      </pc:sldChg>
      <pc:sldChg chg="modSp add del mod">
        <pc:chgData name="Alejandro Carrión" userId="757439b461449c9e" providerId="LiveId" clId="{ECF2C08A-1D63-4443-908D-B3C4743D2FCA}" dt="2021-09-06T14:13:39.674" v="6752" actId="47"/>
        <pc:sldMkLst>
          <pc:docMk/>
          <pc:sldMk cId="1460749720" sldId="324"/>
        </pc:sldMkLst>
        <pc:spChg chg="mod">
          <ac:chgData name="Alejandro Carrión" userId="757439b461449c9e" providerId="LiveId" clId="{ECF2C08A-1D63-4443-908D-B3C4743D2FCA}" dt="2021-09-05T18:53:18.572" v="6185" actId="2710"/>
          <ac:spMkLst>
            <pc:docMk/>
            <pc:sldMk cId="1460749720" sldId="324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43:53.756" v="4948" actId="20577"/>
          <ac:spMkLst>
            <pc:docMk/>
            <pc:sldMk cId="1460749720" sldId="324"/>
            <ac:spMk id="4" creationId="{BF52B7DE-5887-4E0E-A1E2-39957FD5F9FF}"/>
          </ac:spMkLst>
        </pc:spChg>
      </pc:sldChg>
      <pc:sldChg chg="modSp add del mod">
        <pc:chgData name="Alejandro Carrión" userId="757439b461449c9e" providerId="LiveId" clId="{ECF2C08A-1D63-4443-908D-B3C4743D2FCA}" dt="2021-09-06T14:13:54.300" v="6753" actId="47"/>
        <pc:sldMkLst>
          <pc:docMk/>
          <pc:sldMk cId="261057793" sldId="325"/>
        </pc:sldMkLst>
        <pc:spChg chg="mod">
          <ac:chgData name="Alejandro Carrión" userId="757439b461449c9e" providerId="LiveId" clId="{ECF2C08A-1D63-4443-908D-B3C4743D2FCA}" dt="2021-09-05T18:56:05.629" v="6187" actId="20577"/>
          <ac:spMkLst>
            <pc:docMk/>
            <pc:sldMk cId="261057793" sldId="325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43:56.665" v="4950" actId="20577"/>
          <ac:spMkLst>
            <pc:docMk/>
            <pc:sldMk cId="261057793" sldId="325"/>
            <ac:spMk id="4" creationId="{BF52B7DE-5887-4E0E-A1E2-39957FD5F9FF}"/>
          </ac:spMkLst>
        </pc:spChg>
      </pc:sldChg>
      <pc:sldChg chg="addSp delSp modSp add mod">
        <pc:chgData name="Alejandro Carrión" userId="757439b461449c9e" providerId="LiveId" clId="{ECF2C08A-1D63-4443-908D-B3C4743D2FCA}" dt="2021-09-08T16:41:06.210" v="7578" actId="1076"/>
        <pc:sldMkLst>
          <pc:docMk/>
          <pc:sldMk cId="2446058371" sldId="326"/>
        </pc:sldMkLst>
        <pc:spChg chg="del">
          <ac:chgData name="Alejandro Carrión" userId="757439b461449c9e" providerId="LiveId" clId="{ECF2C08A-1D63-4443-908D-B3C4743D2FCA}" dt="2021-08-31T18:45:28.315" v="4984" actId="478"/>
          <ac:spMkLst>
            <pc:docMk/>
            <pc:sldMk cId="2446058371" sldId="326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9-08T15:56:10.290" v="7056" actId="14100"/>
          <ac:spMkLst>
            <pc:docMk/>
            <pc:sldMk cId="2446058371" sldId="326"/>
            <ac:spMk id="4" creationId="{BF52B7DE-5887-4E0E-A1E2-39957FD5F9FF}"/>
          </ac:spMkLst>
        </pc:spChg>
        <pc:picChg chg="add mod">
          <ac:chgData name="Alejandro Carrión" userId="757439b461449c9e" providerId="LiveId" clId="{ECF2C08A-1D63-4443-908D-B3C4743D2FCA}" dt="2021-09-08T16:41:06.210" v="7578" actId="1076"/>
          <ac:picMkLst>
            <pc:docMk/>
            <pc:sldMk cId="2446058371" sldId="326"/>
            <ac:picMk id="3" creationId="{5C8A97B4-2E1C-43A5-8010-A9A5807E2B9B}"/>
          </ac:picMkLst>
        </pc:picChg>
        <pc:picChg chg="add del mod">
          <ac:chgData name="Alejandro Carrión" userId="757439b461449c9e" providerId="LiveId" clId="{ECF2C08A-1D63-4443-908D-B3C4743D2FCA}" dt="2021-09-08T16:40:57.291" v="7570" actId="478"/>
          <ac:picMkLst>
            <pc:docMk/>
            <pc:sldMk cId="2446058371" sldId="326"/>
            <ac:picMk id="5" creationId="{BEB1A286-BACF-4DA3-B599-9FE8E34525E6}"/>
          </ac:picMkLst>
        </pc:picChg>
      </pc:sldChg>
      <pc:sldChg chg="addSp delSp modSp add del mod">
        <pc:chgData name="Alejandro Carrión" userId="757439b461449c9e" providerId="LiveId" clId="{ECF2C08A-1D63-4443-908D-B3C4743D2FCA}" dt="2021-09-04T09:48:09.431" v="6103" actId="47"/>
        <pc:sldMkLst>
          <pc:docMk/>
          <pc:sldMk cId="2532926159" sldId="327"/>
        </pc:sldMkLst>
        <pc:spChg chg="del mod">
          <ac:chgData name="Alejandro Carrión" userId="757439b461449c9e" providerId="LiveId" clId="{ECF2C08A-1D63-4443-908D-B3C4743D2FCA}" dt="2021-09-04T09:38:23.166" v="5796" actId="478"/>
          <ac:spMkLst>
            <pc:docMk/>
            <pc:sldMk cId="2532926159" sldId="327"/>
            <ac:spMk id="2" creationId="{00E721FB-67D7-4442-B14A-9203B4ACCB73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5" creationId="{7E41CC4B-2E3A-4B29-A2C6-FA87846EB114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7" creationId="{C91ED263-766B-4D6E-AEA3-AB874FBD5056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8" creationId="{E369E080-AF92-476C-83BE-90555AB864BF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9" creationId="{A49E6866-1810-4963-88A6-58D5D4BB7956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10" creationId="{1D601909-EBD6-4318-B0E7-B16F18238074}"/>
          </ac:spMkLst>
        </pc:spChg>
        <pc:spChg chg="add del mod">
          <ac:chgData name="Alejandro Carrión" userId="757439b461449c9e" providerId="LiveId" clId="{ECF2C08A-1D63-4443-908D-B3C4743D2FCA}" dt="2021-09-04T09:39:25.924" v="5799" actId="478"/>
          <ac:spMkLst>
            <pc:docMk/>
            <pc:sldMk cId="2532926159" sldId="327"/>
            <ac:spMk id="11" creationId="{0A0DA2E9-C7CE-48EB-BFE9-48E80A5CA6BC}"/>
          </ac:spMkLst>
        </pc:spChg>
        <pc:spChg chg="add mod">
          <ac:chgData name="Alejandro Carrión" userId="757439b461449c9e" providerId="LiveId" clId="{ECF2C08A-1D63-4443-908D-B3C4743D2FCA}" dt="2021-09-04T09:41:46.585" v="5856" actId="14100"/>
          <ac:spMkLst>
            <pc:docMk/>
            <pc:sldMk cId="2532926159" sldId="327"/>
            <ac:spMk id="12" creationId="{8CFDED87-45B8-45FC-A4E5-2BD13CE62230}"/>
          </ac:spMkLst>
        </pc:spChg>
        <pc:spChg chg="add del mod">
          <ac:chgData name="Alejandro Carrión" userId="757439b461449c9e" providerId="LiveId" clId="{ECF2C08A-1D63-4443-908D-B3C4743D2FCA}" dt="2021-09-04T09:40:23.522" v="5821" actId="478"/>
          <ac:spMkLst>
            <pc:docMk/>
            <pc:sldMk cId="2532926159" sldId="327"/>
            <ac:spMk id="13" creationId="{0136F817-97C0-47E7-BE57-400828BF3799}"/>
          </ac:spMkLst>
        </pc:spChg>
        <pc:spChg chg="add del mod">
          <ac:chgData name="Alejandro Carrión" userId="757439b461449c9e" providerId="LiveId" clId="{ECF2C08A-1D63-4443-908D-B3C4743D2FCA}" dt="2021-09-04T09:40:53.528" v="5836" actId="478"/>
          <ac:spMkLst>
            <pc:docMk/>
            <pc:sldMk cId="2532926159" sldId="327"/>
            <ac:spMk id="14" creationId="{06D2B3AF-9DFC-46E4-9A1F-761C72035750}"/>
          </ac:spMkLst>
        </pc:spChg>
        <pc:spChg chg="add del mod">
          <ac:chgData name="Alejandro Carrión" userId="757439b461449c9e" providerId="LiveId" clId="{ECF2C08A-1D63-4443-908D-B3C4743D2FCA}" dt="2021-09-04T09:40:54.034" v="5837" actId="478"/>
          <ac:spMkLst>
            <pc:docMk/>
            <pc:sldMk cId="2532926159" sldId="327"/>
            <ac:spMk id="15" creationId="{8E7D4ABA-97A6-42DF-962C-67B6A475F22E}"/>
          </ac:spMkLst>
        </pc:spChg>
        <pc:spChg chg="add del mod">
          <ac:chgData name="Alejandro Carrión" userId="757439b461449c9e" providerId="LiveId" clId="{ECF2C08A-1D63-4443-908D-B3C4743D2FCA}" dt="2021-09-04T09:40:54.034" v="5837" actId="478"/>
          <ac:spMkLst>
            <pc:docMk/>
            <pc:sldMk cId="2532926159" sldId="327"/>
            <ac:spMk id="16" creationId="{98246925-4CB2-4627-9A9B-B72D9D964EAF}"/>
          </ac:spMkLst>
        </pc:spChg>
        <pc:spChg chg="add del mod">
          <ac:chgData name="Alejandro Carrión" userId="757439b461449c9e" providerId="LiveId" clId="{ECF2C08A-1D63-4443-908D-B3C4743D2FCA}" dt="2021-09-04T09:40:54.034" v="5837" actId="478"/>
          <ac:spMkLst>
            <pc:docMk/>
            <pc:sldMk cId="2532926159" sldId="327"/>
            <ac:spMk id="17" creationId="{6F383EE9-7788-41B6-9B9C-035638AEBA9D}"/>
          </ac:spMkLst>
        </pc:spChg>
        <pc:spChg chg="add mod">
          <ac:chgData name="Alejandro Carrión" userId="757439b461449c9e" providerId="LiveId" clId="{ECF2C08A-1D63-4443-908D-B3C4743D2FCA}" dt="2021-09-04T09:38:28.267" v="5797"/>
          <ac:spMkLst>
            <pc:docMk/>
            <pc:sldMk cId="2532926159" sldId="327"/>
            <ac:spMk id="19" creationId="{D7C615E7-2584-4803-BB3A-C03B599BD934}"/>
          </ac:spMkLst>
        </pc:spChg>
        <pc:spChg chg="add mod">
          <ac:chgData name="Alejandro Carrión" userId="757439b461449c9e" providerId="LiveId" clId="{ECF2C08A-1D63-4443-908D-B3C4743D2FCA}" dt="2021-09-04T09:38:28.267" v="5797"/>
          <ac:spMkLst>
            <pc:docMk/>
            <pc:sldMk cId="2532926159" sldId="327"/>
            <ac:spMk id="21" creationId="{04D672C4-DEC4-481A-9124-340155F75CF4}"/>
          </ac:spMkLst>
        </pc:spChg>
        <pc:spChg chg="add mod">
          <ac:chgData name="Alejandro Carrión" userId="757439b461449c9e" providerId="LiveId" clId="{ECF2C08A-1D63-4443-908D-B3C4743D2FCA}" dt="2021-09-04T09:38:28.267" v="5797"/>
          <ac:spMkLst>
            <pc:docMk/>
            <pc:sldMk cId="2532926159" sldId="327"/>
            <ac:spMk id="23" creationId="{13D80241-D689-4636-89D9-A361CC437869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25" creationId="{AB293072-B745-4A3D-841C-3ABA40E585FB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27" creationId="{1FBE296F-EBA9-40FC-8FEB-D0A6672048C9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29" creationId="{071DE5BA-E116-47BD-B76C-1D5369A148C5}"/>
          </ac:spMkLst>
        </pc:spChg>
        <pc:spChg chg="add mod">
          <ac:chgData name="Alejandro Carrión" userId="757439b461449c9e" providerId="LiveId" clId="{ECF2C08A-1D63-4443-908D-B3C4743D2FCA}" dt="2021-09-04T09:38:28.267" v="5797"/>
          <ac:spMkLst>
            <pc:docMk/>
            <pc:sldMk cId="2532926159" sldId="327"/>
            <ac:spMk id="31" creationId="{D75C1EA0-423E-425A-BC8E-B07FD8C19E7D}"/>
          </ac:spMkLst>
        </pc:spChg>
        <pc:spChg chg="add mod">
          <ac:chgData name="Alejandro Carrión" userId="757439b461449c9e" providerId="LiveId" clId="{ECF2C08A-1D63-4443-908D-B3C4743D2FCA}" dt="2021-09-04T09:38:28.267" v="5797"/>
          <ac:spMkLst>
            <pc:docMk/>
            <pc:sldMk cId="2532926159" sldId="327"/>
            <ac:spMk id="33" creationId="{CCE07770-7643-4C77-96E1-200FE361A00A}"/>
          </ac:spMkLst>
        </pc:spChg>
        <pc:spChg chg="add mod">
          <ac:chgData name="Alejandro Carrión" userId="757439b461449c9e" providerId="LiveId" clId="{ECF2C08A-1D63-4443-908D-B3C4743D2FCA}" dt="2021-09-04T09:38:28.267" v="5797"/>
          <ac:spMkLst>
            <pc:docMk/>
            <pc:sldMk cId="2532926159" sldId="327"/>
            <ac:spMk id="35" creationId="{4F3B4FA6-1366-41A0-9B24-636373A82789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37" creationId="{F7F48D1C-5E19-43D9-A47A-F7A6AF0B8805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39" creationId="{A374CB5F-B9A4-4136-ACA8-B4AF215A0DB8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41" creationId="{CD915744-0B34-4CFA-A6F4-3D376D82CCC7}"/>
          </ac:spMkLst>
        </pc:spChg>
        <pc:spChg chg="add del mod">
          <ac:chgData name="Alejandro Carrión" userId="757439b461449c9e" providerId="LiveId" clId="{ECF2C08A-1D63-4443-908D-B3C4743D2FCA}" dt="2021-09-04T09:41:46.585" v="5856" actId="14100"/>
          <ac:spMkLst>
            <pc:docMk/>
            <pc:sldMk cId="2532926159" sldId="327"/>
            <ac:spMk id="42" creationId="{DBEC68AC-D140-4811-868C-4FE6DA0843EB}"/>
          </ac:spMkLst>
        </pc:spChg>
        <pc:spChg chg="add mod">
          <ac:chgData name="Alejandro Carrión" userId="757439b461449c9e" providerId="LiveId" clId="{ECF2C08A-1D63-4443-908D-B3C4743D2FCA}" dt="2021-09-04T09:41:46.585" v="5856" actId="14100"/>
          <ac:spMkLst>
            <pc:docMk/>
            <pc:sldMk cId="2532926159" sldId="327"/>
            <ac:spMk id="43" creationId="{5C7A3052-3E88-450C-86E8-1A80D381E97E}"/>
          </ac:spMkLst>
        </pc:spChg>
        <pc:spChg chg="add mod">
          <ac:chgData name="Alejandro Carrión" userId="757439b461449c9e" providerId="LiveId" clId="{ECF2C08A-1D63-4443-908D-B3C4743D2FCA}" dt="2021-09-04T09:41:46.585" v="5856" actId="14100"/>
          <ac:spMkLst>
            <pc:docMk/>
            <pc:sldMk cId="2532926159" sldId="327"/>
            <ac:spMk id="44" creationId="{30312589-568A-460D-AA81-D78C174E7293}"/>
          </ac:spMkLst>
        </pc:spChg>
        <pc:spChg chg="add mod">
          <ac:chgData name="Alejandro Carrión" userId="757439b461449c9e" providerId="LiveId" clId="{ECF2C08A-1D63-4443-908D-B3C4743D2FCA}" dt="2021-09-04T09:41:46.585" v="5856" actId="14100"/>
          <ac:spMkLst>
            <pc:docMk/>
            <pc:sldMk cId="2532926159" sldId="327"/>
            <ac:spMk id="45" creationId="{DBD1F82C-53EA-42C3-B1D7-CDD6B7806EA7}"/>
          </ac:spMkLst>
        </pc:spChg>
        <pc:spChg chg="add mod">
          <ac:chgData name="Alejandro Carrión" userId="757439b461449c9e" providerId="LiveId" clId="{ECF2C08A-1D63-4443-908D-B3C4743D2FCA}" dt="2021-09-04T09:41:46.585" v="5856" actId="14100"/>
          <ac:spMkLst>
            <pc:docMk/>
            <pc:sldMk cId="2532926159" sldId="327"/>
            <ac:spMk id="46" creationId="{2629B164-F50E-4DD9-BDDF-E56C8B751D84}"/>
          </ac:spMkLst>
        </pc:spChg>
        <pc:spChg chg="add del mod">
          <ac:chgData name="Alejandro Carrión" userId="757439b461449c9e" providerId="LiveId" clId="{ECF2C08A-1D63-4443-908D-B3C4743D2FCA}" dt="2021-09-04T09:44:00.789" v="5882"/>
          <ac:spMkLst>
            <pc:docMk/>
            <pc:sldMk cId="2532926159" sldId="327"/>
            <ac:spMk id="47" creationId="{125F68E5-1766-41CC-9F77-3F8BEE45A399}"/>
          </ac:spMkLst>
        </pc:spChg>
        <pc:cxnChg chg="add mod">
          <ac:chgData name="Alejandro Carrión" userId="757439b461449c9e" providerId="LiveId" clId="{ECF2C08A-1D63-4443-908D-B3C4743D2FCA}" dt="2021-09-04T09:38:28.267" v="5797"/>
          <ac:cxnSpMkLst>
            <pc:docMk/>
            <pc:sldMk cId="2532926159" sldId="327"/>
            <ac:cxnSpMk id="18" creationId="{0ACDEAFF-98B5-427A-9F48-A7A34C5E557E}"/>
          </ac:cxnSpMkLst>
        </pc:cxnChg>
        <pc:cxnChg chg="add mod">
          <ac:chgData name="Alejandro Carrión" userId="757439b461449c9e" providerId="LiveId" clId="{ECF2C08A-1D63-4443-908D-B3C4743D2FCA}" dt="2021-09-04T09:38:28.267" v="5797"/>
          <ac:cxnSpMkLst>
            <pc:docMk/>
            <pc:sldMk cId="2532926159" sldId="327"/>
            <ac:cxnSpMk id="20" creationId="{7A61DE52-F6DB-4EA9-9782-9328958A1AC6}"/>
          </ac:cxnSpMkLst>
        </pc:cxnChg>
        <pc:cxnChg chg="add mod">
          <ac:chgData name="Alejandro Carrión" userId="757439b461449c9e" providerId="LiveId" clId="{ECF2C08A-1D63-4443-908D-B3C4743D2FCA}" dt="2021-09-04T09:38:28.267" v="5797"/>
          <ac:cxnSpMkLst>
            <pc:docMk/>
            <pc:sldMk cId="2532926159" sldId="327"/>
            <ac:cxnSpMk id="22" creationId="{C6CEC6F6-4587-4594-B731-9703163624D7}"/>
          </ac:cxnSpMkLst>
        </pc:cxnChg>
        <pc:cxnChg chg="add del mod">
          <ac:chgData name="Alejandro Carrión" userId="757439b461449c9e" providerId="LiveId" clId="{ECF2C08A-1D63-4443-908D-B3C4743D2FCA}" dt="2021-09-04T09:39:24.158" v="5798" actId="478"/>
          <ac:cxnSpMkLst>
            <pc:docMk/>
            <pc:sldMk cId="2532926159" sldId="327"/>
            <ac:cxnSpMk id="24" creationId="{A12EBE8B-672F-4A37-A179-FB1C12872B07}"/>
          </ac:cxnSpMkLst>
        </pc:cxnChg>
        <pc:cxnChg chg="add del mod">
          <ac:chgData name="Alejandro Carrión" userId="757439b461449c9e" providerId="LiveId" clId="{ECF2C08A-1D63-4443-908D-B3C4743D2FCA}" dt="2021-09-04T09:39:24.158" v="5798" actId="478"/>
          <ac:cxnSpMkLst>
            <pc:docMk/>
            <pc:sldMk cId="2532926159" sldId="327"/>
            <ac:cxnSpMk id="26" creationId="{AB4AE2C5-2A24-467D-A4E9-426FD8302783}"/>
          </ac:cxnSpMkLst>
        </pc:cxnChg>
        <pc:cxnChg chg="add del mod">
          <ac:chgData name="Alejandro Carrión" userId="757439b461449c9e" providerId="LiveId" clId="{ECF2C08A-1D63-4443-908D-B3C4743D2FCA}" dt="2021-09-04T09:39:24.158" v="5798" actId="478"/>
          <ac:cxnSpMkLst>
            <pc:docMk/>
            <pc:sldMk cId="2532926159" sldId="327"/>
            <ac:cxnSpMk id="28" creationId="{C6ACF750-F9EE-4AEF-A205-0C73E10B8D00}"/>
          </ac:cxnSpMkLst>
        </pc:cxnChg>
        <pc:cxnChg chg="add mod">
          <ac:chgData name="Alejandro Carrión" userId="757439b461449c9e" providerId="LiveId" clId="{ECF2C08A-1D63-4443-908D-B3C4743D2FCA}" dt="2021-09-04T09:38:28.267" v="5797"/>
          <ac:cxnSpMkLst>
            <pc:docMk/>
            <pc:sldMk cId="2532926159" sldId="327"/>
            <ac:cxnSpMk id="30" creationId="{2EC73D98-E435-40B7-B4EB-C5D5E9DE64D0}"/>
          </ac:cxnSpMkLst>
        </pc:cxnChg>
        <pc:cxnChg chg="add mod">
          <ac:chgData name="Alejandro Carrión" userId="757439b461449c9e" providerId="LiveId" clId="{ECF2C08A-1D63-4443-908D-B3C4743D2FCA}" dt="2021-09-04T09:38:28.267" v="5797"/>
          <ac:cxnSpMkLst>
            <pc:docMk/>
            <pc:sldMk cId="2532926159" sldId="327"/>
            <ac:cxnSpMk id="32" creationId="{3A37662F-3B3D-41FC-81AD-93B111C1F545}"/>
          </ac:cxnSpMkLst>
        </pc:cxnChg>
        <pc:cxnChg chg="add mod">
          <ac:chgData name="Alejandro Carrión" userId="757439b461449c9e" providerId="LiveId" clId="{ECF2C08A-1D63-4443-908D-B3C4743D2FCA}" dt="2021-09-04T09:38:28.267" v="5797"/>
          <ac:cxnSpMkLst>
            <pc:docMk/>
            <pc:sldMk cId="2532926159" sldId="327"/>
            <ac:cxnSpMk id="34" creationId="{2952BCBC-4AB6-42D5-BCF6-329CC93CF14A}"/>
          </ac:cxnSpMkLst>
        </pc:cxnChg>
        <pc:cxnChg chg="add del mod">
          <ac:chgData name="Alejandro Carrión" userId="757439b461449c9e" providerId="LiveId" clId="{ECF2C08A-1D63-4443-908D-B3C4743D2FCA}" dt="2021-09-04T09:39:24.158" v="5798" actId="478"/>
          <ac:cxnSpMkLst>
            <pc:docMk/>
            <pc:sldMk cId="2532926159" sldId="327"/>
            <ac:cxnSpMk id="36" creationId="{BF1DF799-829C-45A2-97A0-FE1FC9DADD98}"/>
          </ac:cxnSpMkLst>
        </pc:cxnChg>
        <pc:cxnChg chg="add del mod">
          <ac:chgData name="Alejandro Carrión" userId="757439b461449c9e" providerId="LiveId" clId="{ECF2C08A-1D63-4443-908D-B3C4743D2FCA}" dt="2021-09-04T09:39:24.158" v="5798" actId="478"/>
          <ac:cxnSpMkLst>
            <pc:docMk/>
            <pc:sldMk cId="2532926159" sldId="327"/>
            <ac:cxnSpMk id="38" creationId="{A63360B9-B87A-4F4C-B242-6F10C8AF0FE9}"/>
          </ac:cxnSpMkLst>
        </pc:cxnChg>
        <pc:cxnChg chg="add del mod">
          <ac:chgData name="Alejandro Carrión" userId="757439b461449c9e" providerId="LiveId" clId="{ECF2C08A-1D63-4443-908D-B3C4743D2FCA}" dt="2021-09-04T09:39:24.158" v="5798" actId="478"/>
          <ac:cxnSpMkLst>
            <pc:docMk/>
            <pc:sldMk cId="2532926159" sldId="327"/>
            <ac:cxnSpMk id="40" creationId="{EC6B3B7A-860B-46C0-B63A-1C4B0165CD60}"/>
          </ac:cxnSpMkLst>
        </pc:cxnChg>
      </pc:sldChg>
      <pc:sldChg chg="addSp delSp modSp add mod">
        <pc:chgData name="Alejandro Carrión" userId="757439b461449c9e" providerId="LiveId" clId="{ECF2C08A-1D63-4443-908D-B3C4743D2FCA}" dt="2021-09-08T16:13:07.006" v="7326" actId="20577"/>
        <pc:sldMkLst>
          <pc:docMk/>
          <pc:sldMk cId="1191438269" sldId="328"/>
        </pc:sldMkLst>
        <pc:spChg chg="mod">
          <ac:chgData name="Alejandro Carrión" userId="757439b461449c9e" providerId="LiveId" clId="{ECF2C08A-1D63-4443-908D-B3C4743D2FCA}" dt="2021-09-08T16:02:07.868" v="7080" actId="20577"/>
          <ac:spMkLst>
            <pc:docMk/>
            <pc:sldMk cId="1191438269" sldId="328"/>
            <ac:spMk id="4" creationId="{BF52B7DE-5887-4E0E-A1E2-39957FD5F9FF}"/>
          </ac:spMkLst>
        </pc:spChg>
        <pc:spChg chg="mod">
          <ac:chgData name="Alejandro Carrión" userId="757439b461449c9e" providerId="LiveId" clId="{ECF2C08A-1D63-4443-908D-B3C4743D2FCA}" dt="2021-09-08T16:12:49.606" v="7302" actId="3064"/>
          <ac:spMkLst>
            <pc:docMk/>
            <pc:sldMk cId="1191438269" sldId="328"/>
            <ac:spMk id="12" creationId="{8CFDED87-45B8-45FC-A4E5-2BD13CE62230}"/>
          </ac:spMkLst>
        </pc:spChg>
        <pc:spChg chg="del">
          <ac:chgData name="Alejandro Carrión" userId="757439b461449c9e" providerId="LiveId" clId="{ECF2C08A-1D63-4443-908D-B3C4743D2FCA}" dt="2021-09-04T09:41:58.804" v="5859" actId="478"/>
          <ac:spMkLst>
            <pc:docMk/>
            <pc:sldMk cId="1191438269" sldId="328"/>
            <ac:spMk id="19" creationId="{D7C615E7-2584-4803-BB3A-C03B599BD934}"/>
          </ac:spMkLst>
        </pc:spChg>
        <pc:spChg chg="del">
          <ac:chgData name="Alejandro Carrión" userId="757439b461449c9e" providerId="LiveId" clId="{ECF2C08A-1D63-4443-908D-B3C4743D2FCA}" dt="2021-09-04T09:41:58.804" v="5859" actId="478"/>
          <ac:spMkLst>
            <pc:docMk/>
            <pc:sldMk cId="1191438269" sldId="328"/>
            <ac:spMk id="21" creationId="{04D672C4-DEC4-481A-9124-340155F75CF4}"/>
          </ac:spMkLst>
        </pc:spChg>
        <pc:spChg chg="del">
          <ac:chgData name="Alejandro Carrión" userId="757439b461449c9e" providerId="LiveId" clId="{ECF2C08A-1D63-4443-908D-B3C4743D2FCA}" dt="2021-09-04T09:41:58.804" v="5859" actId="478"/>
          <ac:spMkLst>
            <pc:docMk/>
            <pc:sldMk cId="1191438269" sldId="328"/>
            <ac:spMk id="23" creationId="{13D80241-D689-4636-89D9-A361CC437869}"/>
          </ac:spMkLst>
        </pc:spChg>
        <pc:spChg chg="add del mod">
          <ac:chgData name="Alejandro Carrión" userId="757439b461449c9e" providerId="LiveId" clId="{ECF2C08A-1D63-4443-908D-B3C4743D2FCA}" dt="2021-09-08T16:06:05.884" v="7115" actId="478"/>
          <ac:spMkLst>
            <pc:docMk/>
            <pc:sldMk cId="1191438269" sldId="328"/>
            <ac:spMk id="23" creationId="{25313446-CC1D-4421-B537-C10CAA68B42B}"/>
          </ac:spMkLst>
        </pc:spChg>
        <pc:spChg chg="add 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25" creationId="{17B83928-1B30-4DB8-A4C9-8EE65C74D6A2}"/>
          </ac:spMkLst>
        </pc:spChg>
        <pc:spChg chg="add 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27" creationId="{C47D9E60-9409-417E-9089-5A1FC3F64711}"/>
          </ac:spMkLst>
        </pc:spChg>
        <pc:spChg chg="add 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29" creationId="{7CF6E3DF-5B76-4DB3-ADD7-ABEC236C7F81}"/>
          </ac:spMkLst>
        </pc:spChg>
        <pc:spChg chg="add del mod">
          <ac:chgData name="Alejandro Carrión" userId="757439b461449c9e" providerId="LiveId" clId="{ECF2C08A-1D63-4443-908D-B3C4743D2FCA}" dt="2021-09-08T16:07:39.886" v="7143" actId="478"/>
          <ac:spMkLst>
            <pc:docMk/>
            <pc:sldMk cId="1191438269" sldId="328"/>
            <ac:spMk id="30" creationId="{6D682802-AFC6-4563-8BE7-0499C8E6A322}"/>
          </ac:spMkLst>
        </pc:spChg>
        <pc:spChg chg="del">
          <ac:chgData name="Alejandro Carrión" userId="757439b461449c9e" providerId="LiveId" clId="{ECF2C08A-1D63-4443-908D-B3C4743D2FCA}" dt="2021-09-04T09:41:57.002" v="5858" actId="478"/>
          <ac:spMkLst>
            <pc:docMk/>
            <pc:sldMk cId="1191438269" sldId="328"/>
            <ac:spMk id="31" creationId="{D75C1EA0-423E-425A-BC8E-B07FD8C19E7D}"/>
          </ac:spMkLst>
        </pc:spChg>
        <pc:spChg chg="del">
          <ac:chgData name="Alejandro Carrión" userId="757439b461449c9e" providerId="LiveId" clId="{ECF2C08A-1D63-4443-908D-B3C4743D2FCA}" dt="2021-09-04T09:41:57.002" v="5858" actId="478"/>
          <ac:spMkLst>
            <pc:docMk/>
            <pc:sldMk cId="1191438269" sldId="328"/>
            <ac:spMk id="33" creationId="{CCE07770-7643-4C77-96E1-200FE361A00A}"/>
          </ac:spMkLst>
        </pc:spChg>
        <pc:spChg chg="del">
          <ac:chgData name="Alejandro Carrión" userId="757439b461449c9e" providerId="LiveId" clId="{ECF2C08A-1D63-4443-908D-B3C4743D2FCA}" dt="2021-09-04T09:41:57.002" v="5858" actId="478"/>
          <ac:spMkLst>
            <pc:docMk/>
            <pc:sldMk cId="1191438269" sldId="328"/>
            <ac:spMk id="35" creationId="{4F3B4FA6-1366-41A0-9B24-636373A82789}"/>
          </ac:spMkLst>
        </pc:spChg>
        <pc:spChg chg="add 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37" creationId="{2BD3DD83-01DE-480C-9410-0B76BBE252DC}"/>
          </ac:spMkLst>
        </pc:spChg>
        <pc:spChg chg="add 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39" creationId="{0331AC53-1D73-45F0-B490-8A1E20E46D5E}"/>
          </ac:spMkLst>
        </pc:spChg>
        <pc:spChg chg="add 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41" creationId="{2D3C34DE-C8F6-4B76-B4E7-3F71D06DDEEF}"/>
          </ac:spMkLst>
        </pc:spChg>
        <pc:spChg chg="mod">
          <ac:chgData name="Alejandro Carrión" userId="757439b461449c9e" providerId="LiveId" clId="{ECF2C08A-1D63-4443-908D-B3C4743D2FCA}" dt="2021-09-08T16:12:46.459" v="7294" actId="3064"/>
          <ac:spMkLst>
            <pc:docMk/>
            <pc:sldMk cId="1191438269" sldId="328"/>
            <ac:spMk id="42" creationId="{DBEC68AC-D140-4811-868C-4FE6DA0843EB}"/>
          </ac:spMkLst>
        </pc:spChg>
        <pc:spChg chg="mod">
          <ac:chgData name="Alejandro Carrión" userId="757439b461449c9e" providerId="LiveId" clId="{ECF2C08A-1D63-4443-908D-B3C4743D2FCA}" dt="2021-09-08T16:12:42.883" v="7286" actId="3064"/>
          <ac:spMkLst>
            <pc:docMk/>
            <pc:sldMk cId="1191438269" sldId="328"/>
            <ac:spMk id="43" creationId="{5C7A3052-3E88-450C-86E8-1A80D381E97E}"/>
          </ac:spMkLst>
        </pc:spChg>
        <pc:spChg chg="mod">
          <ac:chgData name="Alejandro Carrión" userId="757439b461449c9e" providerId="LiveId" clId="{ECF2C08A-1D63-4443-908D-B3C4743D2FCA}" dt="2021-09-08T16:13:07.006" v="7326" actId="20577"/>
          <ac:spMkLst>
            <pc:docMk/>
            <pc:sldMk cId="1191438269" sldId="328"/>
            <ac:spMk id="44" creationId="{30312589-568A-460D-AA81-D78C174E7293}"/>
          </ac:spMkLst>
        </pc:spChg>
        <pc:spChg chg="mod">
          <ac:chgData name="Alejandro Carrión" userId="757439b461449c9e" providerId="LiveId" clId="{ECF2C08A-1D63-4443-908D-B3C4743D2FCA}" dt="2021-09-08T16:13:02.141" v="7317" actId="20577"/>
          <ac:spMkLst>
            <pc:docMk/>
            <pc:sldMk cId="1191438269" sldId="328"/>
            <ac:spMk id="45" creationId="{DBD1F82C-53EA-42C3-B1D7-CDD6B7806EA7}"/>
          </ac:spMkLst>
        </pc:spChg>
        <pc:spChg chg="mod">
          <ac:chgData name="Alejandro Carrión" userId="757439b461449c9e" providerId="LiveId" clId="{ECF2C08A-1D63-4443-908D-B3C4743D2FCA}" dt="2021-09-08T16:12:11.531" v="7262" actId="3064"/>
          <ac:spMkLst>
            <pc:docMk/>
            <pc:sldMk cId="1191438269" sldId="328"/>
            <ac:spMk id="46" creationId="{2629B164-F50E-4DD9-BDDF-E56C8B751D84}"/>
          </ac:spMkLst>
        </pc:spChg>
        <pc:spChg chg="add del mod">
          <ac:chgData name="Alejandro Carrión" userId="757439b461449c9e" providerId="LiveId" clId="{ECF2C08A-1D63-4443-908D-B3C4743D2FCA}" dt="2021-09-08T16:07:44.740" v="7144" actId="478"/>
          <ac:spMkLst>
            <pc:docMk/>
            <pc:sldMk cId="1191438269" sldId="328"/>
            <ac:spMk id="47" creationId="{6AA69242-A17D-4BFA-8CDF-FC87F6D77628}"/>
          </ac:spMkLst>
        </pc:spChg>
        <pc:cxnChg chg="del">
          <ac:chgData name="Alejandro Carrión" userId="757439b461449c9e" providerId="LiveId" clId="{ECF2C08A-1D63-4443-908D-B3C4743D2FCA}" dt="2021-09-04T09:41:58.804" v="5859" actId="478"/>
          <ac:cxnSpMkLst>
            <pc:docMk/>
            <pc:sldMk cId="1191438269" sldId="328"/>
            <ac:cxnSpMk id="18" creationId="{0ACDEAFF-98B5-427A-9F48-A7A34C5E557E}"/>
          </ac:cxnSpMkLst>
        </pc:cxnChg>
        <pc:cxnChg chg="del">
          <ac:chgData name="Alejandro Carrión" userId="757439b461449c9e" providerId="LiveId" clId="{ECF2C08A-1D63-4443-908D-B3C4743D2FCA}" dt="2021-09-04T09:41:58.804" v="5859" actId="478"/>
          <ac:cxnSpMkLst>
            <pc:docMk/>
            <pc:sldMk cId="1191438269" sldId="328"/>
            <ac:cxnSpMk id="20" creationId="{7A61DE52-F6DB-4EA9-9782-9328958A1AC6}"/>
          </ac:cxnSpMkLst>
        </pc:cxnChg>
        <pc:cxnChg chg="del">
          <ac:chgData name="Alejandro Carrión" userId="757439b461449c9e" providerId="LiveId" clId="{ECF2C08A-1D63-4443-908D-B3C4743D2FCA}" dt="2021-09-04T09:41:58.804" v="5859" actId="478"/>
          <ac:cxnSpMkLst>
            <pc:docMk/>
            <pc:sldMk cId="1191438269" sldId="328"/>
            <ac:cxnSpMk id="22" creationId="{C6CEC6F6-4587-4594-B731-9703163624D7}"/>
          </ac:cxnSpMkLst>
        </pc:cxnChg>
        <pc:cxnChg chg="add mod ord">
          <ac:chgData name="Alejandro Carrión" userId="757439b461449c9e" providerId="LiveId" clId="{ECF2C08A-1D63-4443-908D-B3C4743D2FCA}" dt="2021-09-04T09:48:03.634" v="6102" actId="1076"/>
          <ac:cxnSpMkLst>
            <pc:docMk/>
            <pc:sldMk cId="1191438269" sldId="328"/>
            <ac:cxnSpMk id="24" creationId="{95324B09-1BAC-4FB5-8218-1EE71BE70C94}"/>
          </ac:cxnSpMkLst>
        </pc:cxnChg>
        <pc:cxnChg chg="add mod ord">
          <ac:chgData name="Alejandro Carrión" userId="757439b461449c9e" providerId="LiveId" clId="{ECF2C08A-1D63-4443-908D-B3C4743D2FCA}" dt="2021-09-04T09:48:03.634" v="6102" actId="1076"/>
          <ac:cxnSpMkLst>
            <pc:docMk/>
            <pc:sldMk cId="1191438269" sldId="328"/>
            <ac:cxnSpMk id="26" creationId="{D570CEB9-ACA9-442B-8F6B-B7B47FEE6895}"/>
          </ac:cxnSpMkLst>
        </pc:cxnChg>
        <pc:cxnChg chg="add mod ord">
          <ac:chgData name="Alejandro Carrión" userId="757439b461449c9e" providerId="LiveId" clId="{ECF2C08A-1D63-4443-908D-B3C4743D2FCA}" dt="2021-09-04T09:48:03.634" v="6102" actId="1076"/>
          <ac:cxnSpMkLst>
            <pc:docMk/>
            <pc:sldMk cId="1191438269" sldId="328"/>
            <ac:cxnSpMk id="28" creationId="{237A1039-66FD-4796-B867-7EC50758B9B9}"/>
          </ac:cxnSpMkLst>
        </pc:cxnChg>
        <pc:cxnChg chg="del">
          <ac:chgData name="Alejandro Carrión" userId="757439b461449c9e" providerId="LiveId" clId="{ECF2C08A-1D63-4443-908D-B3C4743D2FCA}" dt="2021-09-04T09:42:02.892" v="5862" actId="478"/>
          <ac:cxnSpMkLst>
            <pc:docMk/>
            <pc:sldMk cId="1191438269" sldId="328"/>
            <ac:cxnSpMk id="30" creationId="{2EC73D98-E435-40B7-B4EB-C5D5E9DE64D0}"/>
          </ac:cxnSpMkLst>
        </pc:cxnChg>
        <pc:cxnChg chg="del">
          <ac:chgData name="Alejandro Carrión" userId="757439b461449c9e" providerId="LiveId" clId="{ECF2C08A-1D63-4443-908D-B3C4743D2FCA}" dt="2021-09-04T09:42:02.234" v="5861" actId="478"/>
          <ac:cxnSpMkLst>
            <pc:docMk/>
            <pc:sldMk cId="1191438269" sldId="328"/>
            <ac:cxnSpMk id="32" creationId="{3A37662F-3B3D-41FC-81AD-93B111C1F545}"/>
          </ac:cxnSpMkLst>
        </pc:cxnChg>
        <pc:cxnChg chg="del">
          <ac:chgData name="Alejandro Carrión" userId="757439b461449c9e" providerId="LiveId" clId="{ECF2C08A-1D63-4443-908D-B3C4743D2FCA}" dt="2021-09-04T09:42:00.770" v="5860" actId="478"/>
          <ac:cxnSpMkLst>
            <pc:docMk/>
            <pc:sldMk cId="1191438269" sldId="328"/>
            <ac:cxnSpMk id="34" creationId="{2952BCBC-4AB6-42D5-BCF6-329CC93CF14A}"/>
          </ac:cxnSpMkLst>
        </pc:cxnChg>
        <pc:cxnChg chg="add mod ord">
          <ac:chgData name="Alejandro Carrión" userId="757439b461449c9e" providerId="LiveId" clId="{ECF2C08A-1D63-4443-908D-B3C4743D2FCA}" dt="2021-09-04T09:48:03.634" v="6102" actId="1076"/>
          <ac:cxnSpMkLst>
            <pc:docMk/>
            <pc:sldMk cId="1191438269" sldId="328"/>
            <ac:cxnSpMk id="36" creationId="{562B8A6D-A9E3-4FFD-86F1-BA55ADF6E8DE}"/>
          </ac:cxnSpMkLst>
        </pc:cxnChg>
        <pc:cxnChg chg="add mod ord">
          <ac:chgData name="Alejandro Carrión" userId="757439b461449c9e" providerId="LiveId" clId="{ECF2C08A-1D63-4443-908D-B3C4743D2FCA}" dt="2021-09-04T09:48:03.634" v="6102" actId="1076"/>
          <ac:cxnSpMkLst>
            <pc:docMk/>
            <pc:sldMk cId="1191438269" sldId="328"/>
            <ac:cxnSpMk id="38" creationId="{DA728EA3-D86F-4D2B-ADD5-43D87A18F831}"/>
          </ac:cxnSpMkLst>
        </pc:cxnChg>
        <pc:cxnChg chg="add mod ord">
          <ac:chgData name="Alejandro Carrión" userId="757439b461449c9e" providerId="LiveId" clId="{ECF2C08A-1D63-4443-908D-B3C4743D2FCA}" dt="2021-09-04T09:48:03.634" v="6102" actId="1076"/>
          <ac:cxnSpMkLst>
            <pc:docMk/>
            <pc:sldMk cId="1191438269" sldId="328"/>
            <ac:cxnSpMk id="40" creationId="{1EF72E91-FFFC-4463-A7BC-454EB58E8872}"/>
          </ac:cxnSpMkLst>
        </pc:cxnChg>
      </pc:sldChg>
      <pc:sldChg chg="add del">
        <pc:chgData name="Alejandro Carrión" userId="757439b461449c9e" providerId="LiveId" clId="{ECF2C08A-1D63-4443-908D-B3C4743D2FCA}" dt="2021-09-06T14:11:08.327" v="6435" actId="47"/>
        <pc:sldMkLst>
          <pc:docMk/>
          <pc:sldMk cId="2012193475" sldId="329"/>
        </pc:sldMkLst>
      </pc:sldChg>
      <pc:sldChg chg="addSp delSp modSp add mod ord">
        <pc:chgData name="Alejandro Carrión" userId="757439b461449c9e" providerId="LiveId" clId="{ECF2C08A-1D63-4443-908D-B3C4743D2FCA}" dt="2021-09-08T16:01:05.709" v="7067" actId="20577"/>
        <pc:sldMkLst>
          <pc:docMk/>
          <pc:sldMk cId="3007503540" sldId="329"/>
        </pc:sldMkLst>
        <pc:spChg chg="mod">
          <ac:chgData name="Alejandro Carrión" userId="757439b461449c9e" providerId="LiveId" clId="{ECF2C08A-1D63-4443-908D-B3C4743D2FCA}" dt="2021-09-08T16:01:05.709" v="7067" actId="20577"/>
          <ac:spMkLst>
            <pc:docMk/>
            <pc:sldMk cId="3007503540" sldId="329"/>
            <ac:spMk id="4" creationId="{BF52B7DE-5887-4E0E-A1E2-39957FD5F9FF}"/>
          </ac:spMkLst>
        </pc:spChg>
        <pc:picChg chg="add mod">
          <ac:chgData name="Alejandro Carrión" userId="757439b461449c9e" providerId="LiveId" clId="{ECF2C08A-1D63-4443-908D-B3C4743D2FCA}" dt="2021-09-08T14:21:18.794" v="6991" actId="1076"/>
          <ac:picMkLst>
            <pc:docMk/>
            <pc:sldMk cId="3007503540" sldId="329"/>
            <ac:picMk id="3" creationId="{3E063A78-3514-4E4C-89F3-1F59A31B8D4F}"/>
          </ac:picMkLst>
        </pc:picChg>
        <pc:picChg chg="add mod">
          <ac:chgData name="Alejandro Carrión" userId="757439b461449c9e" providerId="LiveId" clId="{ECF2C08A-1D63-4443-908D-B3C4743D2FCA}" dt="2021-09-08T14:21:16.835" v="6990" actId="1076"/>
          <ac:picMkLst>
            <pc:docMk/>
            <pc:sldMk cId="3007503540" sldId="329"/>
            <ac:picMk id="5" creationId="{3804636D-8DDA-4035-B8D7-3FEAA10A2CA8}"/>
          </ac:picMkLst>
        </pc:picChg>
        <pc:picChg chg="del">
          <ac:chgData name="Alejandro Carrión" userId="757439b461449c9e" providerId="LiveId" clId="{ECF2C08A-1D63-4443-908D-B3C4743D2FCA}" dt="2021-09-06T15:49:42.814" v="6900" actId="478"/>
          <ac:picMkLst>
            <pc:docMk/>
            <pc:sldMk cId="3007503540" sldId="329"/>
            <ac:picMk id="5" creationId="{BEB1A286-BACF-4DA3-B599-9FE8E34525E6}"/>
          </ac:picMkLst>
        </pc:picChg>
      </pc:sldChg>
      <pc:sldMasterChg chg="delSldLayout">
        <pc:chgData name="Alejandro Carrión" userId="757439b461449c9e" providerId="LiveId" clId="{ECF2C08A-1D63-4443-908D-B3C4743D2FCA}" dt="2021-09-02T19:03:58.817" v="5691" actId="47"/>
        <pc:sldMasterMkLst>
          <pc:docMk/>
          <pc:sldMasterMk cId="0" sldId="2147483658"/>
        </pc:sldMasterMkLst>
        <pc:sldLayoutChg chg="del">
          <pc:chgData name="Alejandro Carrión" userId="757439b461449c9e" providerId="LiveId" clId="{ECF2C08A-1D63-4443-908D-B3C4743D2FCA}" dt="2021-08-31T18:39:08.412" v="4926" actId="47"/>
          <pc:sldLayoutMkLst>
            <pc:docMk/>
            <pc:sldMasterMk cId="0" sldId="2147483658"/>
            <pc:sldLayoutMk cId="0" sldId="2147483650"/>
          </pc:sldLayoutMkLst>
        </pc:sldLayoutChg>
        <pc:sldLayoutChg chg="del">
          <pc:chgData name="Alejandro Carrión" userId="757439b461449c9e" providerId="LiveId" clId="{ECF2C08A-1D63-4443-908D-B3C4743D2FCA}" dt="2021-08-25T11:48:16.091" v="431" actId="47"/>
          <pc:sldLayoutMkLst>
            <pc:docMk/>
            <pc:sldMasterMk cId="0" sldId="2147483658"/>
            <pc:sldLayoutMk cId="0" sldId="2147483652"/>
          </pc:sldLayoutMkLst>
        </pc:sldLayoutChg>
        <pc:sldLayoutChg chg="del">
          <pc:chgData name="Alejandro Carrión" userId="757439b461449c9e" providerId="LiveId" clId="{ECF2C08A-1D63-4443-908D-B3C4743D2FCA}" dt="2021-08-31T18:40:12.431" v="4932" actId="47"/>
          <pc:sldLayoutMkLst>
            <pc:docMk/>
            <pc:sldMasterMk cId="0" sldId="2147483658"/>
            <pc:sldLayoutMk cId="0" sldId="2147483653"/>
          </pc:sldLayoutMkLst>
        </pc:sldLayoutChg>
        <pc:sldLayoutChg chg="del">
          <pc:chgData name="Alejandro Carrión" userId="757439b461449c9e" providerId="LiveId" clId="{ECF2C08A-1D63-4443-908D-B3C4743D2FCA}" dt="2021-09-02T19:03:58.817" v="5691" actId="47"/>
          <pc:sldLayoutMkLst>
            <pc:docMk/>
            <pc:sldMasterMk cId="0" sldId="2147483658"/>
            <pc:sldLayoutMk cId="0" sldId="2147483654"/>
          </pc:sldLayoutMkLst>
        </pc:sldLayoutChg>
        <pc:sldLayoutChg chg="del">
          <pc:chgData name="Alejandro Carrión" userId="757439b461449c9e" providerId="LiveId" clId="{ECF2C08A-1D63-4443-908D-B3C4743D2FCA}" dt="2021-08-25T11:46:49.091" v="429" actId="47"/>
          <pc:sldLayoutMkLst>
            <pc:docMk/>
            <pc:sldMasterMk cId="0" sldId="2147483658"/>
            <pc:sldLayoutMk cId="0" sldId="2147483655"/>
          </pc:sldLayoutMkLst>
        </pc:sldLayoutChg>
        <pc:sldLayoutChg chg="del">
          <pc:chgData name="Alejandro Carrión" userId="757439b461449c9e" providerId="LiveId" clId="{ECF2C08A-1D63-4443-908D-B3C4743D2FCA}" dt="2021-08-31T18:40:33.213" v="4942" actId="47"/>
          <pc:sldLayoutMkLst>
            <pc:docMk/>
            <pc:sldMasterMk cId="0" sldId="2147483658"/>
            <pc:sldLayoutMk cId="0" sldId="2147483656"/>
          </pc:sldLayoutMkLst>
        </pc:sldLayoutChg>
      </pc:sldMasterChg>
    </pc:docChg>
  </pc:docChgLst>
  <pc:docChgLst>
    <pc:chgData name="Alejandro Carrión" userId="757439b461449c9e" providerId="LiveId" clId="{49B4B00F-5E36-4C85-9697-6253D7E8309F}"/>
    <pc:docChg chg="undo redo custSel modSld">
      <pc:chgData name="Alejandro Carrión" userId="757439b461449c9e" providerId="LiveId" clId="{49B4B00F-5E36-4C85-9697-6253D7E8309F}" dt="2021-08-02T17:06:41.812" v="407" actId="1076"/>
      <pc:docMkLst>
        <pc:docMk/>
      </pc:docMkLst>
      <pc:sldChg chg="addSp delSp modSp mod">
        <pc:chgData name="Alejandro Carrión" userId="757439b461449c9e" providerId="LiveId" clId="{49B4B00F-5E36-4C85-9697-6253D7E8309F}" dt="2021-08-02T17:06:41.812" v="407" actId="1076"/>
        <pc:sldMkLst>
          <pc:docMk/>
          <pc:sldMk cId="0" sldId="256"/>
        </pc:sldMkLst>
        <pc:spChg chg="add del mod">
          <ac:chgData name="Alejandro Carrión" userId="757439b461449c9e" providerId="LiveId" clId="{49B4B00F-5E36-4C85-9697-6253D7E8309F}" dt="2021-08-02T17:03:02.893" v="314" actId="478"/>
          <ac:spMkLst>
            <pc:docMk/>
            <pc:sldMk cId="0" sldId="256"/>
            <ac:spMk id="2" creationId="{BB83B14F-F8F5-4CD2-8E29-491511C0EE78}"/>
          </ac:spMkLst>
        </pc:spChg>
        <pc:spChg chg="add mod">
          <ac:chgData name="Alejandro Carrión" userId="757439b461449c9e" providerId="LiveId" clId="{49B4B00F-5E36-4C85-9697-6253D7E8309F}" dt="2021-08-02T17:06:41.812" v="407" actId="1076"/>
          <ac:spMkLst>
            <pc:docMk/>
            <pc:sldMk cId="0" sldId="256"/>
            <ac:spMk id="5" creationId="{98048FDF-0FAF-4677-9BB5-B6B4116A704A}"/>
          </ac:spMkLst>
        </pc:spChg>
        <pc:spChg chg="add mod">
          <ac:chgData name="Alejandro Carrión" userId="757439b461449c9e" providerId="LiveId" clId="{49B4B00F-5E36-4C85-9697-6253D7E8309F}" dt="2021-08-02T17:06:34.292" v="406" actId="1076"/>
          <ac:spMkLst>
            <pc:docMk/>
            <pc:sldMk cId="0" sldId="256"/>
            <ac:spMk id="6" creationId="{273BB15E-4C92-4AAB-ACBB-4B1FDEC7AFC9}"/>
          </ac:spMkLst>
        </pc:spChg>
        <pc:spChg chg="mod">
          <ac:chgData name="Alejandro Carrión" userId="757439b461449c9e" providerId="LiveId" clId="{49B4B00F-5E36-4C85-9697-6253D7E8309F}" dt="2021-08-02T17:06:32.683" v="405" actId="1076"/>
          <ac:spMkLst>
            <pc:docMk/>
            <pc:sldMk cId="0" sldId="256"/>
            <ac:spMk id="199" creationId="{00000000-0000-0000-0000-000000000000}"/>
          </ac:spMkLst>
        </pc:spChg>
        <pc:graphicFrameChg chg="add del mod">
          <ac:chgData name="Alejandro Carrión" userId="757439b461449c9e" providerId="LiveId" clId="{49B4B00F-5E36-4C85-9697-6253D7E8309F}" dt="2021-08-02T16:57:34.313" v="240" actId="478"/>
          <ac:graphicFrameMkLst>
            <pc:docMk/>
            <pc:sldMk cId="0" sldId="256"/>
            <ac:graphicFrameMk id="3" creationId="{1F6BB3E3-5C57-459B-8C6A-26CE7616E836}"/>
          </ac:graphicFrameMkLst>
        </pc:graphicFrameChg>
        <pc:graphicFrameChg chg="add del mod">
          <ac:chgData name="Alejandro Carrión" userId="757439b461449c9e" providerId="LiveId" clId="{49B4B00F-5E36-4C85-9697-6253D7E8309F}" dt="2021-08-02T16:57:36.488" v="241" actId="478"/>
          <ac:graphicFrameMkLst>
            <pc:docMk/>
            <pc:sldMk cId="0" sldId="256"/>
            <ac:graphicFrameMk id="4" creationId="{174356FF-0890-4DAD-A956-CFDD799E40C2}"/>
          </ac:graphicFrameMkLst>
        </pc:graphicFrameChg>
        <pc:picChg chg="add del mod">
          <ac:chgData name="Alejandro Carrión" userId="757439b461449c9e" providerId="LiveId" clId="{49B4B00F-5E36-4C85-9697-6253D7E8309F}" dt="2021-08-02T16:57:56.707" v="243" actId="478"/>
          <ac:picMkLst>
            <pc:docMk/>
            <pc:sldMk cId="0" sldId="256"/>
            <ac:picMk id="8" creationId="{0AD198E7-7C96-4BF6-A208-67C1FE20487E}"/>
          </ac:picMkLst>
        </pc:picChg>
        <pc:picChg chg="add del mod">
          <ac:chgData name="Alejandro Carrión" userId="757439b461449c9e" providerId="LiveId" clId="{49B4B00F-5E36-4C85-9697-6253D7E8309F}" dt="2021-08-02T16:58:13.270" v="245" actId="478"/>
          <ac:picMkLst>
            <pc:docMk/>
            <pc:sldMk cId="0" sldId="256"/>
            <ac:picMk id="10" creationId="{055B3820-A01E-41C9-8E0B-E9F8EBD02759}"/>
          </ac:picMkLst>
        </pc:picChg>
        <pc:picChg chg="add mod">
          <ac:chgData name="Alejandro Carrión" userId="757439b461449c9e" providerId="LiveId" clId="{49B4B00F-5E36-4C85-9697-6253D7E8309F}" dt="2021-08-02T17:02:09.272" v="281" actId="14100"/>
          <ac:picMkLst>
            <pc:docMk/>
            <pc:sldMk cId="0" sldId="256"/>
            <ac:picMk id="12" creationId="{DA3E0C3E-42D6-4F61-8DEB-01CF90FB063F}"/>
          </ac:picMkLst>
        </pc:picChg>
        <pc:picChg chg="add mod">
          <ac:chgData name="Alejandro Carrión" userId="757439b461449c9e" providerId="LiveId" clId="{49B4B00F-5E36-4C85-9697-6253D7E8309F}" dt="2021-08-02T17:02:01.991" v="280" actId="14100"/>
          <ac:picMkLst>
            <pc:docMk/>
            <pc:sldMk cId="0" sldId="256"/>
            <ac:picMk id="14" creationId="{83F013D6-DFB0-4032-BBDD-BFC4FEF27AAA}"/>
          </ac:picMkLst>
        </pc:picChg>
        <pc:picChg chg="del">
          <ac:chgData name="Alejandro Carrión" userId="757439b461449c9e" providerId="LiveId" clId="{49B4B00F-5E36-4C85-9697-6253D7E8309F}" dt="2021-08-02T16:51:43.723" v="0" actId="478"/>
          <ac:picMkLst>
            <pc:docMk/>
            <pc:sldMk cId="0" sldId="256"/>
            <ac:picMk id="19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48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055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015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447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563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1. Dos prototipos, comparativa</a:t>
            </a:r>
          </a:p>
          <a:p>
            <a:r>
              <a:rPr lang="es-ES" dirty="0"/>
              <a:t>2. Flecos generación</a:t>
            </a:r>
          </a:p>
          <a:p>
            <a:r>
              <a:rPr lang="es-ES" dirty="0"/>
              <a:t>3. Comunicación UI, comunicación microservicios</a:t>
            </a:r>
          </a:p>
          <a:p>
            <a:r>
              <a:rPr lang="es-ES" dirty="0"/>
              <a:t>4. </a:t>
            </a:r>
            <a:r>
              <a:rPr lang="es-ES" dirty="0" err="1"/>
              <a:t>Multiinstancia</a:t>
            </a:r>
            <a:r>
              <a:rPr lang="es-ES" dirty="0"/>
              <a:t> de microservicios, segundo nivel de redirección</a:t>
            </a:r>
          </a:p>
        </p:txBody>
      </p:sp>
    </p:spTree>
    <p:extLst>
      <p:ext uri="{BB962C8B-B14F-4D97-AF65-F5344CB8AC3E}">
        <p14:creationId xmlns:p14="http://schemas.microsoft.com/office/powerpoint/2010/main" val="141154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148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0" y="1871515"/>
            <a:ext cx="9144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>
                <a:solidFill>
                  <a:schemeClr val="tx2"/>
                </a:solidFill>
              </a:rPr>
              <a:t>Diseño e implementación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de un proxy inverso para una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arquitectura de microservicios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048FDF-0FAF-4677-9BB5-B6B4116A704A}"/>
              </a:ext>
            </a:extLst>
          </p:cNvPr>
          <p:cNvSpPr txBox="1"/>
          <p:nvPr/>
        </p:nvSpPr>
        <p:spPr>
          <a:xfrm>
            <a:off x="5446947" y="4243976"/>
            <a:ext cx="3494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Autor: Alejandro Carrión Sanmartín</a:t>
            </a:r>
          </a:p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Tutor: Patricio Letelier Torres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3BB15E-4C92-4AAB-ACBB-4B1FDEC7AFC9}"/>
              </a:ext>
            </a:extLst>
          </p:cNvPr>
          <p:cNvSpPr txBox="1"/>
          <p:nvPr/>
        </p:nvSpPr>
        <p:spPr>
          <a:xfrm>
            <a:off x="1" y="296256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TRABAJO FIN DE GRADO – Grado en Ingeniería Informática</a:t>
            </a:r>
          </a:p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Curso 2020-2021</a:t>
            </a:r>
          </a:p>
        </p:txBody>
      </p:sp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DA3E0C3E-42D6-4F61-8DEB-01CF90FB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29" y="187192"/>
            <a:ext cx="1495985" cy="578941"/>
          </a:xfrm>
          <a:prstGeom prst="rect">
            <a:avLst/>
          </a:prstGeom>
        </p:spPr>
      </p:pic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83F013D6-DFB0-4032-BBDD-BFC4FEF27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86" y="181209"/>
            <a:ext cx="1819119" cy="579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ESTADO DEL ARTE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346505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25279F-4ADA-4076-8380-D184CC5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Productos</a:t>
            </a:r>
          </a:p>
        </p:txBody>
      </p:sp>
      <p:pic>
        <p:nvPicPr>
          <p:cNvPr id="3074" name="Picture 2" descr="Un 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D8DD3BF2-066F-470C-804D-47BF94750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68" y="2128835"/>
            <a:ext cx="3638849" cy="1441642"/>
          </a:xfrm>
          <a:prstGeom prst="rect">
            <a:avLst/>
          </a:prstGeom>
          <a:noFill/>
        </p:spPr>
      </p:pic>
      <p:pic>
        <p:nvPicPr>
          <p:cNvPr id="4098" name="Picture 2" descr="Logotipo&#10;&#10;Descripción generada automáticamente">
            <a:extLst>
              <a:ext uri="{FF2B5EF4-FFF2-40B4-BE49-F238E27FC236}">
                <a16:creationId xmlns:a16="http://schemas.microsoft.com/office/drawing/2014/main" id="{55D31727-0BE2-4353-AA10-68942C8565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6" t="26073" r="16055" b="27463"/>
          <a:stretch/>
        </p:blipFill>
        <p:spPr bwMode="auto">
          <a:xfrm>
            <a:off x="4629539" y="2128552"/>
            <a:ext cx="3983302" cy="1441642"/>
          </a:xfrm>
          <a:prstGeom prst="rect">
            <a:avLst/>
          </a:prstGeom>
          <a:noFill/>
        </p:spPr>
      </p:pic>
      <p:sp>
        <p:nvSpPr>
          <p:cNvPr id="2" name="AutoShape 2" descr="Notas sobre los IDEs para .Net Core – Blog de NicoPaez">
            <a:extLst>
              <a:ext uri="{FF2B5EF4-FFF2-40B4-BE49-F238E27FC236}">
                <a16:creationId xmlns:a16="http://schemas.microsoft.com/office/drawing/2014/main" id="{42B7D035-5D72-4E21-B5DC-9A16AFD28E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CE250AF-A38A-466F-9B9C-FD7DE9A1B9D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6674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25279F-4ADA-4076-8380-D184CC5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Librerías</a:t>
            </a:r>
          </a:p>
        </p:txBody>
      </p:sp>
      <p:pic>
        <p:nvPicPr>
          <p:cNvPr id="5122" name="Picture 2" descr="Logotipo&#10;&#10;Descripción generada automáticamente">
            <a:extLst>
              <a:ext uri="{FF2B5EF4-FFF2-40B4-BE49-F238E27FC236}">
                <a16:creationId xmlns:a16="http://schemas.microsoft.com/office/drawing/2014/main" id="{6CF8B422-C9C9-45F4-98D5-132DB8090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24" y="1328890"/>
            <a:ext cx="2359400" cy="2790520"/>
          </a:xfrm>
          <a:prstGeom prst="rect">
            <a:avLst/>
          </a:prstGeom>
          <a:noFill/>
        </p:spPr>
      </p:pic>
      <p:sp>
        <p:nvSpPr>
          <p:cNvPr id="2" name="AutoShape 2" descr="Notas sobre los IDEs para .Net Core – Blog de NicoPaez">
            <a:extLst>
              <a:ext uri="{FF2B5EF4-FFF2-40B4-BE49-F238E27FC236}">
                <a16:creationId xmlns:a16="http://schemas.microsoft.com/office/drawing/2014/main" id="{42B7D035-5D72-4E21-B5DC-9A16AFD28E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44D6C83-7B96-4B6F-978A-D53DD7A76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71" y="2027711"/>
            <a:ext cx="3923059" cy="1392878"/>
          </a:xfrm>
          <a:prstGeom prst="rect">
            <a:avLst/>
          </a:prstGeom>
        </p:spPr>
      </p:pic>
      <p:sp>
        <p:nvSpPr>
          <p:cNvPr id="8" name="Google Shape;342;p24">
            <a:extLst>
              <a:ext uri="{FF2B5EF4-FFF2-40B4-BE49-F238E27FC236}">
                <a16:creationId xmlns:a16="http://schemas.microsoft.com/office/drawing/2014/main" id="{3317EF64-5014-4EC2-A3DD-B53C4F6D61A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1463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F82DBA64-D19E-49A6-B023-910C49F6E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460" y="1663506"/>
            <a:ext cx="3402935" cy="1588274"/>
          </a:xfrm>
        </p:spPr>
        <p:txBody>
          <a:bodyPr/>
          <a:lstStyle/>
          <a:p>
            <a:r>
              <a:rPr lang="es-ES" b="1" dirty="0"/>
              <a:t>Productos</a:t>
            </a:r>
            <a:r>
              <a:rPr lang="es-ES" dirty="0"/>
              <a:t> vs </a:t>
            </a:r>
            <a:r>
              <a:rPr lang="es-ES" b="1" dirty="0"/>
              <a:t>Librerías</a:t>
            </a:r>
          </a:p>
          <a:p>
            <a:pPr lvl="1"/>
            <a:r>
              <a:rPr lang="es-ES" dirty="0"/>
              <a:t>Fácil puesta a punto</a:t>
            </a:r>
          </a:p>
          <a:p>
            <a:pPr lvl="1"/>
            <a:r>
              <a:rPr lang="es-ES" dirty="0"/>
              <a:t>Contexto ERP</a:t>
            </a:r>
            <a:endParaRPr lang="es-ES" i="1" dirty="0"/>
          </a:p>
        </p:txBody>
      </p:sp>
      <p:sp>
        <p:nvSpPr>
          <p:cNvPr id="342" name="Google Shape;34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6" name="Marcador de texto 1">
            <a:extLst>
              <a:ext uri="{FF2B5EF4-FFF2-40B4-BE49-F238E27FC236}">
                <a16:creationId xmlns:a16="http://schemas.microsoft.com/office/drawing/2014/main" id="{00A338AD-3F92-4BAA-97F4-0757B53CE1F3}"/>
              </a:ext>
            </a:extLst>
          </p:cNvPr>
          <p:cNvSpPr txBox="1">
            <a:spLocks/>
          </p:cNvSpPr>
          <p:nvPr/>
        </p:nvSpPr>
        <p:spPr>
          <a:xfrm>
            <a:off x="4571999" y="1663506"/>
            <a:ext cx="4188824" cy="1588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rPr lang="es-ES" b="1" dirty="0"/>
              <a:t>YARP</a:t>
            </a:r>
            <a:r>
              <a:rPr lang="es-ES" dirty="0"/>
              <a:t> vs </a:t>
            </a:r>
            <a:r>
              <a:rPr lang="es-ES" b="1" dirty="0" err="1"/>
              <a:t>Ocelot</a:t>
            </a:r>
            <a:endParaRPr lang="es-ES" b="1" dirty="0"/>
          </a:p>
          <a:p>
            <a:pPr lvl="1"/>
            <a:r>
              <a:rPr lang="es-ES" dirty="0"/>
              <a:t>Sencillez </a:t>
            </a:r>
            <a:r>
              <a:rPr lang="es-ES" i="1" dirty="0"/>
              <a:t>proxy</a:t>
            </a:r>
            <a:r>
              <a:rPr lang="es-ES" dirty="0"/>
              <a:t> inverso</a:t>
            </a:r>
          </a:p>
          <a:p>
            <a:pPr lvl="1"/>
            <a:r>
              <a:rPr lang="es-ES" dirty="0"/>
              <a:t>API </a:t>
            </a:r>
            <a:r>
              <a:rPr lang="es-ES" i="1" dirty="0"/>
              <a:t>Gateway</a:t>
            </a:r>
            <a:r>
              <a:rPr lang="es-ES" dirty="0"/>
              <a:t> no necesario</a:t>
            </a:r>
            <a:endParaRPr lang="es-ES" i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F64898-8624-4FB3-8D4D-327E857E5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577" y="3459824"/>
            <a:ext cx="3923059" cy="139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94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TECNOLOGÍA UTILIZADA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3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91405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9D48B1A-F065-4B2D-AE60-3EAC607B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 utilizada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E2835EA-8806-42E1-B050-440CAD2C1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540" y="3543300"/>
            <a:ext cx="3389707" cy="1203512"/>
          </a:xfrm>
          <a:prstGeom prst="rect">
            <a:avLst/>
          </a:prstGeom>
        </p:spPr>
      </p:pic>
      <p:pic>
        <p:nvPicPr>
          <p:cNvPr id="13314" name="Picture 2" descr="Icono&#10;&#10;Descripción generada automáticamente">
            <a:extLst>
              <a:ext uri="{FF2B5EF4-FFF2-40B4-BE49-F238E27FC236}">
                <a16:creationId xmlns:a16="http://schemas.microsoft.com/office/drawing/2014/main" id="{84E3C435-0968-4A84-A50E-AD9B89814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91" y="1680815"/>
            <a:ext cx="1646236" cy="1646236"/>
          </a:xfrm>
          <a:prstGeom prst="rect">
            <a:avLst/>
          </a:prstGeom>
          <a:noFill/>
        </p:spPr>
      </p:pic>
      <p:pic>
        <p:nvPicPr>
          <p:cNvPr id="28674" name="Picture 2" descr="Icono&#10;&#10;Descripción generada automáticamente">
            <a:extLst>
              <a:ext uri="{FF2B5EF4-FFF2-40B4-BE49-F238E27FC236}">
                <a16:creationId xmlns:a16="http://schemas.microsoft.com/office/drawing/2014/main" id="{C79C17F3-A0B7-4C34-8000-795F412F9D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2" t="19444" r="21743" b="18329"/>
          <a:stretch/>
        </p:blipFill>
        <p:spPr bwMode="auto">
          <a:xfrm>
            <a:off x="1694330" y="3234792"/>
            <a:ext cx="1566583" cy="1711859"/>
          </a:xfrm>
          <a:prstGeom prst="rect">
            <a:avLst/>
          </a:prstGeom>
          <a:noFill/>
        </p:spPr>
      </p:pic>
      <p:pic>
        <p:nvPicPr>
          <p:cNvPr id="30722" name="Picture 2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64B6CD7C-237D-4F7B-8F73-1D023F07E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169" y="1796949"/>
            <a:ext cx="2827938" cy="1413969"/>
          </a:xfrm>
          <a:prstGeom prst="rect">
            <a:avLst/>
          </a:prstGeom>
          <a:noFill/>
        </p:spPr>
      </p:pic>
      <p:sp>
        <p:nvSpPr>
          <p:cNvPr id="9" name="Google Shape;342;p24">
            <a:extLst>
              <a:ext uri="{FF2B5EF4-FFF2-40B4-BE49-F238E27FC236}">
                <a16:creationId xmlns:a16="http://schemas.microsoft.com/office/drawing/2014/main" id="{934102B3-3B03-460C-897F-A3C521EB542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pic>
        <p:nvPicPr>
          <p:cNvPr id="1026" name="Picture 2" descr="Logotipo&#10;&#10;Descripción generada automáticamente">
            <a:extLst>
              <a:ext uri="{FF2B5EF4-FFF2-40B4-BE49-F238E27FC236}">
                <a16:creationId xmlns:a16="http://schemas.microsoft.com/office/drawing/2014/main" id="{C5B14513-AC22-49C2-A6E7-D1B32F10D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736" y="1034150"/>
            <a:ext cx="2457956" cy="21939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5939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676125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DESARROLLO DE LA SOLUCIÓN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4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606591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5DC83C74-897D-45D8-9DF6-479AF7FE2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350" y="630768"/>
            <a:ext cx="4532561" cy="4206287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5999"/>
            <a:ext cx="3147441" cy="2693853"/>
          </a:xfrm>
        </p:spPr>
        <p:txBody>
          <a:bodyPr anchor="t"/>
          <a:lstStyle/>
          <a:p>
            <a:r>
              <a:rPr lang="es-ES" dirty="0"/>
              <a:t>Especificación de requisitos</a:t>
            </a:r>
            <a:r>
              <a:rPr lang="es-ES" b="0" dirty="0"/>
              <a:t> – Casos de uso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673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867359" cy="396300"/>
          </a:xfrm>
        </p:spPr>
        <p:txBody>
          <a:bodyPr anchor="t"/>
          <a:lstStyle/>
          <a:p>
            <a:r>
              <a:rPr lang="es-ES" dirty="0"/>
              <a:t>Programación (1/2) </a:t>
            </a:r>
            <a:r>
              <a:rPr lang="es-ES" b="0" dirty="0"/>
              <a:t>– Fases del desarrollo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grpSp>
        <p:nvGrpSpPr>
          <p:cNvPr id="7" name="Google Shape;1408;p48">
            <a:extLst>
              <a:ext uri="{FF2B5EF4-FFF2-40B4-BE49-F238E27FC236}">
                <a16:creationId xmlns:a16="http://schemas.microsoft.com/office/drawing/2014/main" id="{586F8647-DE91-4CD5-9CCF-490EC5C855AC}"/>
              </a:ext>
            </a:extLst>
          </p:cNvPr>
          <p:cNvGrpSpPr/>
          <p:nvPr/>
        </p:nvGrpSpPr>
        <p:grpSpPr>
          <a:xfrm>
            <a:off x="921646" y="1485466"/>
            <a:ext cx="7300707" cy="3367056"/>
            <a:chOff x="8011692" y="3231683"/>
            <a:chExt cx="306600" cy="645910"/>
          </a:xfrm>
        </p:grpSpPr>
        <p:sp>
          <p:nvSpPr>
            <p:cNvPr id="10" name="Google Shape;1411;p48">
              <a:extLst>
                <a:ext uri="{FF2B5EF4-FFF2-40B4-BE49-F238E27FC236}">
                  <a16:creationId xmlns:a16="http://schemas.microsoft.com/office/drawing/2014/main" id="{17F18561-7CD7-46AC-8603-957F20E63513}"/>
                </a:ext>
              </a:extLst>
            </p:cNvPr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s-ES" sz="2400" b="1" i="0" u="none" dirty="0">
                  <a:solidFill>
                    <a:schemeClr val="bg1"/>
                  </a:solidFill>
                  <a:latin typeface="Catamaran"/>
                  <a:ea typeface="Catamaran"/>
                  <a:cs typeface="Catamaran"/>
                  <a:sym typeface="Catamaran"/>
                </a:rPr>
                <a:t>2. Consolidación del microservicio autogenerado</a:t>
              </a:r>
              <a:endParaRPr sz="2400" b="1" i="0" u="none" dirty="0">
                <a:solidFill>
                  <a:schemeClr val="bg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" name="Google Shape;1412;p48">
              <a:extLst>
                <a:ext uri="{FF2B5EF4-FFF2-40B4-BE49-F238E27FC236}">
                  <a16:creationId xmlns:a16="http://schemas.microsoft.com/office/drawing/2014/main" id="{E0EDFFF9-A3AE-45F6-856E-7AFA922E6851}"/>
                </a:ext>
              </a:extLst>
            </p:cNvPr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s-ES" sz="2400" b="1" i="0" u="none" dirty="0">
                  <a:solidFill>
                    <a:schemeClr val="bg1"/>
                  </a:solidFill>
                  <a:latin typeface="Catamaran"/>
                  <a:ea typeface="Catamaran"/>
                  <a:cs typeface="Catamaran"/>
                  <a:sym typeface="Catamaran"/>
                </a:rPr>
                <a:t>1. Construcción de prototipos</a:t>
              </a:r>
              <a:endParaRPr sz="2400" b="1" i="0" u="none" dirty="0">
                <a:solidFill>
                  <a:schemeClr val="bg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" name="Google Shape;1413;p48">
              <a:extLst>
                <a:ext uri="{FF2B5EF4-FFF2-40B4-BE49-F238E27FC236}">
                  <a16:creationId xmlns:a16="http://schemas.microsoft.com/office/drawing/2014/main" id="{46E8FB97-98E9-4191-B288-EB1636D2F31E}"/>
                </a:ext>
              </a:extLst>
            </p:cNvPr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s-ES" sz="2400" b="1" i="0" u="none" dirty="0">
                  <a:solidFill>
                    <a:schemeClr val="bg1"/>
                  </a:solidFill>
                  <a:latin typeface="Catamaran"/>
                  <a:ea typeface="Catamaran"/>
                  <a:cs typeface="Catamaran"/>
                  <a:sym typeface="Catamaran"/>
                </a:rPr>
                <a:t>4. Producto final</a:t>
              </a:r>
              <a:endParaRPr sz="2400" b="1" i="0" u="none" dirty="0">
                <a:solidFill>
                  <a:schemeClr val="bg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" name="Google Shape;1414;p48">
              <a:extLst>
                <a:ext uri="{FF2B5EF4-FFF2-40B4-BE49-F238E27FC236}">
                  <a16:creationId xmlns:a16="http://schemas.microsoft.com/office/drawing/2014/main" id="{9D83F03B-6DD9-452E-AE56-27F0A11C00E7}"/>
                </a:ext>
              </a:extLst>
            </p:cNvPr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s-ES" sz="2400" b="1" i="0" u="none" dirty="0">
                  <a:solidFill>
                    <a:schemeClr val="bg1"/>
                  </a:solidFill>
                  <a:latin typeface="Catamaran"/>
                  <a:ea typeface="Catamaran"/>
                  <a:cs typeface="Catamaran"/>
                  <a:sym typeface="Catamaran"/>
                </a:rPr>
                <a:t>3. Primeros</a:t>
              </a:r>
              <a:r>
                <a:rPr lang="es-ES" sz="2800" b="1" i="0" u="none" dirty="0">
                  <a:solidFill>
                    <a:schemeClr val="bg1"/>
                  </a:solidFill>
                  <a:latin typeface="Catamaran"/>
                  <a:ea typeface="Catamaran"/>
                  <a:cs typeface="Catamaran"/>
                  <a:sym typeface="Catamaran"/>
                </a:rPr>
                <a:t> </a:t>
              </a:r>
              <a:r>
                <a:rPr lang="es-ES" sz="2400" b="1" i="0" u="none" dirty="0">
                  <a:solidFill>
                    <a:schemeClr val="bg1"/>
                  </a:solidFill>
                  <a:latin typeface="Catamaran"/>
                  <a:ea typeface="Catamaran"/>
                  <a:cs typeface="Catamaran"/>
                  <a:sym typeface="Catamaran"/>
                </a:rPr>
                <a:t>despliegues</a:t>
              </a:r>
              <a:endParaRPr sz="2800" b="1" i="0" u="none" dirty="0">
                <a:solidFill>
                  <a:schemeClr val="bg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8109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6000"/>
            <a:ext cx="7701484" cy="396300"/>
          </a:xfrm>
        </p:spPr>
        <p:txBody>
          <a:bodyPr anchor="t"/>
          <a:lstStyle/>
          <a:p>
            <a:r>
              <a:rPr lang="es-ES" dirty="0"/>
              <a:t>Programación (2/2)</a:t>
            </a:r>
            <a:r>
              <a:rPr lang="es-ES" b="0" dirty="0"/>
              <a:t> – Pipeline de YARP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3E063A78-3514-4E4C-89F3-1F59A31B8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630" y="1387319"/>
            <a:ext cx="2946738" cy="106917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804636D-8DDA-4035-B8D7-3FEAA10A2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237" y="2654490"/>
            <a:ext cx="5797525" cy="21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0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Índice</a:t>
            </a:r>
            <a:endParaRPr dirty="0"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Introducción</a:t>
            </a:r>
            <a:endParaRPr dirty="0"/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Estado del arte</a:t>
            </a:r>
            <a:endParaRPr dirty="0"/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Tecnología utilizada</a:t>
            </a: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Desarrollo de la solución</a:t>
            </a: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Demo</a:t>
            </a: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Conclusiones y trabajo futuro</a:t>
            </a:r>
            <a:endParaRPr dirty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6000"/>
            <a:ext cx="3139757" cy="396300"/>
          </a:xfrm>
        </p:spPr>
        <p:txBody>
          <a:bodyPr anchor="t"/>
          <a:lstStyle/>
          <a:p>
            <a:r>
              <a:rPr lang="es-ES" dirty="0"/>
              <a:t>Diseño</a:t>
            </a:r>
            <a:r>
              <a:rPr lang="es-ES" b="0" dirty="0"/>
              <a:t> – Esquema interacción </a:t>
            </a:r>
            <a:r>
              <a:rPr lang="es-ES" b="0" i="1" dirty="0"/>
              <a:t>proxy</a:t>
            </a:r>
            <a:r>
              <a:rPr lang="es-ES" b="0" dirty="0"/>
              <a:t> inverso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C8A97B4-2E1C-43A5-8010-A9A5807E2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005" y="281384"/>
            <a:ext cx="4736964" cy="458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58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Pruebas alfa durante programación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Entregas continuas</a:t>
            </a:r>
          </a:p>
          <a:p>
            <a:pPr>
              <a:lnSpc>
                <a:spcPct val="200000"/>
              </a:lnSpc>
            </a:pPr>
            <a:r>
              <a:rPr lang="es-ES" dirty="0"/>
              <a:t>Pruebas de aceptación</a:t>
            </a:r>
          </a:p>
          <a:p>
            <a:pPr>
              <a:lnSpc>
                <a:spcPct val="150000"/>
              </a:lnSpc>
            </a:pPr>
            <a:r>
              <a:rPr lang="es-ES" dirty="0"/>
              <a:t>Pruebas de regresión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A8664F7-FA52-4E10-B582-B81D1594F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172" y="2245658"/>
            <a:ext cx="3618412" cy="25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35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559;p38">
            <a:extLst>
              <a:ext uri="{FF2B5EF4-FFF2-40B4-BE49-F238E27FC236}">
                <a16:creationId xmlns:a16="http://schemas.microsoft.com/office/drawing/2014/main" id="{1EF72E91-FFFC-4463-A7BC-454EB58E8872}"/>
              </a:ext>
            </a:extLst>
          </p:cNvPr>
          <p:cNvCxnSpPr/>
          <p:nvPr/>
        </p:nvCxnSpPr>
        <p:spPr>
          <a:xfrm rot="10800000">
            <a:off x="7439943" y="3565296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8" name="Google Shape;559;p38">
            <a:extLst>
              <a:ext uri="{FF2B5EF4-FFF2-40B4-BE49-F238E27FC236}">
                <a16:creationId xmlns:a16="http://schemas.microsoft.com/office/drawing/2014/main" id="{DA728EA3-D86F-4D2B-ADD5-43D87A18F831}"/>
              </a:ext>
            </a:extLst>
          </p:cNvPr>
          <p:cNvCxnSpPr/>
          <p:nvPr/>
        </p:nvCxnSpPr>
        <p:spPr>
          <a:xfrm rot="10800000">
            <a:off x="5040210" y="3565296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" name="Google Shape;559;p38">
            <a:extLst>
              <a:ext uri="{FF2B5EF4-FFF2-40B4-BE49-F238E27FC236}">
                <a16:creationId xmlns:a16="http://schemas.microsoft.com/office/drawing/2014/main" id="{237A1039-66FD-4796-B867-7EC50758B9B9}"/>
              </a:ext>
            </a:extLst>
          </p:cNvPr>
          <p:cNvCxnSpPr/>
          <p:nvPr/>
        </p:nvCxnSpPr>
        <p:spPr>
          <a:xfrm rot="10800000">
            <a:off x="6276749" y="249810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6" name="Google Shape;559;p38">
            <a:extLst>
              <a:ext uri="{FF2B5EF4-FFF2-40B4-BE49-F238E27FC236}">
                <a16:creationId xmlns:a16="http://schemas.microsoft.com/office/drawing/2014/main" id="{D570CEB9-ACA9-442B-8F6B-B7B47FEE6895}"/>
              </a:ext>
            </a:extLst>
          </p:cNvPr>
          <p:cNvCxnSpPr/>
          <p:nvPr/>
        </p:nvCxnSpPr>
        <p:spPr>
          <a:xfrm rot="10800000">
            <a:off x="3855350" y="249810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6" name="Google Shape;559;p38">
            <a:extLst>
              <a:ext uri="{FF2B5EF4-FFF2-40B4-BE49-F238E27FC236}">
                <a16:creationId xmlns:a16="http://schemas.microsoft.com/office/drawing/2014/main" id="{562B8A6D-A9E3-4FFD-86F1-BA55ADF6E8DE}"/>
              </a:ext>
            </a:extLst>
          </p:cNvPr>
          <p:cNvCxnSpPr/>
          <p:nvPr/>
        </p:nvCxnSpPr>
        <p:spPr>
          <a:xfrm rot="10800000">
            <a:off x="2628190" y="3565296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4" name="Google Shape;559;p38">
            <a:extLst>
              <a:ext uri="{FF2B5EF4-FFF2-40B4-BE49-F238E27FC236}">
                <a16:creationId xmlns:a16="http://schemas.microsoft.com/office/drawing/2014/main" id="{95324B09-1BAC-4FB5-8218-1EE71BE70C94}"/>
              </a:ext>
            </a:extLst>
          </p:cNvPr>
          <p:cNvCxnSpPr/>
          <p:nvPr/>
        </p:nvCxnSpPr>
        <p:spPr>
          <a:xfrm rot="10800000">
            <a:off x="1427257" y="249810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605141" cy="396300"/>
          </a:xfrm>
        </p:spPr>
        <p:txBody>
          <a:bodyPr/>
          <a:lstStyle/>
          <a:p>
            <a:r>
              <a:rPr lang="es-ES" dirty="0"/>
              <a:t>Metodología y cronología</a:t>
            </a:r>
            <a:endParaRPr lang="es-ES" b="0" dirty="0"/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sp>
        <p:nvSpPr>
          <p:cNvPr id="12" name="Google Shape;552;p38">
            <a:extLst>
              <a:ext uri="{FF2B5EF4-FFF2-40B4-BE49-F238E27FC236}">
                <a16:creationId xmlns:a16="http://schemas.microsoft.com/office/drawing/2014/main" id="{8CFDED87-45B8-45FC-A4E5-2BD13CE62230}"/>
              </a:ext>
            </a:extLst>
          </p:cNvPr>
          <p:cNvSpPr/>
          <p:nvPr/>
        </p:nvSpPr>
        <p:spPr>
          <a:xfrm>
            <a:off x="6929281" y="2821102"/>
            <a:ext cx="1340659" cy="917762"/>
          </a:xfrm>
          <a:prstGeom prst="homePlate">
            <a:avLst>
              <a:gd name="adj" fmla="val 3203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Agosto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2021</a:t>
            </a:r>
            <a:endParaRPr sz="16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2" name="Google Shape;552;p38">
            <a:extLst>
              <a:ext uri="{FF2B5EF4-FFF2-40B4-BE49-F238E27FC236}">
                <a16:creationId xmlns:a16="http://schemas.microsoft.com/office/drawing/2014/main" id="{DBEC68AC-D140-4811-868C-4FE6DA0843EB}"/>
              </a:ext>
            </a:extLst>
          </p:cNvPr>
          <p:cNvSpPr/>
          <p:nvPr/>
        </p:nvSpPr>
        <p:spPr>
          <a:xfrm>
            <a:off x="5723548" y="2826662"/>
            <a:ext cx="1340659" cy="917762"/>
          </a:xfrm>
          <a:prstGeom prst="homePlate">
            <a:avLst>
              <a:gd name="adj" fmla="val 3203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Julio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2021</a:t>
            </a:r>
            <a:endParaRPr sz="16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3" name="Google Shape;552;p38">
            <a:extLst>
              <a:ext uri="{FF2B5EF4-FFF2-40B4-BE49-F238E27FC236}">
                <a16:creationId xmlns:a16="http://schemas.microsoft.com/office/drawing/2014/main" id="{5C7A3052-3E88-450C-86E8-1A80D381E97E}"/>
              </a:ext>
            </a:extLst>
          </p:cNvPr>
          <p:cNvSpPr/>
          <p:nvPr/>
        </p:nvSpPr>
        <p:spPr>
          <a:xfrm>
            <a:off x="4507884" y="2832222"/>
            <a:ext cx="1340659" cy="917762"/>
          </a:xfrm>
          <a:prstGeom prst="homePlate">
            <a:avLst>
              <a:gd name="adj" fmla="val 3203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Junio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2021</a:t>
            </a:r>
            <a:endParaRPr sz="16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4" name="Google Shape;552;p38">
            <a:extLst>
              <a:ext uri="{FF2B5EF4-FFF2-40B4-BE49-F238E27FC236}">
                <a16:creationId xmlns:a16="http://schemas.microsoft.com/office/drawing/2014/main" id="{30312589-568A-460D-AA81-D78C174E7293}"/>
              </a:ext>
            </a:extLst>
          </p:cNvPr>
          <p:cNvSpPr/>
          <p:nvPr/>
        </p:nvSpPr>
        <p:spPr>
          <a:xfrm>
            <a:off x="3302149" y="2832222"/>
            <a:ext cx="1340659" cy="917762"/>
          </a:xfrm>
          <a:prstGeom prst="homePlate">
            <a:avLst>
              <a:gd name="adj" fmla="val 3203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Mayo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2021</a:t>
            </a:r>
            <a:endParaRPr sz="16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5" name="Google Shape;552;p38">
            <a:extLst>
              <a:ext uri="{FF2B5EF4-FFF2-40B4-BE49-F238E27FC236}">
                <a16:creationId xmlns:a16="http://schemas.microsoft.com/office/drawing/2014/main" id="{DBD1F82C-53EA-42C3-B1D7-CDD6B7806EA7}"/>
              </a:ext>
            </a:extLst>
          </p:cNvPr>
          <p:cNvSpPr/>
          <p:nvPr/>
        </p:nvSpPr>
        <p:spPr>
          <a:xfrm>
            <a:off x="2091450" y="2832222"/>
            <a:ext cx="1340659" cy="917762"/>
          </a:xfrm>
          <a:prstGeom prst="homePlate">
            <a:avLst>
              <a:gd name="adj" fmla="val 3203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Abril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2021</a:t>
            </a:r>
            <a:endParaRPr sz="16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6" name="Google Shape;552;p38">
            <a:extLst>
              <a:ext uri="{FF2B5EF4-FFF2-40B4-BE49-F238E27FC236}">
                <a16:creationId xmlns:a16="http://schemas.microsoft.com/office/drawing/2014/main" id="{2629B164-F50E-4DD9-BDDF-E56C8B751D84}"/>
              </a:ext>
            </a:extLst>
          </p:cNvPr>
          <p:cNvSpPr/>
          <p:nvPr/>
        </p:nvSpPr>
        <p:spPr>
          <a:xfrm>
            <a:off x="883233" y="2832222"/>
            <a:ext cx="1340659" cy="917762"/>
          </a:xfrm>
          <a:prstGeom prst="homePlate">
            <a:avLst>
              <a:gd name="adj" fmla="val 3203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s-ES" sz="16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Marzo</a:t>
            </a:r>
          </a:p>
          <a:p>
            <a:pPr algn="ctr"/>
            <a:r>
              <a:rPr lang="es-ES" sz="16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2021</a:t>
            </a:r>
            <a:endParaRPr sz="16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" name="Google Shape;560;p38">
            <a:extLst>
              <a:ext uri="{FF2B5EF4-FFF2-40B4-BE49-F238E27FC236}">
                <a16:creationId xmlns:a16="http://schemas.microsoft.com/office/drawing/2014/main" id="{17B83928-1B30-4DB8-A4C9-8EE65C74D6A2}"/>
              </a:ext>
            </a:extLst>
          </p:cNvPr>
          <p:cNvSpPr txBox="1"/>
          <p:nvPr/>
        </p:nvSpPr>
        <p:spPr>
          <a:xfrm>
            <a:off x="874056" y="1865062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Estudio de tecnologías</a:t>
            </a:r>
            <a:endParaRPr sz="1800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7" name="Google Shape;560;p38">
            <a:extLst>
              <a:ext uri="{FF2B5EF4-FFF2-40B4-BE49-F238E27FC236}">
                <a16:creationId xmlns:a16="http://schemas.microsoft.com/office/drawing/2014/main" id="{C47D9E60-9409-417E-9089-5A1FC3F64711}"/>
              </a:ext>
            </a:extLst>
          </p:cNvPr>
          <p:cNvSpPr txBox="1"/>
          <p:nvPr/>
        </p:nvSpPr>
        <p:spPr>
          <a:xfrm>
            <a:off x="3039037" y="1865062"/>
            <a:ext cx="160377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Consolidación del microservicio autogenerado</a:t>
            </a:r>
            <a:endParaRPr sz="1800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9" name="Google Shape;560;p38">
            <a:extLst>
              <a:ext uri="{FF2B5EF4-FFF2-40B4-BE49-F238E27FC236}">
                <a16:creationId xmlns:a16="http://schemas.microsoft.com/office/drawing/2014/main" id="{7CF6E3DF-5B76-4DB3-ADD7-ABEC236C7F81}"/>
              </a:ext>
            </a:extLst>
          </p:cNvPr>
          <p:cNvSpPr txBox="1"/>
          <p:nvPr/>
        </p:nvSpPr>
        <p:spPr>
          <a:xfrm>
            <a:off x="5674658" y="1865062"/>
            <a:ext cx="115529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Producto final</a:t>
            </a:r>
            <a:endParaRPr sz="1800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7" name="Google Shape;560;p38">
            <a:extLst>
              <a:ext uri="{FF2B5EF4-FFF2-40B4-BE49-F238E27FC236}">
                <a16:creationId xmlns:a16="http://schemas.microsoft.com/office/drawing/2014/main" id="{2BD3DD83-01DE-480C-9410-0B76BBE252DC}"/>
              </a:ext>
            </a:extLst>
          </p:cNvPr>
          <p:cNvSpPr txBox="1"/>
          <p:nvPr/>
        </p:nvSpPr>
        <p:spPr>
          <a:xfrm>
            <a:off x="2037229" y="4216451"/>
            <a:ext cx="126491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Construcción de prototipos</a:t>
            </a:r>
            <a:endParaRPr sz="1800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9" name="Google Shape;560;p38">
            <a:extLst>
              <a:ext uri="{FF2B5EF4-FFF2-40B4-BE49-F238E27FC236}">
                <a16:creationId xmlns:a16="http://schemas.microsoft.com/office/drawing/2014/main" id="{0331AC53-1D73-45F0-B490-8A1E20E46D5E}"/>
              </a:ext>
            </a:extLst>
          </p:cNvPr>
          <p:cNvSpPr txBox="1"/>
          <p:nvPr/>
        </p:nvSpPr>
        <p:spPr>
          <a:xfrm>
            <a:off x="4409741" y="4216451"/>
            <a:ext cx="126491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Primeros despliegues</a:t>
            </a:r>
            <a:endParaRPr sz="1800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1" name="Google Shape;560;p38">
            <a:extLst>
              <a:ext uri="{FF2B5EF4-FFF2-40B4-BE49-F238E27FC236}">
                <a16:creationId xmlns:a16="http://schemas.microsoft.com/office/drawing/2014/main" id="{2D3C34DE-C8F6-4B76-B4E7-3F71D06DDEEF}"/>
              </a:ext>
            </a:extLst>
          </p:cNvPr>
          <p:cNvSpPr txBox="1"/>
          <p:nvPr/>
        </p:nvSpPr>
        <p:spPr>
          <a:xfrm>
            <a:off x="6900189" y="4216451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r>
              <a:rPr lang="es-ES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r>
              <a:rPr lang="en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visión de la memoria</a:t>
            </a:r>
            <a:endParaRPr sz="1800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1191438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5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370162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24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93" name="Google Shape;493;p33"/>
          <p:cNvGrpSpPr/>
          <p:nvPr/>
        </p:nvGrpSpPr>
        <p:grpSpPr>
          <a:xfrm>
            <a:off x="378136" y="379257"/>
            <a:ext cx="8201938" cy="4495251"/>
            <a:chOff x="1177450" y="241631"/>
            <a:chExt cx="6173152" cy="3616776"/>
          </a:xfrm>
        </p:grpSpPr>
        <p:sp>
          <p:nvSpPr>
            <p:cNvPr id="494" name="Google Shape;494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8" name="Google Shape;498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1306286" y="625642"/>
            <a:ext cx="6380615" cy="3782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12957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 Y </a:t>
            </a:r>
            <a:br>
              <a:rPr lang="en" dirty="0"/>
            </a:br>
            <a:r>
              <a:rPr lang="en" dirty="0"/>
              <a:t>TRABAJO FUTURO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096333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100" y="1503550"/>
            <a:ext cx="7701484" cy="28842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s-ES" sz="2200" i="1" dirty="0"/>
              <a:t>Proxy</a:t>
            </a:r>
            <a:r>
              <a:rPr lang="es-ES" sz="2200" dirty="0"/>
              <a:t> inverso totalmente funcional</a:t>
            </a:r>
          </a:p>
          <a:p>
            <a:pPr>
              <a:lnSpc>
                <a:spcPct val="200000"/>
              </a:lnSpc>
            </a:pPr>
            <a:r>
              <a:rPr lang="es-ES" sz="2200" dirty="0"/>
              <a:t>Requisitos y objetivos cumplidos</a:t>
            </a:r>
            <a:endParaRPr lang="es-ES" sz="2200" i="1" dirty="0"/>
          </a:p>
          <a:p>
            <a:pPr>
              <a:lnSpc>
                <a:spcPct val="200000"/>
              </a:lnSpc>
            </a:pPr>
            <a:r>
              <a:rPr lang="es-ES" sz="2200" dirty="0"/>
              <a:t>Experiencia personal</a:t>
            </a:r>
          </a:p>
          <a:p>
            <a:pPr>
              <a:lnSpc>
                <a:spcPct val="200000"/>
              </a:lnSpc>
            </a:pPr>
            <a:r>
              <a:rPr lang="es-ES" sz="2200" dirty="0"/>
              <a:t>Experiencia profesional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3794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futuro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ERP en desarrollo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Nuevas necesidades</a:t>
            </a:r>
          </a:p>
          <a:p>
            <a:pPr>
              <a:lnSpc>
                <a:spcPct val="200000"/>
              </a:lnSpc>
            </a:pPr>
            <a:r>
              <a:rPr lang="es-ES" dirty="0"/>
              <a:t>API </a:t>
            </a:r>
            <a:r>
              <a:rPr lang="es-ES" i="1" dirty="0"/>
              <a:t>Gateway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Agregación de peticiones</a:t>
            </a:r>
          </a:p>
          <a:p>
            <a:pPr lvl="1"/>
            <a:r>
              <a:rPr lang="es-ES" dirty="0"/>
              <a:t>Tareas transversales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7873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0" y="1871515"/>
            <a:ext cx="9144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>
                <a:solidFill>
                  <a:schemeClr val="tx2"/>
                </a:solidFill>
              </a:rPr>
              <a:t>Diseño e implementación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de un proxy inverso para una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arquitectura de microservicios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048FDF-0FAF-4677-9BB5-B6B4116A704A}"/>
              </a:ext>
            </a:extLst>
          </p:cNvPr>
          <p:cNvSpPr txBox="1"/>
          <p:nvPr/>
        </p:nvSpPr>
        <p:spPr>
          <a:xfrm>
            <a:off x="5446947" y="4243976"/>
            <a:ext cx="3494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Autor: Alejandro Carrión Sanmartín</a:t>
            </a:r>
          </a:p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Tutor: Patricio Letelier Torres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3BB15E-4C92-4AAB-ACBB-4B1FDEC7AFC9}"/>
              </a:ext>
            </a:extLst>
          </p:cNvPr>
          <p:cNvSpPr txBox="1"/>
          <p:nvPr/>
        </p:nvSpPr>
        <p:spPr>
          <a:xfrm>
            <a:off x="1" y="296256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TRABAJO FIN DE GRADO – Grado en Ingeniería Informática</a:t>
            </a:r>
          </a:p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Curso 2020-2021</a:t>
            </a:r>
          </a:p>
        </p:txBody>
      </p:sp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DA3E0C3E-42D6-4F61-8DEB-01CF90FB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29" y="187192"/>
            <a:ext cx="1495985" cy="578941"/>
          </a:xfrm>
          <a:prstGeom prst="rect">
            <a:avLst/>
          </a:prstGeom>
        </p:spPr>
      </p:pic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83F013D6-DFB0-4032-BBDD-BFC4FEF27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86" y="181209"/>
            <a:ext cx="1819119" cy="579050"/>
          </a:xfrm>
          <a:prstGeom prst="rect">
            <a:avLst/>
          </a:prstGeom>
        </p:spPr>
      </p:pic>
      <p:sp>
        <p:nvSpPr>
          <p:cNvPr id="9" name="Google Shape;199;p12">
            <a:extLst>
              <a:ext uri="{FF2B5EF4-FFF2-40B4-BE49-F238E27FC236}">
                <a16:creationId xmlns:a16="http://schemas.microsoft.com/office/drawing/2014/main" id="{0401DD71-7E08-4455-918B-9D633DED6284}"/>
              </a:ext>
            </a:extLst>
          </p:cNvPr>
          <p:cNvSpPr txBox="1">
            <a:spLocks/>
          </p:cNvSpPr>
          <p:nvPr/>
        </p:nvSpPr>
        <p:spPr>
          <a:xfrm>
            <a:off x="202186" y="3421758"/>
            <a:ext cx="4239722" cy="164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algn="ctr"/>
            <a:r>
              <a:rPr lang="es-ES" sz="5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Gracias, ¿Preguntas?</a:t>
            </a:r>
          </a:p>
        </p:txBody>
      </p:sp>
    </p:spTree>
    <p:extLst>
      <p:ext uri="{BB962C8B-B14F-4D97-AF65-F5344CB8AC3E}">
        <p14:creationId xmlns:p14="http://schemas.microsoft.com/office/powerpoint/2010/main" val="129429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 sz="96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 (1/5)</a:t>
            </a:r>
            <a:r>
              <a:rPr lang="es-ES" b="0" dirty="0"/>
              <a:t> – Microservicios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6B6259AF-1D2A-4AB1-9BFB-5370E1EE3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s-ES" dirty="0"/>
              <a:t>Servicios independientes</a:t>
            </a:r>
          </a:p>
          <a:p>
            <a:pPr>
              <a:lnSpc>
                <a:spcPct val="200000"/>
              </a:lnSpc>
            </a:pPr>
            <a:r>
              <a:rPr lang="es-ES" dirty="0"/>
              <a:t>Funciones concretas</a:t>
            </a:r>
          </a:p>
          <a:p>
            <a:pPr>
              <a:lnSpc>
                <a:spcPct val="200000"/>
              </a:lnSpc>
            </a:pPr>
            <a:r>
              <a:rPr lang="es-ES" dirty="0"/>
              <a:t>Objetivos globales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33794" name="Picture 2" descr="Diagrama, Esquemático&#10;&#10;Descripción generada automáticamente">
            <a:extLst>
              <a:ext uri="{FF2B5EF4-FFF2-40B4-BE49-F238E27FC236}">
                <a16:creationId xmlns:a16="http://schemas.microsoft.com/office/drawing/2014/main" id="{65D1F50A-4DF6-4A56-AE0E-9DD457B329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5"/>
          <a:stretch/>
        </p:blipFill>
        <p:spPr bwMode="auto">
          <a:xfrm>
            <a:off x="4810835" y="1689224"/>
            <a:ext cx="3753135" cy="31632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374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6000"/>
            <a:ext cx="7652206" cy="396300"/>
          </a:xfrm>
        </p:spPr>
        <p:txBody>
          <a:bodyPr/>
          <a:lstStyle/>
          <a:p>
            <a:r>
              <a:rPr lang="es-ES" dirty="0"/>
              <a:t>Motivación (2/5)</a:t>
            </a:r>
            <a:r>
              <a:rPr lang="es-ES" b="0" dirty="0"/>
              <a:t> – Ventajas microservicios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6B6259AF-1D2A-4AB1-9BFB-5370E1EE3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2641" y="2003330"/>
            <a:ext cx="3417587" cy="28842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s-ES" dirty="0"/>
              <a:t>Diferentes tecnologías</a:t>
            </a:r>
          </a:p>
          <a:p>
            <a:pPr>
              <a:lnSpc>
                <a:spcPct val="200000"/>
              </a:lnSpc>
            </a:pPr>
            <a:r>
              <a:rPr lang="es-ES" dirty="0"/>
              <a:t>Tolerancia a fallos</a:t>
            </a:r>
          </a:p>
          <a:p>
            <a:pPr>
              <a:lnSpc>
                <a:spcPct val="200000"/>
              </a:lnSpc>
            </a:pPr>
            <a:r>
              <a:rPr lang="es-ES" dirty="0"/>
              <a:t>Escalabilidad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5" name="Picture 2" descr="Diagrama, Esquemático&#10;&#10;Descripción generada automáticamente">
            <a:extLst>
              <a:ext uri="{FF2B5EF4-FFF2-40B4-BE49-F238E27FC236}">
                <a16:creationId xmlns:a16="http://schemas.microsoft.com/office/drawing/2014/main" id="{7181042F-0D23-4362-AAE8-0C6F56194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61" y="1815756"/>
            <a:ext cx="4914186" cy="26439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691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564801" cy="396300"/>
          </a:xfrm>
        </p:spPr>
        <p:txBody>
          <a:bodyPr/>
          <a:lstStyle/>
          <a:p>
            <a:r>
              <a:rPr lang="es-ES" dirty="0"/>
              <a:t>Motivación (3/5)</a:t>
            </a:r>
            <a:r>
              <a:rPr lang="es-ES" b="0" dirty="0"/>
              <a:t> – </a:t>
            </a:r>
            <a:r>
              <a:rPr lang="es-ES" b="0" i="1" dirty="0"/>
              <a:t>Proxy </a:t>
            </a:r>
            <a:r>
              <a:rPr lang="es-ES" b="0" dirty="0"/>
              <a:t>vs </a:t>
            </a:r>
            <a:r>
              <a:rPr lang="es-ES" b="0" i="1" dirty="0"/>
              <a:t>Proxy</a:t>
            </a:r>
            <a:r>
              <a:rPr lang="es-ES" b="0" dirty="0"/>
              <a:t> Inverso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12" name="Imagen 11" descr="Diagrama&#10;&#10;Descripción generada automáticamente">
            <a:extLst>
              <a:ext uri="{FF2B5EF4-FFF2-40B4-BE49-F238E27FC236}">
                <a16:creationId xmlns:a16="http://schemas.microsoft.com/office/drawing/2014/main" id="{9D21512D-BCAD-49CD-A02C-7823A6A6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36" y="1940386"/>
            <a:ext cx="4109175" cy="2176696"/>
          </a:xfrm>
          <a:prstGeom prst="rect">
            <a:avLst/>
          </a:prstGeom>
        </p:spPr>
      </p:pic>
      <p:pic>
        <p:nvPicPr>
          <p:cNvPr id="14" name="Imagen 13" descr="Diagrama&#10;&#10;Descripción generada automáticamente">
            <a:extLst>
              <a:ext uri="{FF2B5EF4-FFF2-40B4-BE49-F238E27FC236}">
                <a16:creationId xmlns:a16="http://schemas.microsoft.com/office/drawing/2014/main" id="{E7062DE5-2D79-4E0C-BF4F-3430492EE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822" y="1940386"/>
            <a:ext cx="4169642" cy="216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1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6435247" cy="396300"/>
          </a:xfrm>
        </p:spPr>
        <p:txBody>
          <a:bodyPr/>
          <a:lstStyle/>
          <a:p>
            <a:r>
              <a:rPr lang="es-ES" dirty="0"/>
              <a:t>Motivación (4/5)</a:t>
            </a:r>
            <a:r>
              <a:rPr lang="es-ES" b="0" dirty="0"/>
              <a:t> – Arquitectura de microservicios con </a:t>
            </a:r>
            <a:r>
              <a:rPr lang="es-ES" b="0" i="1" dirty="0"/>
              <a:t>proxy</a:t>
            </a:r>
            <a:r>
              <a:rPr lang="es-ES" b="0" dirty="0"/>
              <a:t> inverso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2FE853D0-ABE4-4E16-BBED-9F701B1BA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860" y="1634741"/>
            <a:ext cx="3877216" cy="3115110"/>
          </a:xfrm>
          <a:prstGeom prst="rect">
            <a:avLst/>
          </a:prstGeom>
        </p:spPr>
      </p:pic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94A89131-5421-4405-B302-9197AA8AB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48" y="1634741"/>
            <a:ext cx="3886742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6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6000"/>
            <a:ext cx="7416882" cy="396300"/>
          </a:xfrm>
        </p:spPr>
        <p:txBody>
          <a:bodyPr/>
          <a:lstStyle/>
          <a:p>
            <a:r>
              <a:rPr lang="es-ES" dirty="0"/>
              <a:t>Motivación (5/5)</a:t>
            </a:r>
            <a:r>
              <a:rPr lang="es-ES" b="0" dirty="0"/>
              <a:t> – Temática elegida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C0BE47E-C7A5-4143-9141-792F2DBB4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99" y="1503550"/>
            <a:ext cx="7416881" cy="2884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ES" dirty="0"/>
              <a:t>Práctica en empresa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Microservicios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Desarrollo de </a:t>
            </a:r>
            <a:r>
              <a:rPr lang="es-ES" i="1" dirty="0"/>
              <a:t>software</a:t>
            </a:r>
            <a:r>
              <a:rPr lang="es-ES" dirty="0"/>
              <a:t> dirigido por modelos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Generación automática de código</a:t>
            </a:r>
          </a:p>
          <a:p>
            <a:pPr>
              <a:lnSpc>
                <a:spcPct val="200000"/>
              </a:lnSpc>
            </a:pPr>
            <a:r>
              <a:rPr lang="es-ES" dirty="0"/>
              <a:t>Microservicio orquestador de despliegue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016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ED0C38-96AC-44F3-94A7-70DCD590E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dirty="0"/>
              <a:t>Construir un </a:t>
            </a:r>
            <a:r>
              <a:rPr lang="es-ES" i="1" dirty="0"/>
              <a:t>proxy</a:t>
            </a:r>
            <a:r>
              <a:rPr lang="es-ES" dirty="0"/>
              <a:t> inverso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Ocultar los microservicios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Multiinstanciar microservicios</a:t>
            </a:r>
          </a:p>
          <a:p>
            <a:pPr lvl="2">
              <a:lnSpc>
                <a:spcPct val="100000"/>
              </a:lnSpc>
            </a:pPr>
            <a:r>
              <a:rPr lang="es-ES" dirty="0"/>
              <a:t>Tolerancia a fallos</a:t>
            </a:r>
          </a:p>
          <a:p>
            <a:pPr lvl="2">
              <a:lnSpc>
                <a:spcPct val="100000"/>
              </a:lnSpc>
            </a:pPr>
            <a:r>
              <a:rPr lang="es-ES" dirty="0"/>
              <a:t>Aumentar eficiencia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7353308"/>
      </p:ext>
    </p:extLst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392</Words>
  <Application>Microsoft Office PowerPoint</Application>
  <PresentationFormat>Presentación en pantalla (16:9)</PresentationFormat>
  <Paragraphs>129</Paragraphs>
  <Slides>28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Catamaran Thin</vt:lpstr>
      <vt:lpstr>Calibri</vt:lpstr>
      <vt:lpstr>Arial</vt:lpstr>
      <vt:lpstr>Catamaran</vt:lpstr>
      <vt:lpstr>Dauphin template</vt:lpstr>
      <vt:lpstr>Diseño e implementación de un proxy inverso para una arquitectura de microservicios</vt:lpstr>
      <vt:lpstr>Índice</vt:lpstr>
      <vt:lpstr>INTRODUCCIÓN</vt:lpstr>
      <vt:lpstr>Motivación (1/5) – Microservicios</vt:lpstr>
      <vt:lpstr>Motivación (2/5) – Ventajas microservicios</vt:lpstr>
      <vt:lpstr>Motivación (3/5) – Proxy vs Proxy Inverso</vt:lpstr>
      <vt:lpstr>Motivación (4/5) – Arquitectura de microservicios con proxy inverso</vt:lpstr>
      <vt:lpstr>Motivación (5/5) – Temática elegida</vt:lpstr>
      <vt:lpstr>Objetivos</vt:lpstr>
      <vt:lpstr>ESTADO DEL ARTE</vt:lpstr>
      <vt:lpstr>Productos</vt:lpstr>
      <vt:lpstr>Librerías</vt:lpstr>
      <vt:lpstr>Conclusiones</vt:lpstr>
      <vt:lpstr>TECNOLOGÍA UTILIZADA</vt:lpstr>
      <vt:lpstr>Tecnología utilizada</vt:lpstr>
      <vt:lpstr>DESARROLLO DE LA SOLUCIÓN</vt:lpstr>
      <vt:lpstr>Especificación de requisitos – Casos de uso</vt:lpstr>
      <vt:lpstr>Programación (1/2) – Fases del desarrollo</vt:lpstr>
      <vt:lpstr>Programación (2/2) – Pipeline de YARP</vt:lpstr>
      <vt:lpstr>Diseño – Esquema interacción proxy inverso</vt:lpstr>
      <vt:lpstr>Pruebas</vt:lpstr>
      <vt:lpstr>Metodología y cronología</vt:lpstr>
      <vt:lpstr>DEMO</vt:lpstr>
      <vt:lpstr>Presentación de PowerPoint</vt:lpstr>
      <vt:lpstr>CONCLUSIONES Y  TRABAJO FUTURO</vt:lpstr>
      <vt:lpstr>Conclusiones</vt:lpstr>
      <vt:lpstr>Trabajo futuro</vt:lpstr>
      <vt:lpstr>Diseño e implementación de un proxy inverso para una arquitectura de microservicios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 implementación de un proxy inverso para una arquitectura de microservicios</dc:title>
  <cp:lastModifiedBy>Alejandro Carrión</cp:lastModifiedBy>
  <cp:revision>1</cp:revision>
  <dcterms:modified xsi:type="dcterms:W3CDTF">2021-09-08T16:44:56Z</dcterms:modified>
</cp:coreProperties>
</file>