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9"/>
  </p:notesMasterIdLst>
  <p:sldIdLst>
    <p:sldId id="256" r:id="rId2"/>
    <p:sldId id="261" r:id="rId3"/>
    <p:sldId id="259" r:id="rId4"/>
    <p:sldId id="308" r:id="rId5"/>
    <p:sldId id="313" r:id="rId6"/>
    <p:sldId id="311" r:id="rId7"/>
    <p:sldId id="310" r:id="rId8"/>
    <p:sldId id="312" r:id="rId9"/>
    <p:sldId id="309" r:id="rId10"/>
    <p:sldId id="294" r:id="rId11"/>
    <p:sldId id="302" r:id="rId12"/>
    <p:sldId id="303" r:id="rId13"/>
    <p:sldId id="301" r:id="rId14"/>
    <p:sldId id="300" r:id="rId15"/>
    <p:sldId id="268" r:id="rId16"/>
    <p:sldId id="304" r:id="rId17"/>
    <p:sldId id="295" r:id="rId18"/>
    <p:sldId id="305" r:id="rId19"/>
    <p:sldId id="296" r:id="rId20"/>
    <p:sldId id="306" r:id="rId21"/>
    <p:sldId id="314" r:id="rId22"/>
    <p:sldId id="307" r:id="rId23"/>
    <p:sldId id="315" r:id="rId24"/>
    <p:sldId id="323" r:id="rId25"/>
    <p:sldId id="324" r:id="rId26"/>
    <p:sldId id="325" r:id="rId27"/>
    <p:sldId id="326" r:id="rId28"/>
    <p:sldId id="317" r:id="rId29"/>
    <p:sldId id="316" r:id="rId30"/>
    <p:sldId id="321" r:id="rId31"/>
    <p:sldId id="322" r:id="rId32"/>
    <p:sldId id="297" r:id="rId33"/>
    <p:sldId id="277" r:id="rId34"/>
    <p:sldId id="298" r:id="rId35"/>
    <p:sldId id="318" r:id="rId36"/>
    <p:sldId id="320" r:id="rId37"/>
    <p:sldId id="319" r:id="rId3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Catamaran" panose="020B0604020202020204" charset="0"/>
      <p:regular r:id="rId44"/>
      <p:bold r:id="rId45"/>
    </p:embeddedFont>
    <p:embeddedFont>
      <p:font typeface="Catamaran Thin" panose="020B0604020202020204" charset="0"/>
      <p:regular r:id="rId46"/>
      <p:bold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F2C08A-1D63-4443-908D-B3C4743D2FCA}" v="71" dt="2021-08-31T18:45:38.120"/>
  </p1510:revLst>
</p1510:revInfo>
</file>

<file path=ppt/tableStyles.xml><?xml version="1.0" encoding="utf-8"?>
<a:tblStyleLst xmlns:a="http://schemas.openxmlformats.org/drawingml/2006/main" def="{93EC2C83-4F27-46E9-AB52-EA9CB43B9D6F}">
  <a:tblStyle styleId="{93EC2C83-4F27-46E9-AB52-EA9CB43B9D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77553AC-1573-4A18-AE2D-678138A4FA2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60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jandro Carrión" userId="757439b461449c9e" providerId="LiveId" clId="{ECF2C08A-1D63-4443-908D-B3C4743D2FCA}"/>
    <pc:docChg chg="undo redo custSel addSld delSld modSld sldOrd">
      <pc:chgData name="Alejandro Carrión" userId="757439b461449c9e" providerId="LiveId" clId="{ECF2C08A-1D63-4443-908D-B3C4743D2FCA}" dt="2021-09-02T19:02:37.303" v="5688" actId="2710"/>
      <pc:docMkLst>
        <pc:docMk/>
      </pc:docMkLst>
      <pc:sldChg chg="modSp mod">
        <pc:chgData name="Alejandro Carrión" userId="757439b461449c9e" providerId="LiveId" clId="{ECF2C08A-1D63-4443-908D-B3C4743D2FCA}" dt="2021-08-25T11:44:15.385" v="408" actId="115"/>
        <pc:sldMkLst>
          <pc:docMk/>
          <pc:sldMk cId="0" sldId="256"/>
        </pc:sldMkLst>
        <pc:spChg chg="mod">
          <ac:chgData name="Alejandro Carrión" userId="757439b461449c9e" providerId="LiveId" clId="{ECF2C08A-1D63-4443-908D-B3C4743D2FCA}" dt="2021-08-25T11:44:15.385" v="408" actId="115"/>
          <ac:spMkLst>
            <pc:docMk/>
            <pc:sldMk cId="0" sldId="256"/>
            <ac:spMk id="199" creationId="{00000000-0000-0000-0000-000000000000}"/>
          </ac:spMkLst>
        </pc:spChg>
      </pc:sldChg>
      <pc:sldChg chg="del">
        <pc:chgData name="Alejandro Carrión" userId="757439b461449c9e" providerId="LiveId" clId="{ECF2C08A-1D63-4443-908D-B3C4743D2FCA}" dt="2021-08-25T11:46:25.934" v="426" actId="47"/>
        <pc:sldMkLst>
          <pc:docMk/>
          <pc:sldMk cId="0" sldId="257"/>
        </pc:sldMkLst>
      </pc:sldChg>
      <pc:sldChg chg="del">
        <pc:chgData name="Alejandro Carrión" userId="757439b461449c9e" providerId="LiveId" clId="{ECF2C08A-1D63-4443-908D-B3C4743D2FCA}" dt="2021-08-25T11:46:18.061" v="425" actId="47"/>
        <pc:sldMkLst>
          <pc:docMk/>
          <pc:sldMk cId="0" sldId="258"/>
        </pc:sldMkLst>
      </pc:sldChg>
      <pc:sldChg chg="addSp delSp modSp mod">
        <pc:chgData name="Alejandro Carrión" userId="757439b461449c9e" providerId="LiveId" clId="{ECF2C08A-1D63-4443-908D-B3C4743D2FCA}" dt="2021-08-30T18:16:07.015" v="1778"/>
        <pc:sldMkLst>
          <pc:docMk/>
          <pc:sldMk cId="0" sldId="259"/>
        </pc:sldMkLst>
        <pc:spChg chg="add del mod">
          <ac:chgData name="Alejandro Carrión" userId="757439b461449c9e" providerId="LiveId" clId="{ECF2C08A-1D63-4443-908D-B3C4743D2FCA}" dt="2021-08-30T18:16:07.015" v="1778"/>
          <ac:spMkLst>
            <pc:docMk/>
            <pc:sldMk cId="0" sldId="259"/>
            <ac:spMk id="5" creationId="{32385D4D-2C83-4F44-B6C3-3FE64D7F12CF}"/>
          </ac:spMkLst>
        </pc:spChg>
        <pc:spChg chg="mod">
          <ac:chgData name="Alejandro Carrión" userId="757439b461449c9e" providerId="LiveId" clId="{ECF2C08A-1D63-4443-908D-B3C4743D2FCA}" dt="2021-08-25T11:56:03.837" v="616" actId="20577"/>
          <ac:spMkLst>
            <pc:docMk/>
            <pc:sldMk cId="0" sldId="259"/>
            <ac:spMk id="226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25T11:56:54.468" v="692" actId="20577"/>
          <ac:spMkLst>
            <pc:docMk/>
            <pc:sldMk cId="0" sldId="259"/>
            <ac:spMk id="227" creationId="{00000000-0000-0000-0000-000000000000}"/>
          </ac:spMkLst>
        </pc:spChg>
      </pc:sldChg>
      <pc:sldChg chg="del">
        <pc:chgData name="Alejandro Carrión" userId="757439b461449c9e" providerId="LiveId" clId="{ECF2C08A-1D63-4443-908D-B3C4743D2FCA}" dt="2021-08-31T18:39:08.412" v="4926" actId="47"/>
        <pc:sldMkLst>
          <pc:docMk/>
          <pc:sldMk cId="0" sldId="260"/>
        </pc:sldMkLst>
      </pc:sldChg>
      <pc:sldChg chg="delSp modSp mod ord">
        <pc:chgData name="Alejandro Carrión" userId="757439b461449c9e" providerId="LiveId" clId="{ECF2C08A-1D63-4443-908D-B3C4743D2FCA}" dt="2021-08-30T16:53:24.023" v="1294" actId="478"/>
        <pc:sldMkLst>
          <pc:docMk/>
          <pc:sldMk cId="0" sldId="261"/>
        </pc:sldMkLst>
        <pc:spChg chg="mod">
          <ac:chgData name="Alejandro Carrión" userId="757439b461449c9e" providerId="LiveId" clId="{ECF2C08A-1D63-4443-908D-B3C4743D2FCA}" dt="2021-08-25T11:56:29.239" v="648" actId="20577"/>
          <ac:spMkLst>
            <pc:docMk/>
            <pc:sldMk cId="0" sldId="261"/>
            <ac:spMk id="239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25T11:57:49.635" v="704" actId="11"/>
          <ac:spMkLst>
            <pc:docMk/>
            <pc:sldMk cId="0" sldId="261"/>
            <ac:spMk id="240" creationId="{00000000-0000-0000-0000-000000000000}"/>
          </ac:spMkLst>
        </pc:spChg>
        <pc:grpChg chg="del">
          <ac:chgData name="Alejandro Carrión" userId="757439b461449c9e" providerId="LiveId" clId="{ECF2C08A-1D63-4443-908D-B3C4743D2FCA}" dt="2021-08-30T16:53:24.023" v="1294" actId="478"/>
          <ac:grpSpMkLst>
            <pc:docMk/>
            <pc:sldMk cId="0" sldId="261"/>
            <ac:grpSpMk id="242" creationId="{00000000-0000-0000-0000-000000000000}"/>
          </ac:grpSpMkLst>
        </pc:grpChg>
      </pc:sldChg>
      <pc:sldChg chg="del">
        <pc:chgData name="Alejandro Carrión" userId="757439b461449c9e" providerId="LiveId" clId="{ECF2C08A-1D63-4443-908D-B3C4743D2FCA}" dt="2021-08-31T18:39:40.683" v="4927" actId="47"/>
        <pc:sldMkLst>
          <pc:docMk/>
          <pc:sldMk cId="0" sldId="262"/>
        </pc:sldMkLst>
      </pc:sldChg>
      <pc:sldChg chg="del">
        <pc:chgData name="Alejandro Carrión" userId="757439b461449c9e" providerId="LiveId" clId="{ECF2C08A-1D63-4443-908D-B3C4743D2FCA}" dt="2021-08-25T11:48:16.091" v="431" actId="47"/>
        <pc:sldMkLst>
          <pc:docMk/>
          <pc:sldMk cId="0" sldId="263"/>
        </pc:sldMkLst>
      </pc:sldChg>
      <pc:sldChg chg="del">
        <pc:chgData name="Alejandro Carrión" userId="757439b461449c9e" providerId="LiveId" clId="{ECF2C08A-1D63-4443-908D-B3C4743D2FCA}" dt="2021-08-25T11:48:17.487" v="432" actId="47"/>
        <pc:sldMkLst>
          <pc:docMk/>
          <pc:sldMk cId="0" sldId="264"/>
        </pc:sldMkLst>
      </pc:sldChg>
      <pc:sldChg chg="del ord">
        <pc:chgData name="Alejandro Carrión" userId="757439b461449c9e" providerId="LiveId" clId="{ECF2C08A-1D63-4443-908D-B3C4743D2FCA}" dt="2021-08-31T18:39:42.402" v="4928" actId="47"/>
        <pc:sldMkLst>
          <pc:docMk/>
          <pc:sldMk cId="0" sldId="265"/>
        </pc:sldMkLst>
      </pc:sldChg>
      <pc:sldChg chg="add del">
        <pc:chgData name="Alejandro Carrión" userId="757439b461449c9e" providerId="LiveId" clId="{ECF2C08A-1D63-4443-908D-B3C4743D2FCA}" dt="2021-08-25T11:46:05.422" v="424" actId="47"/>
        <pc:sldMkLst>
          <pc:docMk/>
          <pc:sldMk cId="0" sldId="266"/>
        </pc:sldMkLst>
      </pc:sldChg>
      <pc:sldChg chg="del">
        <pc:chgData name="Alejandro Carrión" userId="757439b461449c9e" providerId="LiveId" clId="{ECF2C08A-1D63-4443-908D-B3C4743D2FCA}" dt="2021-08-31T18:39:46.417" v="4929" actId="47"/>
        <pc:sldMkLst>
          <pc:docMk/>
          <pc:sldMk cId="0" sldId="267"/>
        </pc:sldMkLst>
      </pc:sldChg>
      <pc:sldChg chg="delSp modSp add del mod ord">
        <pc:chgData name="Alejandro Carrión" userId="757439b461449c9e" providerId="LiveId" clId="{ECF2C08A-1D63-4443-908D-B3C4743D2FCA}" dt="2021-08-31T17:25:26.204" v="2832" actId="47"/>
        <pc:sldMkLst>
          <pc:docMk/>
          <pc:sldMk cId="0" sldId="268"/>
        </pc:sldMkLst>
        <pc:spChg chg="mod">
          <ac:chgData name="Alejandro Carrión" userId="757439b461449c9e" providerId="LiveId" clId="{ECF2C08A-1D63-4443-908D-B3C4743D2FCA}" dt="2021-08-30T16:53:12.854" v="1293" actId="20577"/>
          <ac:spMkLst>
            <pc:docMk/>
            <pc:sldMk cId="0" sldId="268"/>
            <ac:spMk id="340" creationId="{00000000-0000-0000-0000-000000000000}"/>
          </ac:spMkLst>
        </pc:spChg>
        <pc:grpChg chg="del">
          <ac:chgData name="Alejandro Carrión" userId="757439b461449c9e" providerId="LiveId" clId="{ECF2C08A-1D63-4443-908D-B3C4743D2FCA}" dt="2021-08-30T16:53:28.871" v="1295" actId="478"/>
          <ac:grpSpMkLst>
            <pc:docMk/>
            <pc:sldMk cId="0" sldId="268"/>
            <ac:grpSpMk id="343" creationId="{00000000-0000-0000-0000-000000000000}"/>
          </ac:grpSpMkLst>
        </pc:grpChg>
        <pc:graphicFrameChg chg="mod modGraphic">
          <ac:chgData name="Alejandro Carrión" userId="757439b461449c9e" providerId="LiveId" clId="{ECF2C08A-1D63-4443-908D-B3C4743D2FCA}" dt="2021-08-30T17:02:55.589" v="1302" actId="1076"/>
          <ac:graphicFrameMkLst>
            <pc:docMk/>
            <pc:sldMk cId="0" sldId="268"/>
            <ac:graphicFrameMk id="341" creationId="{00000000-0000-0000-0000-000000000000}"/>
          </ac:graphicFrameMkLst>
        </pc:graphicFrameChg>
      </pc:sldChg>
      <pc:sldChg chg="add del">
        <pc:chgData name="Alejandro Carrión" userId="757439b461449c9e" providerId="LiveId" clId="{ECF2C08A-1D63-4443-908D-B3C4743D2FCA}" dt="2021-08-25T11:46:04.077" v="423" actId="47"/>
        <pc:sldMkLst>
          <pc:docMk/>
          <pc:sldMk cId="0" sldId="269"/>
        </pc:sldMkLst>
      </pc:sldChg>
      <pc:sldChg chg="del">
        <pc:chgData name="Alejandro Carrión" userId="757439b461449c9e" providerId="LiveId" clId="{ECF2C08A-1D63-4443-908D-B3C4743D2FCA}" dt="2021-08-25T11:45:43.180" v="415" actId="47"/>
        <pc:sldMkLst>
          <pc:docMk/>
          <pc:sldMk cId="0" sldId="270"/>
        </pc:sldMkLst>
      </pc:sldChg>
      <pc:sldChg chg="del">
        <pc:chgData name="Alejandro Carrión" userId="757439b461449c9e" providerId="LiveId" clId="{ECF2C08A-1D63-4443-908D-B3C4743D2FCA}" dt="2021-08-25T11:45:47.872" v="416" actId="47"/>
        <pc:sldMkLst>
          <pc:docMk/>
          <pc:sldMk cId="0" sldId="271"/>
        </pc:sldMkLst>
      </pc:sldChg>
      <pc:sldChg chg="modSp del mod">
        <pc:chgData name="Alejandro Carrión" userId="757439b461449c9e" providerId="LiveId" clId="{ECF2C08A-1D63-4443-908D-B3C4743D2FCA}" dt="2021-08-31T18:40:04.717" v="4931" actId="47"/>
        <pc:sldMkLst>
          <pc:docMk/>
          <pc:sldMk cId="0" sldId="272"/>
        </pc:sldMkLst>
        <pc:grpChg chg="mod">
          <ac:chgData name="Alejandro Carrión" userId="757439b461449c9e" providerId="LiveId" clId="{ECF2C08A-1D63-4443-908D-B3C4743D2FCA}" dt="2021-08-31T18:40:01.887" v="4930" actId="1076"/>
          <ac:grpSpMkLst>
            <pc:docMk/>
            <pc:sldMk cId="0" sldId="272"/>
            <ac:grpSpMk id="398" creationId="{00000000-0000-0000-0000-000000000000}"/>
          </ac:grpSpMkLst>
        </pc:grpChg>
      </pc:sldChg>
      <pc:sldChg chg="del">
        <pc:chgData name="Alejandro Carrión" userId="757439b461449c9e" providerId="LiveId" clId="{ECF2C08A-1D63-4443-908D-B3C4743D2FCA}" dt="2021-08-31T18:40:12.431" v="4932" actId="47"/>
        <pc:sldMkLst>
          <pc:docMk/>
          <pc:sldMk cId="0" sldId="273"/>
        </pc:sldMkLst>
      </pc:sldChg>
      <pc:sldChg chg="del">
        <pc:chgData name="Alejandro Carrión" userId="757439b461449c9e" providerId="LiveId" clId="{ECF2C08A-1D63-4443-908D-B3C4743D2FCA}" dt="2021-08-25T11:46:49.091" v="429" actId="47"/>
        <pc:sldMkLst>
          <pc:docMk/>
          <pc:sldMk cId="0" sldId="274"/>
        </pc:sldMkLst>
      </pc:sldChg>
      <pc:sldChg chg="del">
        <pc:chgData name="Alejandro Carrión" userId="757439b461449c9e" providerId="LiveId" clId="{ECF2C08A-1D63-4443-908D-B3C4743D2FCA}" dt="2021-08-25T11:46:41.805" v="427" actId="47"/>
        <pc:sldMkLst>
          <pc:docMk/>
          <pc:sldMk cId="0" sldId="275"/>
        </pc:sldMkLst>
      </pc:sldChg>
      <pc:sldChg chg="del">
        <pc:chgData name="Alejandro Carrión" userId="757439b461449c9e" providerId="LiveId" clId="{ECF2C08A-1D63-4443-908D-B3C4743D2FCA}" dt="2021-08-25T11:46:45.204" v="428" actId="47"/>
        <pc:sldMkLst>
          <pc:docMk/>
          <pc:sldMk cId="0" sldId="276"/>
        </pc:sldMkLst>
      </pc:sldChg>
      <pc:sldChg chg="addSp delSp modSp mod ord">
        <pc:chgData name="Alejandro Carrión" userId="757439b461449c9e" providerId="LiveId" clId="{ECF2C08A-1D63-4443-908D-B3C4743D2FCA}" dt="2021-08-30T15:21:42.933" v="1032" actId="14100"/>
        <pc:sldMkLst>
          <pc:docMk/>
          <pc:sldMk cId="0" sldId="277"/>
        </pc:sldMkLst>
        <pc:spChg chg="add del">
          <ac:chgData name="Alejandro Carrión" userId="757439b461449c9e" providerId="LiveId" clId="{ECF2C08A-1D63-4443-908D-B3C4743D2FCA}" dt="2021-08-30T15:21:16.686" v="1019" actId="478"/>
          <ac:spMkLst>
            <pc:docMk/>
            <pc:sldMk cId="0" sldId="277"/>
            <ac:spMk id="499" creationId="{00000000-0000-0000-0000-000000000000}"/>
          </ac:spMkLst>
        </pc:spChg>
        <pc:grpChg chg="mod">
          <ac:chgData name="Alejandro Carrión" userId="757439b461449c9e" providerId="LiveId" clId="{ECF2C08A-1D63-4443-908D-B3C4743D2FCA}" dt="2021-08-30T15:21:34.987" v="1031" actId="1076"/>
          <ac:grpSpMkLst>
            <pc:docMk/>
            <pc:sldMk cId="0" sldId="277"/>
            <ac:grpSpMk id="493" creationId="{00000000-0000-0000-0000-000000000000}"/>
          </ac:grpSpMkLst>
        </pc:grpChg>
        <pc:picChg chg="mod">
          <ac:chgData name="Alejandro Carrión" userId="757439b461449c9e" providerId="LiveId" clId="{ECF2C08A-1D63-4443-908D-B3C4743D2FCA}" dt="2021-08-30T15:21:42.933" v="1032" actId="14100"/>
          <ac:picMkLst>
            <pc:docMk/>
            <pc:sldMk cId="0" sldId="277"/>
            <ac:picMk id="498" creationId="{00000000-0000-0000-0000-000000000000}"/>
          </ac:picMkLst>
        </pc:picChg>
      </pc:sldChg>
      <pc:sldChg chg="modSp del mod ord">
        <pc:chgData name="Alejandro Carrión" userId="757439b461449c9e" providerId="LiveId" clId="{ECF2C08A-1D63-4443-908D-B3C4743D2FCA}" dt="2021-08-31T17:58:45.904" v="3455" actId="47"/>
        <pc:sldMkLst>
          <pc:docMk/>
          <pc:sldMk cId="0" sldId="278"/>
        </pc:sldMkLst>
        <pc:spChg chg="mod">
          <ac:chgData name="Alejandro Carrión" userId="757439b461449c9e" providerId="LiveId" clId="{ECF2C08A-1D63-4443-908D-B3C4743D2FCA}" dt="2021-08-31T17:55:17.283" v="3389" actId="20577"/>
          <ac:spMkLst>
            <pc:docMk/>
            <pc:sldMk cId="0" sldId="278"/>
            <ac:spMk id="504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31T17:55:16.610" v="3385" actId="20577"/>
          <ac:spMkLst>
            <pc:docMk/>
            <pc:sldMk cId="0" sldId="278"/>
            <ac:spMk id="505" creationId="{00000000-0000-0000-0000-000000000000}"/>
          </ac:spMkLst>
        </pc:spChg>
      </pc:sldChg>
      <pc:sldChg chg="del">
        <pc:chgData name="Alejandro Carrión" userId="757439b461449c9e" providerId="LiveId" clId="{ECF2C08A-1D63-4443-908D-B3C4743D2FCA}" dt="2021-08-31T18:40:14.984" v="4933" actId="47"/>
        <pc:sldMkLst>
          <pc:docMk/>
          <pc:sldMk cId="0" sldId="279"/>
        </pc:sldMkLst>
      </pc:sldChg>
      <pc:sldChg chg="del">
        <pc:chgData name="Alejandro Carrión" userId="757439b461449c9e" providerId="LiveId" clId="{ECF2C08A-1D63-4443-908D-B3C4743D2FCA}" dt="2021-08-31T18:40:16.673" v="4934" actId="47"/>
        <pc:sldMkLst>
          <pc:docMk/>
          <pc:sldMk cId="0" sldId="280"/>
        </pc:sldMkLst>
      </pc:sldChg>
      <pc:sldChg chg="del">
        <pc:chgData name="Alejandro Carrión" userId="757439b461449c9e" providerId="LiveId" clId="{ECF2C08A-1D63-4443-908D-B3C4743D2FCA}" dt="2021-08-31T18:40:19.228" v="4935" actId="47"/>
        <pc:sldMkLst>
          <pc:docMk/>
          <pc:sldMk cId="0" sldId="281"/>
        </pc:sldMkLst>
      </pc:sldChg>
      <pc:sldChg chg="del">
        <pc:chgData name="Alejandro Carrión" userId="757439b461449c9e" providerId="LiveId" clId="{ECF2C08A-1D63-4443-908D-B3C4743D2FCA}" dt="2021-08-31T18:40:22.912" v="4936" actId="47"/>
        <pc:sldMkLst>
          <pc:docMk/>
          <pc:sldMk cId="0" sldId="282"/>
        </pc:sldMkLst>
      </pc:sldChg>
      <pc:sldChg chg="del">
        <pc:chgData name="Alejandro Carrión" userId="757439b461449c9e" providerId="LiveId" clId="{ECF2C08A-1D63-4443-908D-B3C4743D2FCA}" dt="2021-08-31T18:40:26.101" v="4937" actId="47"/>
        <pc:sldMkLst>
          <pc:docMk/>
          <pc:sldMk cId="0" sldId="283"/>
        </pc:sldMkLst>
      </pc:sldChg>
      <pc:sldChg chg="del">
        <pc:chgData name="Alejandro Carrión" userId="757439b461449c9e" providerId="LiveId" clId="{ECF2C08A-1D63-4443-908D-B3C4743D2FCA}" dt="2021-08-31T18:40:28.289" v="4938" actId="47"/>
        <pc:sldMkLst>
          <pc:docMk/>
          <pc:sldMk cId="0" sldId="284"/>
        </pc:sldMkLst>
      </pc:sldChg>
      <pc:sldChg chg="del">
        <pc:chgData name="Alejandro Carrión" userId="757439b461449c9e" providerId="LiveId" clId="{ECF2C08A-1D63-4443-908D-B3C4743D2FCA}" dt="2021-08-25T11:45:13.384" v="414" actId="47"/>
        <pc:sldMkLst>
          <pc:docMk/>
          <pc:sldMk cId="0" sldId="285"/>
        </pc:sldMkLst>
      </pc:sldChg>
      <pc:sldChg chg="del">
        <pc:chgData name="Alejandro Carrión" userId="757439b461449c9e" providerId="LiveId" clId="{ECF2C08A-1D63-4443-908D-B3C4743D2FCA}" dt="2021-08-25T11:45:10.137" v="413" actId="47"/>
        <pc:sldMkLst>
          <pc:docMk/>
          <pc:sldMk cId="0" sldId="286"/>
        </pc:sldMkLst>
      </pc:sldChg>
      <pc:sldChg chg="del">
        <pc:chgData name="Alejandro Carrión" userId="757439b461449c9e" providerId="LiveId" clId="{ECF2C08A-1D63-4443-908D-B3C4743D2FCA}" dt="2021-08-31T18:40:30.233" v="4939" actId="47"/>
        <pc:sldMkLst>
          <pc:docMk/>
          <pc:sldMk cId="0" sldId="287"/>
        </pc:sldMkLst>
      </pc:sldChg>
      <pc:sldChg chg="del">
        <pc:chgData name="Alejandro Carrión" userId="757439b461449c9e" providerId="LiveId" clId="{ECF2C08A-1D63-4443-908D-B3C4743D2FCA}" dt="2021-08-25T11:45:05.731" v="412" actId="47"/>
        <pc:sldMkLst>
          <pc:docMk/>
          <pc:sldMk cId="0" sldId="288"/>
        </pc:sldMkLst>
      </pc:sldChg>
      <pc:sldChg chg="del">
        <pc:chgData name="Alejandro Carrión" userId="757439b461449c9e" providerId="LiveId" clId="{ECF2C08A-1D63-4443-908D-B3C4743D2FCA}" dt="2021-08-25T11:45:00.079" v="411" actId="47"/>
        <pc:sldMkLst>
          <pc:docMk/>
          <pc:sldMk cId="0" sldId="289"/>
        </pc:sldMkLst>
      </pc:sldChg>
      <pc:sldChg chg="del">
        <pc:chgData name="Alejandro Carrión" userId="757439b461449c9e" providerId="LiveId" clId="{ECF2C08A-1D63-4443-908D-B3C4743D2FCA}" dt="2021-08-25T11:44:58.100" v="410" actId="47"/>
        <pc:sldMkLst>
          <pc:docMk/>
          <pc:sldMk cId="0" sldId="290"/>
        </pc:sldMkLst>
      </pc:sldChg>
      <pc:sldChg chg="del">
        <pc:chgData name="Alejandro Carrión" userId="757439b461449c9e" providerId="LiveId" clId="{ECF2C08A-1D63-4443-908D-B3C4743D2FCA}" dt="2021-08-31T18:40:32.183" v="4940" actId="47"/>
        <pc:sldMkLst>
          <pc:docMk/>
          <pc:sldMk cId="0" sldId="291"/>
        </pc:sldMkLst>
      </pc:sldChg>
      <pc:sldChg chg="del">
        <pc:chgData name="Alejandro Carrión" userId="757439b461449c9e" providerId="LiveId" clId="{ECF2C08A-1D63-4443-908D-B3C4743D2FCA}" dt="2021-08-31T18:40:32.574" v="4941" actId="47"/>
        <pc:sldMkLst>
          <pc:docMk/>
          <pc:sldMk cId="0" sldId="292"/>
        </pc:sldMkLst>
      </pc:sldChg>
      <pc:sldChg chg="del">
        <pc:chgData name="Alejandro Carrión" userId="757439b461449c9e" providerId="LiveId" clId="{ECF2C08A-1D63-4443-908D-B3C4743D2FCA}" dt="2021-08-31T18:40:33.213" v="4942" actId="47"/>
        <pc:sldMkLst>
          <pc:docMk/>
          <pc:sldMk cId="0" sldId="293"/>
        </pc:sldMkLst>
      </pc:sldChg>
      <pc:sldChg chg="new del">
        <pc:chgData name="Alejandro Carrión" userId="757439b461449c9e" providerId="LiveId" clId="{ECF2C08A-1D63-4443-908D-B3C4743D2FCA}" dt="2021-08-25T11:48:40.936" v="435" actId="47"/>
        <pc:sldMkLst>
          <pc:docMk/>
          <pc:sldMk cId="406414030" sldId="294"/>
        </pc:sldMkLst>
      </pc:sldChg>
      <pc:sldChg chg="modSp add del mod">
        <pc:chgData name="Alejandro Carrión" userId="757439b461449c9e" providerId="LiveId" clId="{ECF2C08A-1D63-4443-908D-B3C4743D2FCA}" dt="2021-08-25T11:58:43.860" v="794" actId="20577"/>
        <pc:sldMkLst>
          <pc:docMk/>
          <pc:sldMk cId="3346505560" sldId="294"/>
        </pc:sldMkLst>
        <pc:spChg chg="mod">
          <ac:chgData name="Alejandro Carrión" userId="757439b461449c9e" providerId="LiveId" clId="{ECF2C08A-1D63-4443-908D-B3C4743D2FCA}" dt="2021-08-25T11:58:05.845" v="721" actId="20577"/>
          <ac:spMkLst>
            <pc:docMk/>
            <pc:sldMk cId="3346505560" sldId="294"/>
            <ac:spMk id="226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25T11:58:34.439" v="792" actId="20577"/>
          <ac:spMkLst>
            <pc:docMk/>
            <pc:sldMk cId="3346505560" sldId="294"/>
            <ac:spMk id="227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25T11:58:43.860" v="794" actId="20577"/>
          <ac:spMkLst>
            <pc:docMk/>
            <pc:sldMk cId="3346505560" sldId="294"/>
            <ac:spMk id="228" creationId="{00000000-0000-0000-0000-000000000000}"/>
          </ac:spMkLst>
        </pc:spChg>
      </pc:sldChg>
      <pc:sldChg chg="addSp delSp modSp add mod">
        <pc:chgData name="Alejandro Carrión" userId="757439b461449c9e" providerId="LiveId" clId="{ECF2C08A-1D63-4443-908D-B3C4743D2FCA}" dt="2021-08-25T12:01:43.418" v="921" actId="478"/>
        <pc:sldMkLst>
          <pc:docMk/>
          <pc:sldMk cId="91405001" sldId="295"/>
        </pc:sldMkLst>
        <pc:spChg chg="add del mod">
          <ac:chgData name="Alejandro Carrión" userId="757439b461449c9e" providerId="LiveId" clId="{ECF2C08A-1D63-4443-908D-B3C4743D2FCA}" dt="2021-08-25T12:01:43.418" v="921" actId="478"/>
          <ac:spMkLst>
            <pc:docMk/>
            <pc:sldMk cId="91405001" sldId="295"/>
            <ac:spMk id="3" creationId="{13F12979-88D9-4E0E-8B94-CA0178DE3133}"/>
          </ac:spMkLst>
        </pc:spChg>
        <pc:spChg chg="mod">
          <ac:chgData name="Alejandro Carrión" userId="757439b461449c9e" providerId="LiveId" clId="{ECF2C08A-1D63-4443-908D-B3C4743D2FCA}" dt="2021-08-25T11:59:01.111" v="820" actId="20577"/>
          <ac:spMkLst>
            <pc:docMk/>
            <pc:sldMk cId="91405001" sldId="295"/>
            <ac:spMk id="226" creationId="{00000000-0000-0000-0000-000000000000}"/>
          </ac:spMkLst>
        </pc:spChg>
        <pc:spChg chg="del">
          <ac:chgData name="Alejandro Carrión" userId="757439b461449c9e" providerId="LiveId" clId="{ECF2C08A-1D63-4443-908D-B3C4743D2FCA}" dt="2021-08-25T12:01:40.725" v="920" actId="478"/>
          <ac:spMkLst>
            <pc:docMk/>
            <pc:sldMk cId="91405001" sldId="295"/>
            <ac:spMk id="227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25T11:58:46.099" v="796" actId="20577"/>
          <ac:spMkLst>
            <pc:docMk/>
            <pc:sldMk cId="91405001" sldId="295"/>
            <ac:spMk id="228" creationId="{00000000-0000-0000-0000-000000000000}"/>
          </ac:spMkLst>
        </pc:spChg>
      </pc:sldChg>
      <pc:sldChg chg="modSp add mod">
        <pc:chgData name="Alejandro Carrión" userId="757439b461449c9e" providerId="LiveId" clId="{ECF2C08A-1D63-4443-908D-B3C4743D2FCA}" dt="2021-08-25T12:02:15.353" v="990" actId="20577"/>
        <pc:sldMkLst>
          <pc:docMk/>
          <pc:sldMk cId="3606591171" sldId="296"/>
        </pc:sldMkLst>
        <pc:spChg chg="mod">
          <ac:chgData name="Alejandro Carrión" userId="757439b461449c9e" providerId="LiveId" clId="{ECF2C08A-1D63-4443-908D-B3C4743D2FCA}" dt="2021-08-25T11:59:13.633" v="847" actId="14100"/>
          <ac:spMkLst>
            <pc:docMk/>
            <pc:sldMk cId="3606591171" sldId="296"/>
            <ac:spMk id="226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25T12:02:15.353" v="990" actId="20577"/>
          <ac:spMkLst>
            <pc:docMk/>
            <pc:sldMk cId="3606591171" sldId="296"/>
            <ac:spMk id="227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25T11:58:49.997" v="798" actId="20577"/>
          <ac:spMkLst>
            <pc:docMk/>
            <pc:sldMk cId="3606591171" sldId="296"/>
            <ac:spMk id="228" creationId="{00000000-0000-0000-0000-000000000000}"/>
          </ac:spMkLst>
        </pc:spChg>
      </pc:sldChg>
      <pc:sldChg chg="addSp delSp modSp add mod">
        <pc:chgData name="Alejandro Carrión" userId="757439b461449c9e" providerId="LiveId" clId="{ECF2C08A-1D63-4443-908D-B3C4743D2FCA}" dt="2021-08-25T12:01:18.716" v="919" actId="478"/>
        <pc:sldMkLst>
          <pc:docMk/>
          <pc:sldMk cId="3370162752" sldId="297"/>
        </pc:sldMkLst>
        <pc:spChg chg="add del mod">
          <ac:chgData name="Alejandro Carrión" userId="757439b461449c9e" providerId="LiveId" clId="{ECF2C08A-1D63-4443-908D-B3C4743D2FCA}" dt="2021-08-25T12:01:18.716" v="919" actId="478"/>
          <ac:spMkLst>
            <pc:docMk/>
            <pc:sldMk cId="3370162752" sldId="297"/>
            <ac:spMk id="3" creationId="{FC887768-D297-42A0-AE10-F02147FC287B}"/>
          </ac:spMkLst>
        </pc:spChg>
        <pc:spChg chg="add del mod">
          <ac:chgData name="Alejandro Carrión" userId="757439b461449c9e" providerId="LiveId" clId="{ECF2C08A-1D63-4443-908D-B3C4743D2FCA}" dt="2021-08-25T12:01:16.816" v="918" actId="478"/>
          <ac:spMkLst>
            <pc:docMk/>
            <pc:sldMk cId="3370162752" sldId="297"/>
            <ac:spMk id="5" creationId="{FFBBF9E4-A962-45C3-9BFD-164FC3B00E02}"/>
          </ac:spMkLst>
        </pc:spChg>
        <pc:spChg chg="add del mod">
          <ac:chgData name="Alejandro Carrión" userId="757439b461449c9e" providerId="LiveId" clId="{ECF2C08A-1D63-4443-908D-B3C4743D2FCA}" dt="2021-08-25T12:01:16.816" v="918" actId="478"/>
          <ac:spMkLst>
            <pc:docMk/>
            <pc:sldMk cId="3370162752" sldId="297"/>
            <ac:spMk id="226" creationId="{00000000-0000-0000-0000-000000000000}"/>
          </ac:spMkLst>
        </pc:spChg>
        <pc:spChg chg="del">
          <ac:chgData name="Alejandro Carrión" userId="757439b461449c9e" providerId="LiveId" clId="{ECF2C08A-1D63-4443-908D-B3C4743D2FCA}" dt="2021-08-25T12:01:14.208" v="916" actId="478"/>
          <ac:spMkLst>
            <pc:docMk/>
            <pc:sldMk cId="3370162752" sldId="297"/>
            <ac:spMk id="227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25T11:58:52.436" v="800" actId="20577"/>
          <ac:spMkLst>
            <pc:docMk/>
            <pc:sldMk cId="3370162752" sldId="297"/>
            <ac:spMk id="228" creationId="{00000000-0000-0000-0000-000000000000}"/>
          </ac:spMkLst>
        </pc:spChg>
      </pc:sldChg>
      <pc:sldChg chg="addSp delSp modSp add mod">
        <pc:chgData name="Alejandro Carrión" userId="757439b461449c9e" providerId="LiveId" clId="{ECF2C08A-1D63-4443-908D-B3C4743D2FCA}" dt="2021-08-25T12:00:59.240" v="915" actId="242"/>
        <pc:sldMkLst>
          <pc:docMk/>
          <pc:sldMk cId="3096333691" sldId="298"/>
        </pc:sldMkLst>
        <pc:spChg chg="add del mod">
          <ac:chgData name="Alejandro Carrión" userId="757439b461449c9e" providerId="LiveId" clId="{ECF2C08A-1D63-4443-908D-B3C4743D2FCA}" dt="2021-08-25T12:00:50.333" v="913" actId="478"/>
          <ac:spMkLst>
            <pc:docMk/>
            <pc:sldMk cId="3096333691" sldId="298"/>
            <ac:spMk id="3" creationId="{7D55A777-39BD-4835-9205-ADAF4F538EC9}"/>
          </ac:spMkLst>
        </pc:spChg>
        <pc:spChg chg="mod">
          <ac:chgData name="Alejandro Carrión" userId="757439b461449c9e" providerId="LiveId" clId="{ECF2C08A-1D63-4443-908D-B3C4743D2FCA}" dt="2021-08-25T12:00:59.240" v="915" actId="242"/>
          <ac:spMkLst>
            <pc:docMk/>
            <pc:sldMk cId="3096333691" sldId="298"/>
            <ac:spMk id="226" creationId="{00000000-0000-0000-0000-000000000000}"/>
          </ac:spMkLst>
        </pc:spChg>
        <pc:spChg chg="del mod">
          <ac:chgData name="Alejandro Carrión" userId="757439b461449c9e" providerId="LiveId" clId="{ECF2C08A-1D63-4443-908D-B3C4743D2FCA}" dt="2021-08-25T12:00:28.160" v="908" actId="478"/>
          <ac:spMkLst>
            <pc:docMk/>
            <pc:sldMk cId="3096333691" sldId="298"/>
            <ac:spMk id="227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25T11:59:31.255" v="866" actId="20577"/>
          <ac:spMkLst>
            <pc:docMk/>
            <pc:sldMk cId="3096333691" sldId="298"/>
            <ac:spMk id="228" creationId="{00000000-0000-0000-0000-000000000000}"/>
          </ac:spMkLst>
        </pc:spChg>
      </pc:sldChg>
      <pc:sldChg chg="addSp">
        <pc:chgData name="Alejandro Carrión" userId="757439b461449c9e" providerId="LiveId" clId="{ECF2C08A-1D63-4443-908D-B3C4743D2FCA}" dt="2021-08-30T15:42:41.578" v="1080"/>
        <pc:sldMkLst>
          <pc:docMk/>
          <pc:sldMk cId="225373749" sldId="299"/>
        </pc:sldMkLst>
        <pc:picChg chg="add">
          <ac:chgData name="Alejandro Carrión" userId="757439b461449c9e" providerId="LiveId" clId="{ECF2C08A-1D63-4443-908D-B3C4743D2FCA}" dt="2021-08-30T15:42:41.578" v="1080"/>
          <ac:picMkLst>
            <pc:docMk/>
            <pc:sldMk cId="225373749" sldId="299"/>
            <ac:picMk id="5122" creationId="{6CF8B422-C9C9-45F4-98D5-132DB8090B4F}"/>
          </ac:picMkLst>
        </pc:picChg>
      </pc:sldChg>
      <pc:sldChg chg="addSp">
        <pc:chgData name="Alejandro Carrión" userId="757439b461449c9e" providerId="LiveId" clId="{ECF2C08A-1D63-4443-908D-B3C4743D2FCA}" dt="2021-08-30T16:11:17.373" v="1090"/>
        <pc:sldMkLst>
          <pc:docMk/>
          <pc:sldMk cId="1924487531" sldId="299"/>
        </pc:sldMkLst>
        <pc:spChg chg="add">
          <ac:chgData name="Alejandro Carrión" userId="757439b461449c9e" providerId="LiveId" clId="{ECF2C08A-1D63-4443-908D-B3C4743D2FCA}" dt="2021-08-30T16:11:17.373" v="1090"/>
          <ac:spMkLst>
            <pc:docMk/>
            <pc:sldMk cId="1924487531" sldId="299"/>
            <ac:spMk id="2" creationId="{42B7D035-5D72-4E21-B5DC-9A16AFD28ED8}"/>
          </ac:spMkLst>
        </pc:spChg>
      </pc:sldChg>
      <pc:sldChg chg="addSp">
        <pc:chgData name="Alejandro Carrión" userId="757439b461449c9e" providerId="LiveId" clId="{ECF2C08A-1D63-4443-908D-B3C4743D2FCA}" dt="2021-08-30T15:37:28.717" v="1053"/>
        <pc:sldMkLst>
          <pc:docMk/>
          <pc:sldMk cId="2207009919" sldId="299"/>
        </pc:sldMkLst>
        <pc:picChg chg="add">
          <ac:chgData name="Alejandro Carrión" userId="757439b461449c9e" providerId="LiveId" clId="{ECF2C08A-1D63-4443-908D-B3C4743D2FCA}" dt="2021-08-30T15:37:28.717" v="1053"/>
          <ac:picMkLst>
            <pc:docMk/>
            <pc:sldMk cId="2207009919" sldId="299"/>
            <ac:picMk id="3074" creationId="{D8DD3BF2-066F-470C-804D-47BF94750CF7}"/>
          </ac:picMkLst>
        </pc:picChg>
      </pc:sldChg>
      <pc:sldChg chg="addSp">
        <pc:chgData name="Alejandro Carrión" userId="757439b461449c9e" providerId="LiveId" clId="{ECF2C08A-1D63-4443-908D-B3C4743D2FCA}" dt="2021-08-30T16:12:31.366" v="1092"/>
        <pc:sldMkLst>
          <pc:docMk/>
          <pc:sldMk cId="2432377412" sldId="299"/>
        </pc:sldMkLst>
        <pc:picChg chg="add">
          <ac:chgData name="Alejandro Carrión" userId="757439b461449c9e" providerId="LiveId" clId="{ECF2C08A-1D63-4443-908D-B3C4743D2FCA}" dt="2021-08-30T16:12:31.366" v="1092"/>
          <ac:picMkLst>
            <pc:docMk/>
            <pc:sldMk cId="2432377412" sldId="299"/>
            <ac:picMk id="7170" creationId="{6B7D477D-5BBF-4C73-B4E0-E866C88519F3}"/>
          </ac:picMkLst>
        </pc:picChg>
      </pc:sldChg>
      <pc:sldChg chg="addSp">
        <pc:chgData name="Alejandro Carrión" userId="757439b461449c9e" providerId="LiveId" clId="{ECF2C08A-1D63-4443-908D-B3C4743D2FCA}" dt="2021-08-30T15:36:05.156" v="1039"/>
        <pc:sldMkLst>
          <pc:docMk/>
          <pc:sldMk cId="2501862622" sldId="299"/>
        </pc:sldMkLst>
        <pc:picChg chg="add">
          <ac:chgData name="Alejandro Carrión" userId="757439b461449c9e" providerId="LiveId" clId="{ECF2C08A-1D63-4443-908D-B3C4743D2FCA}" dt="2021-08-30T15:36:05.156" v="1039"/>
          <ac:picMkLst>
            <pc:docMk/>
            <pc:sldMk cId="2501862622" sldId="299"/>
            <ac:picMk id="1026" creationId="{AA78EE91-BECE-407D-9507-507084871C8D}"/>
          </ac:picMkLst>
        </pc:picChg>
      </pc:sldChg>
      <pc:sldChg chg="addSp">
        <pc:chgData name="Alejandro Carrión" userId="757439b461449c9e" providerId="LiveId" clId="{ECF2C08A-1D63-4443-908D-B3C4743D2FCA}" dt="2021-08-30T15:40:26.055" v="1065"/>
        <pc:sldMkLst>
          <pc:docMk/>
          <pc:sldMk cId="3071376882" sldId="299"/>
        </pc:sldMkLst>
        <pc:picChg chg="add">
          <ac:chgData name="Alejandro Carrión" userId="757439b461449c9e" providerId="LiveId" clId="{ECF2C08A-1D63-4443-908D-B3C4743D2FCA}" dt="2021-08-30T15:40:26.055" v="1065"/>
          <ac:picMkLst>
            <pc:docMk/>
            <pc:sldMk cId="3071376882" sldId="299"/>
            <ac:picMk id="4098" creationId="{55D31727-0BE2-4353-AA10-68942C856530}"/>
          </ac:picMkLst>
        </pc:picChg>
      </pc:sldChg>
      <pc:sldChg chg="addSp">
        <pc:chgData name="Alejandro Carrión" userId="757439b461449c9e" providerId="LiveId" clId="{ECF2C08A-1D63-4443-908D-B3C4743D2FCA}" dt="2021-08-30T15:36:35.253" v="1045"/>
        <pc:sldMkLst>
          <pc:docMk/>
          <pc:sldMk cId="3902715232" sldId="299"/>
        </pc:sldMkLst>
        <pc:picChg chg="add">
          <ac:chgData name="Alejandro Carrión" userId="757439b461449c9e" providerId="LiveId" clId="{ECF2C08A-1D63-4443-908D-B3C4743D2FCA}" dt="2021-08-30T15:36:35.253" v="1045"/>
          <ac:picMkLst>
            <pc:docMk/>
            <pc:sldMk cId="3902715232" sldId="299"/>
            <ac:picMk id="2050" creationId="{120EF8A3-25DE-4085-BAA1-EF890BF8D425}"/>
          </ac:picMkLst>
        </pc:picChg>
      </pc:sldChg>
      <pc:sldChg chg="addSp delSp modSp new add del mod ord modClrScheme chgLayout">
        <pc:chgData name="Alejandro Carrión" userId="757439b461449c9e" providerId="LiveId" clId="{ECF2C08A-1D63-4443-908D-B3C4743D2FCA}" dt="2021-08-30T16:47:01.136" v="1261" actId="47"/>
        <pc:sldMkLst>
          <pc:docMk/>
          <pc:sldMk cId="3945975057" sldId="299"/>
        </pc:sldMkLst>
        <pc:spChg chg="del mod ord">
          <ac:chgData name="Alejandro Carrión" userId="757439b461449c9e" providerId="LiveId" clId="{ECF2C08A-1D63-4443-908D-B3C4743D2FCA}" dt="2021-08-30T15:27:35.875" v="1038" actId="700"/>
          <ac:spMkLst>
            <pc:docMk/>
            <pc:sldMk cId="3945975057" sldId="299"/>
            <ac:spMk id="2" creationId="{907BFF57-C4FD-4C92-B7E6-4302263359AC}"/>
          </ac:spMkLst>
        </pc:spChg>
        <pc:spChg chg="del mod ord">
          <ac:chgData name="Alejandro Carrión" userId="757439b461449c9e" providerId="LiveId" clId="{ECF2C08A-1D63-4443-908D-B3C4743D2FCA}" dt="2021-08-30T15:27:35.875" v="1038" actId="700"/>
          <ac:spMkLst>
            <pc:docMk/>
            <pc:sldMk cId="3945975057" sldId="299"/>
            <ac:spMk id="3" creationId="{41A14A2A-5389-4BD3-AF45-B19CD27AB121}"/>
          </ac:spMkLst>
        </pc:spChg>
        <pc:spChg chg="add mod ord">
          <ac:chgData name="Alejandro Carrión" userId="757439b461449c9e" providerId="LiveId" clId="{ECF2C08A-1D63-4443-908D-B3C4743D2FCA}" dt="2021-08-30T16:46:27.104" v="1255" actId="20577"/>
          <ac:spMkLst>
            <pc:docMk/>
            <pc:sldMk cId="3945975057" sldId="299"/>
            <ac:spMk id="4" creationId="{9325279F-4ADA-4076-8380-D184CC5264DA}"/>
          </ac:spMkLst>
        </pc:spChg>
        <pc:spChg chg="add del mod ord">
          <ac:chgData name="Alejandro Carrión" userId="757439b461449c9e" providerId="LiveId" clId="{ECF2C08A-1D63-4443-908D-B3C4743D2FCA}" dt="2021-08-30T16:21:20.030" v="1111" actId="478"/>
          <ac:spMkLst>
            <pc:docMk/>
            <pc:sldMk cId="3945975057" sldId="299"/>
            <ac:spMk id="5" creationId="{EAF140D5-2D8F-46AF-9A35-73624EF6CC4D}"/>
          </ac:spMkLst>
        </pc:spChg>
        <pc:picChg chg="add del mod">
          <ac:chgData name="Alejandro Carrión" userId="757439b461449c9e" providerId="LiveId" clId="{ECF2C08A-1D63-4443-908D-B3C4743D2FCA}" dt="2021-08-30T16:43:38.718" v="1208" actId="478"/>
          <ac:picMkLst>
            <pc:docMk/>
            <pc:sldMk cId="3945975057" sldId="299"/>
            <ac:picMk id="6" creationId="{344D6C83-7B96-4B6F-978A-D53DD7A7655F}"/>
          </ac:picMkLst>
        </pc:picChg>
        <pc:picChg chg="del mod">
          <ac:chgData name="Alejandro Carrión" userId="757439b461449c9e" providerId="LiveId" clId="{ECF2C08A-1D63-4443-908D-B3C4743D2FCA}" dt="2021-08-30T15:36:09.190" v="1044" actId="478"/>
          <ac:picMkLst>
            <pc:docMk/>
            <pc:sldMk cId="3945975057" sldId="299"/>
            <ac:picMk id="1026" creationId="{AA78EE91-BECE-407D-9507-507084871C8D}"/>
          </ac:picMkLst>
        </pc:picChg>
        <pc:picChg chg="del mod">
          <ac:chgData name="Alejandro Carrión" userId="757439b461449c9e" providerId="LiveId" clId="{ECF2C08A-1D63-4443-908D-B3C4743D2FCA}" dt="2021-08-30T15:37:33.298" v="1059" actId="478"/>
          <ac:picMkLst>
            <pc:docMk/>
            <pc:sldMk cId="3945975057" sldId="299"/>
            <ac:picMk id="2050" creationId="{120EF8A3-25DE-4085-BAA1-EF890BF8D425}"/>
          </ac:picMkLst>
        </pc:picChg>
        <pc:picChg chg="del mod">
          <ac:chgData name="Alejandro Carrión" userId="757439b461449c9e" providerId="LiveId" clId="{ECF2C08A-1D63-4443-908D-B3C4743D2FCA}" dt="2021-08-30T16:46:55.037" v="1259" actId="478"/>
          <ac:picMkLst>
            <pc:docMk/>
            <pc:sldMk cId="3945975057" sldId="299"/>
            <ac:picMk id="3074" creationId="{D8DD3BF2-066F-470C-804D-47BF94750CF7}"/>
          </ac:picMkLst>
        </pc:picChg>
        <pc:picChg chg="del mod modCrop">
          <ac:chgData name="Alejandro Carrión" userId="757439b461449c9e" providerId="LiveId" clId="{ECF2C08A-1D63-4443-908D-B3C4743D2FCA}" dt="2021-08-30T16:46:57.005" v="1260" actId="478"/>
          <ac:picMkLst>
            <pc:docMk/>
            <pc:sldMk cId="3945975057" sldId="299"/>
            <ac:picMk id="4098" creationId="{55D31727-0BE2-4353-AA10-68942C856530}"/>
          </ac:picMkLst>
        </pc:picChg>
        <pc:picChg chg="del mod">
          <ac:chgData name="Alejandro Carrión" userId="757439b461449c9e" providerId="LiveId" clId="{ECF2C08A-1D63-4443-908D-B3C4743D2FCA}" dt="2021-08-30T16:43:41.197" v="1209" actId="478"/>
          <ac:picMkLst>
            <pc:docMk/>
            <pc:sldMk cId="3945975057" sldId="299"/>
            <ac:picMk id="5122" creationId="{6CF8B422-C9C9-45F4-98D5-132DB8090B4F}"/>
          </ac:picMkLst>
        </pc:picChg>
        <pc:picChg chg="del mod">
          <ac:chgData name="Alejandro Carrión" userId="757439b461449c9e" providerId="LiveId" clId="{ECF2C08A-1D63-4443-908D-B3C4743D2FCA}" dt="2021-08-30T16:15:28.175" v="1099" actId="478"/>
          <ac:picMkLst>
            <pc:docMk/>
            <pc:sldMk cId="3945975057" sldId="299"/>
            <ac:picMk id="7170" creationId="{6B7D477D-5BBF-4C73-B4E0-E866C88519F3}"/>
          </ac:picMkLst>
        </pc:picChg>
        <pc:picChg chg="del mod">
          <ac:chgData name="Alejandro Carrión" userId="757439b461449c9e" providerId="LiveId" clId="{ECF2C08A-1D63-4443-908D-B3C4743D2FCA}" dt="2021-08-30T16:21:16.397" v="1110" actId="478"/>
          <ac:picMkLst>
            <pc:docMk/>
            <pc:sldMk cId="3945975057" sldId="299"/>
            <ac:picMk id="8194" creationId="{C6CB7318-2C89-409B-B7FF-838EE8F93564}"/>
          </ac:picMkLst>
        </pc:picChg>
      </pc:sldChg>
      <pc:sldChg chg="addSp">
        <pc:chgData name="Alejandro Carrión" userId="757439b461449c9e" providerId="LiveId" clId="{ECF2C08A-1D63-4443-908D-B3C4743D2FCA}" dt="2021-08-30T16:15:29.284" v="1100"/>
        <pc:sldMkLst>
          <pc:docMk/>
          <pc:sldMk cId="4022443240" sldId="299"/>
        </pc:sldMkLst>
        <pc:picChg chg="add">
          <ac:chgData name="Alejandro Carrión" userId="757439b461449c9e" providerId="LiveId" clId="{ECF2C08A-1D63-4443-908D-B3C4743D2FCA}" dt="2021-08-30T16:15:29.284" v="1100"/>
          <ac:picMkLst>
            <pc:docMk/>
            <pc:sldMk cId="4022443240" sldId="299"/>
            <ac:picMk id="8194" creationId="{C6CB7318-2C89-409B-B7FF-838EE8F93564}"/>
          </ac:picMkLst>
        </pc:picChg>
      </pc:sldChg>
      <pc:sldChg chg="addSp delSp modSp add mod">
        <pc:chgData name="Alejandro Carrión" userId="757439b461449c9e" providerId="LiveId" clId="{ECF2C08A-1D63-4443-908D-B3C4743D2FCA}" dt="2021-08-30T18:16:02.130" v="1776"/>
        <pc:sldMkLst>
          <pc:docMk/>
          <pc:sldMk cId="2591463832" sldId="300"/>
        </pc:sldMkLst>
        <pc:spChg chg="mod">
          <ac:chgData name="Alejandro Carrión" userId="757439b461449c9e" providerId="LiveId" clId="{ECF2C08A-1D63-4443-908D-B3C4743D2FCA}" dt="2021-08-30T16:27:11.478" v="1195" actId="20577"/>
          <ac:spMkLst>
            <pc:docMk/>
            <pc:sldMk cId="2591463832" sldId="300"/>
            <ac:spMk id="4" creationId="{9325279F-4ADA-4076-8380-D184CC5264DA}"/>
          </ac:spMkLst>
        </pc:spChg>
        <pc:spChg chg="add mod">
          <ac:chgData name="Alejandro Carrión" userId="757439b461449c9e" providerId="LiveId" clId="{ECF2C08A-1D63-4443-908D-B3C4743D2FCA}" dt="2021-08-30T18:16:02.130" v="1776"/>
          <ac:spMkLst>
            <pc:docMk/>
            <pc:sldMk cId="2591463832" sldId="300"/>
            <ac:spMk id="8" creationId="{3317EF64-5014-4EC2-A3DD-B53C4F6D61AD}"/>
          </ac:spMkLst>
        </pc:spChg>
        <pc:picChg chg="mod">
          <ac:chgData name="Alejandro Carrión" userId="757439b461449c9e" providerId="LiveId" clId="{ECF2C08A-1D63-4443-908D-B3C4743D2FCA}" dt="2021-08-30T16:43:10.061" v="1207" actId="1076"/>
          <ac:picMkLst>
            <pc:docMk/>
            <pc:sldMk cId="2591463832" sldId="300"/>
            <ac:picMk id="6" creationId="{344D6C83-7B96-4B6F-978A-D53DD7A7655F}"/>
          </ac:picMkLst>
        </pc:picChg>
        <pc:picChg chg="del">
          <ac:chgData name="Alejandro Carrión" userId="757439b461449c9e" providerId="LiveId" clId="{ECF2C08A-1D63-4443-908D-B3C4743D2FCA}" dt="2021-08-30T16:27:15.518" v="1196" actId="478"/>
          <ac:picMkLst>
            <pc:docMk/>
            <pc:sldMk cId="2591463832" sldId="300"/>
            <ac:picMk id="3074" creationId="{D8DD3BF2-066F-470C-804D-47BF94750CF7}"/>
          </ac:picMkLst>
        </pc:picChg>
        <pc:picChg chg="del">
          <ac:chgData name="Alejandro Carrión" userId="757439b461449c9e" providerId="LiveId" clId="{ECF2C08A-1D63-4443-908D-B3C4743D2FCA}" dt="2021-08-30T16:27:17.093" v="1197" actId="478"/>
          <ac:picMkLst>
            <pc:docMk/>
            <pc:sldMk cId="2591463832" sldId="300"/>
            <ac:picMk id="4098" creationId="{55D31727-0BE2-4353-AA10-68942C856530}"/>
          </ac:picMkLst>
        </pc:picChg>
        <pc:picChg chg="mod">
          <ac:chgData name="Alejandro Carrión" userId="757439b461449c9e" providerId="LiveId" clId="{ECF2C08A-1D63-4443-908D-B3C4743D2FCA}" dt="2021-08-30T16:43:10.061" v="1207" actId="1076"/>
          <ac:picMkLst>
            <pc:docMk/>
            <pc:sldMk cId="2591463832" sldId="300"/>
            <ac:picMk id="5122" creationId="{6CF8B422-C9C9-45F4-98D5-132DB8090B4F}"/>
          </ac:picMkLst>
        </pc:picChg>
      </pc:sldChg>
      <pc:sldChg chg="addSp modSp add mod">
        <pc:chgData name="Alejandro Carrión" userId="757439b461449c9e" providerId="LiveId" clId="{ECF2C08A-1D63-4443-908D-B3C4743D2FCA}" dt="2021-08-30T18:16:01.530" v="1775"/>
        <pc:sldMkLst>
          <pc:docMk/>
          <pc:sldMk cId="1076674867" sldId="301"/>
        </pc:sldMkLst>
        <pc:spChg chg="add mod">
          <ac:chgData name="Alejandro Carrión" userId="757439b461449c9e" providerId="LiveId" clId="{ECF2C08A-1D63-4443-908D-B3C4743D2FCA}" dt="2021-08-30T18:16:01.530" v="1775"/>
          <ac:spMkLst>
            <pc:docMk/>
            <pc:sldMk cId="1076674867" sldId="301"/>
            <ac:spMk id="6" creationId="{5CE250AF-A38A-466F-9B9C-FD7DE9A1B9DE}"/>
          </ac:spMkLst>
        </pc:spChg>
        <pc:picChg chg="mod">
          <ac:chgData name="Alejandro Carrión" userId="757439b461449c9e" providerId="LiveId" clId="{ECF2C08A-1D63-4443-908D-B3C4743D2FCA}" dt="2021-08-30T17:44:16.540" v="1441" actId="1076"/>
          <ac:picMkLst>
            <pc:docMk/>
            <pc:sldMk cId="1076674867" sldId="301"/>
            <ac:picMk id="3074" creationId="{D8DD3BF2-066F-470C-804D-47BF94750CF7}"/>
          </ac:picMkLst>
        </pc:picChg>
        <pc:picChg chg="mod">
          <ac:chgData name="Alejandro Carrión" userId="757439b461449c9e" providerId="LiveId" clId="{ECF2C08A-1D63-4443-908D-B3C4743D2FCA}" dt="2021-08-30T17:44:16.540" v="1441" actId="1076"/>
          <ac:picMkLst>
            <pc:docMk/>
            <pc:sldMk cId="1076674867" sldId="301"/>
            <ac:picMk id="4098" creationId="{55D31727-0BE2-4353-AA10-68942C856530}"/>
          </ac:picMkLst>
        </pc:picChg>
      </pc:sldChg>
      <pc:sldChg chg="addSp">
        <pc:chgData name="Alejandro Carrión" userId="757439b461449c9e" providerId="LiveId" clId="{ECF2C08A-1D63-4443-908D-B3C4743D2FCA}" dt="2021-08-30T17:11:06.714" v="1349"/>
        <pc:sldMkLst>
          <pc:docMk/>
          <pc:sldMk cId="712701434" sldId="302"/>
        </pc:sldMkLst>
        <pc:picChg chg="add">
          <ac:chgData name="Alejandro Carrión" userId="757439b461449c9e" providerId="LiveId" clId="{ECF2C08A-1D63-4443-908D-B3C4743D2FCA}" dt="2021-08-30T17:11:06.714" v="1349"/>
          <ac:picMkLst>
            <pc:docMk/>
            <pc:sldMk cId="712701434" sldId="302"/>
            <ac:picMk id="9218" creationId="{471F11E3-8206-45F6-8D15-7C1B4B59EE04}"/>
          </ac:picMkLst>
        </pc:picChg>
      </pc:sldChg>
      <pc:sldChg chg="addSp">
        <pc:chgData name="Alejandro Carrión" userId="757439b461449c9e" providerId="LiveId" clId="{ECF2C08A-1D63-4443-908D-B3C4743D2FCA}" dt="2021-08-30T18:15:50.137" v="1768"/>
        <pc:sldMkLst>
          <pc:docMk/>
          <pc:sldMk cId="965028936" sldId="302"/>
        </pc:sldMkLst>
        <pc:picChg chg="add">
          <ac:chgData name="Alejandro Carrión" userId="757439b461449c9e" providerId="LiveId" clId="{ECF2C08A-1D63-4443-908D-B3C4743D2FCA}" dt="2021-08-30T18:15:50.137" v="1768"/>
          <ac:picMkLst>
            <pc:docMk/>
            <pc:sldMk cId="965028936" sldId="302"/>
            <ac:picMk id="31746" creationId="{4C3D7A8D-6B2D-4244-9E25-6EA52523FBDD}"/>
          </ac:picMkLst>
        </pc:picChg>
      </pc:sldChg>
      <pc:sldChg chg="addSp delSp modSp new add del mod modClrScheme chgLayout">
        <pc:chgData name="Alejandro Carrión" userId="757439b461449c9e" providerId="LiveId" clId="{ECF2C08A-1D63-4443-908D-B3C4743D2FCA}" dt="2021-08-30T19:03:27.038" v="2236" actId="20577"/>
        <pc:sldMkLst>
          <pc:docMk/>
          <pc:sldMk cId="2979789516" sldId="302"/>
        </pc:sldMkLst>
        <pc:spChg chg="del mod ord">
          <ac:chgData name="Alejandro Carrión" userId="757439b461449c9e" providerId="LiveId" clId="{ECF2C08A-1D63-4443-908D-B3C4743D2FCA}" dt="2021-08-30T16:46:41.660" v="1257" actId="700"/>
          <ac:spMkLst>
            <pc:docMk/>
            <pc:sldMk cId="2979789516" sldId="302"/>
            <ac:spMk id="2" creationId="{4258386C-212B-45B8-99A5-E03E5EA796CB}"/>
          </ac:spMkLst>
        </pc:spChg>
        <pc:spChg chg="del mod ord">
          <ac:chgData name="Alejandro Carrión" userId="757439b461449c9e" providerId="LiveId" clId="{ECF2C08A-1D63-4443-908D-B3C4743D2FCA}" dt="2021-08-30T16:46:41.660" v="1257" actId="700"/>
          <ac:spMkLst>
            <pc:docMk/>
            <pc:sldMk cId="2979789516" sldId="302"/>
            <ac:spMk id="3" creationId="{CBD18C1C-1B90-42BD-8E9B-E51D481E7649}"/>
          </ac:spMkLst>
        </pc:spChg>
        <pc:spChg chg="add mod ord">
          <ac:chgData name="Alejandro Carrión" userId="757439b461449c9e" providerId="LiveId" clId="{ECF2C08A-1D63-4443-908D-B3C4743D2FCA}" dt="2021-08-30T19:03:27.038" v="2236" actId="20577"/>
          <ac:spMkLst>
            <pc:docMk/>
            <pc:sldMk cId="2979789516" sldId="302"/>
            <ac:spMk id="4" creationId="{F67FEC67-B6F1-4ECC-B466-25D1433AD4AF}"/>
          </ac:spMkLst>
        </pc:spChg>
        <pc:spChg chg="add mod ord">
          <ac:chgData name="Alejandro Carrión" userId="757439b461449c9e" providerId="LiveId" clId="{ECF2C08A-1D63-4443-908D-B3C4743D2FCA}" dt="2021-08-30T17:51:05.347" v="1594" actId="114"/>
          <ac:spMkLst>
            <pc:docMk/>
            <pc:sldMk cId="2979789516" sldId="302"/>
            <ac:spMk id="5" creationId="{F6694B39-F83E-4BBD-BE1E-2C80D5269C0D}"/>
          </ac:spMkLst>
        </pc:spChg>
        <pc:spChg chg="add mod">
          <ac:chgData name="Alejandro Carrión" userId="757439b461449c9e" providerId="LiveId" clId="{ECF2C08A-1D63-4443-908D-B3C4743D2FCA}" dt="2021-08-30T17:16:10.781" v="1375" actId="1076"/>
          <ac:spMkLst>
            <pc:docMk/>
            <pc:sldMk cId="2979789516" sldId="302"/>
            <ac:spMk id="6" creationId="{D888BB23-0D9E-4449-8DC5-A20460C50FC5}"/>
          </ac:spMkLst>
        </pc:spChg>
        <pc:spChg chg="add mod">
          <ac:chgData name="Alejandro Carrión" userId="757439b461449c9e" providerId="LiveId" clId="{ECF2C08A-1D63-4443-908D-B3C4743D2FCA}" dt="2021-08-30T18:15:59.070" v="1773"/>
          <ac:spMkLst>
            <pc:docMk/>
            <pc:sldMk cId="2979789516" sldId="302"/>
            <ac:spMk id="8" creationId="{C7CE4911-353B-4C8F-B15B-B7C01C8EAF16}"/>
          </ac:spMkLst>
        </pc:spChg>
        <pc:picChg chg="add mod">
          <ac:chgData name="Alejandro Carrión" userId="757439b461449c9e" providerId="LiveId" clId="{ECF2C08A-1D63-4443-908D-B3C4743D2FCA}" dt="2021-08-30T17:25:23.925" v="1427" actId="14100"/>
          <ac:picMkLst>
            <pc:docMk/>
            <pc:sldMk cId="2979789516" sldId="302"/>
            <ac:picMk id="7" creationId="{998D941E-D3B3-4D34-A77E-C096A1F8D106}"/>
          </ac:picMkLst>
        </pc:picChg>
        <pc:picChg chg="mod">
          <ac:chgData name="Alejandro Carrión" userId="757439b461449c9e" providerId="LiveId" clId="{ECF2C08A-1D63-4443-908D-B3C4743D2FCA}" dt="2021-08-30T17:25:20.077" v="1426" actId="1076"/>
          <ac:picMkLst>
            <pc:docMk/>
            <pc:sldMk cId="2979789516" sldId="302"/>
            <ac:picMk id="9218" creationId="{471F11E3-8206-45F6-8D15-7C1B4B59EE04}"/>
          </ac:picMkLst>
        </pc:picChg>
        <pc:picChg chg="del mod modCrop">
          <ac:chgData name="Alejandro Carrión" userId="757439b461449c9e" providerId="LiveId" clId="{ECF2C08A-1D63-4443-908D-B3C4743D2FCA}" dt="2021-08-30T17:20:19.335" v="1414" actId="478"/>
          <ac:picMkLst>
            <pc:docMk/>
            <pc:sldMk cId="2979789516" sldId="302"/>
            <ac:picMk id="10242" creationId="{29D0870C-D0F1-471B-9FD3-BC839AD594E0}"/>
          </ac:picMkLst>
        </pc:picChg>
        <pc:picChg chg="mod">
          <ac:chgData name="Alejandro Carrión" userId="757439b461449c9e" providerId="LiveId" clId="{ECF2C08A-1D63-4443-908D-B3C4743D2FCA}" dt="2021-08-30T18:15:51.367" v="1772" actId="22"/>
          <ac:picMkLst>
            <pc:docMk/>
            <pc:sldMk cId="2979789516" sldId="302"/>
            <ac:picMk id="31746" creationId="{4C3D7A8D-6B2D-4244-9E25-6EA52523FBDD}"/>
          </ac:picMkLst>
        </pc:picChg>
      </pc:sldChg>
      <pc:sldChg chg="addSp">
        <pc:chgData name="Alejandro Carrión" userId="757439b461449c9e" providerId="LiveId" clId="{ECF2C08A-1D63-4443-908D-B3C4743D2FCA}" dt="2021-08-30T17:14:52.290" v="1364"/>
        <pc:sldMkLst>
          <pc:docMk/>
          <pc:sldMk cId="3745377092" sldId="302"/>
        </pc:sldMkLst>
        <pc:picChg chg="add">
          <ac:chgData name="Alejandro Carrión" userId="757439b461449c9e" providerId="LiveId" clId="{ECF2C08A-1D63-4443-908D-B3C4743D2FCA}" dt="2021-08-30T17:14:52.290" v="1364"/>
          <ac:picMkLst>
            <pc:docMk/>
            <pc:sldMk cId="3745377092" sldId="302"/>
            <ac:picMk id="10242" creationId="{29D0870C-D0F1-471B-9FD3-BC839AD594E0}"/>
          </ac:picMkLst>
        </pc:picChg>
      </pc:sldChg>
      <pc:sldChg chg="addSp delSp modSp add del mod">
        <pc:chgData name="Alejandro Carrión" userId="757439b461449c9e" providerId="LiveId" clId="{ECF2C08A-1D63-4443-908D-B3C4743D2FCA}" dt="2021-08-30T19:03:31.118" v="2241" actId="20577"/>
        <pc:sldMkLst>
          <pc:docMk/>
          <pc:sldMk cId="600991643" sldId="303"/>
        </pc:sldMkLst>
        <pc:spChg chg="mod">
          <ac:chgData name="Alejandro Carrión" userId="757439b461449c9e" providerId="LiveId" clId="{ECF2C08A-1D63-4443-908D-B3C4743D2FCA}" dt="2021-08-30T19:03:31.118" v="2241" actId="20577"/>
          <ac:spMkLst>
            <pc:docMk/>
            <pc:sldMk cId="600991643" sldId="303"/>
            <ac:spMk id="4" creationId="{F67FEC67-B6F1-4ECC-B466-25D1433AD4AF}"/>
          </ac:spMkLst>
        </pc:spChg>
        <pc:spChg chg="mod">
          <ac:chgData name="Alejandro Carrión" userId="757439b461449c9e" providerId="LiveId" clId="{ECF2C08A-1D63-4443-908D-B3C4743D2FCA}" dt="2021-08-30T17:20:30.225" v="1415" actId="114"/>
          <ac:spMkLst>
            <pc:docMk/>
            <pc:sldMk cId="600991643" sldId="303"/>
            <ac:spMk id="5" creationId="{F6694B39-F83E-4BBD-BE1E-2C80D5269C0D}"/>
          </ac:spMkLst>
        </pc:spChg>
        <pc:spChg chg="mod">
          <ac:chgData name="Alejandro Carrión" userId="757439b461449c9e" providerId="LiveId" clId="{ECF2C08A-1D63-4443-908D-B3C4743D2FCA}" dt="2021-08-30T17:17:28.055" v="1390" actId="20577"/>
          <ac:spMkLst>
            <pc:docMk/>
            <pc:sldMk cId="600991643" sldId="303"/>
            <ac:spMk id="6" creationId="{D888BB23-0D9E-4449-8DC5-A20460C50FC5}"/>
          </ac:spMkLst>
        </pc:spChg>
        <pc:spChg chg="add mod">
          <ac:chgData name="Alejandro Carrión" userId="757439b461449c9e" providerId="LiveId" clId="{ECF2C08A-1D63-4443-908D-B3C4743D2FCA}" dt="2021-08-30T18:16:00.417" v="1774"/>
          <ac:spMkLst>
            <pc:docMk/>
            <pc:sldMk cId="600991643" sldId="303"/>
            <ac:spMk id="7" creationId="{813EC988-15CB-4A85-85B8-7CE51C4F6341}"/>
          </ac:spMkLst>
        </pc:spChg>
        <pc:picChg chg="del">
          <ac:chgData name="Alejandro Carrión" userId="757439b461449c9e" providerId="LiveId" clId="{ECF2C08A-1D63-4443-908D-B3C4743D2FCA}" dt="2021-08-30T17:20:14.381" v="1413" actId="478"/>
          <ac:picMkLst>
            <pc:docMk/>
            <pc:sldMk cId="600991643" sldId="303"/>
            <ac:picMk id="9218" creationId="{471F11E3-8206-45F6-8D15-7C1B4B59EE04}"/>
          </ac:picMkLst>
        </pc:picChg>
        <pc:picChg chg="mod">
          <ac:chgData name="Alejandro Carrión" userId="757439b461449c9e" providerId="LiveId" clId="{ECF2C08A-1D63-4443-908D-B3C4743D2FCA}" dt="2021-08-30T17:20:12.118" v="1412" actId="1076"/>
          <ac:picMkLst>
            <pc:docMk/>
            <pc:sldMk cId="600991643" sldId="303"/>
            <ac:picMk id="10242" creationId="{29D0870C-D0F1-471B-9FD3-BC839AD594E0}"/>
          </ac:picMkLst>
        </pc:picChg>
        <pc:picChg chg="del mod">
          <ac:chgData name="Alejandro Carrión" userId="757439b461449c9e" providerId="LiveId" clId="{ECF2C08A-1D63-4443-908D-B3C4743D2FCA}" dt="2021-08-30T17:25:01.682" v="1421" actId="21"/>
          <ac:picMkLst>
            <pc:docMk/>
            <pc:sldMk cId="600991643" sldId="303"/>
            <ac:picMk id="11266" creationId="{DF170C3B-D013-4B88-AC04-FC9AAA90CC4C}"/>
          </ac:picMkLst>
        </pc:picChg>
        <pc:picChg chg="mod">
          <ac:chgData name="Alejandro Carrión" userId="757439b461449c9e" providerId="LiveId" clId="{ECF2C08A-1D63-4443-908D-B3C4743D2FCA}" dt="2021-08-30T17:41:34.085" v="1439" actId="1076"/>
          <ac:picMkLst>
            <pc:docMk/>
            <pc:sldMk cId="600991643" sldId="303"/>
            <ac:picMk id="12290" creationId="{51DFF283-2C35-4E95-B5D9-E04D48C0EB69}"/>
          </ac:picMkLst>
        </pc:picChg>
      </pc:sldChg>
      <pc:sldChg chg="addSp">
        <pc:chgData name="Alejandro Carrión" userId="757439b461449c9e" providerId="LiveId" clId="{ECF2C08A-1D63-4443-908D-B3C4743D2FCA}" dt="2021-08-30T17:24:56.284" v="1416"/>
        <pc:sldMkLst>
          <pc:docMk/>
          <pc:sldMk cId="958955869" sldId="303"/>
        </pc:sldMkLst>
        <pc:picChg chg="add">
          <ac:chgData name="Alejandro Carrión" userId="757439b461449c9e" providerId="LiveId" clId="{ECF2C08A-1D63-4443-908D-B3C4743D2FCA}" dt="2021-08-30T17:24:56.284" v="1416"/>
          <ac:picMkLst>
            <pc:docMk/>
            <pc:sldMk cId="958955869" sldId="303"/>
            <ac:picMk id="11266" creationId="{DF170C3B-D013-4B88-AC04-FC9AAA90CC4C}"/>
          </ac:picMkLst>
        </pc:picChg>
      </pc:sldChg>
      <pc:sldChg chg="addSp">
        <pc:chgData name="Alejandro Carrión" userId="757439b461449c9e" providerId="LiveId" clId="{ECF2C08A-1D63-4443-908D-B3C4743D2FCA}" dt="2021-08-30T17:33:37.064" v="1428"/>
        <pc:sldMkLst>
          <pc:docMk/>
          <pc:sldMk cId="3832227023" sldId="303"/>
        </pc:sldMkLst>
        <pc:picChg chg="add">
          <ac:chgData name="Alejandro Carrión" userId="757439b461449c9e" providerId="LiveId" clId="{ECF2C08A-1D63-4443-908D-B3C4743D2FCA}" dt="2021-08-30T17:33:37.064" v="1428"/>
          <ac:picMkLst>
            <pc:docMk/>
            <pc:sldMk cId="3832227023" sldId="303"/>
            <ac:picMk id="12290" creationId="{51DFF283-2C35-4E95-B5D9-E04D48C0EB69}"/>
          </ac:picMkLst>
        </pc:picChg>
      </pc:sldChg>
      <pc:sldChg chg="addSp delSp modSp add mod modClrScheme chgLayout">
        <pc:chgData name="Alejandro Carrión" userId="757439b461449c9e" providerId="LiveId" clId="{ECF2C08A-1D63-4443-908D-B3C4743D2FCA}" dt="2021-08-30T17:54:32.509" v="1619" actId="1076"/>
        <pc:sldMkLst>
          <pc:docMk/>
          <pc:sldMk cId="570694341" sldId="304"/>
        </pc:sldMkLst>
        <pc:spChg chg="add mod ord">
          <ac:chgData name="Alejandro Carrión" userId="757439b461449c9e" providerId="LiveId" clId="{ECF2C08A-1D63-4443-908D-B3C4743D2FCA}" dt="2021-08-30T17:54:16.949" v="1618" actId="1076"/>
          <ac:spMkLst>
            <pc:docMk/>
            <pc:sldMk cId="570694341" sldId="304"/>
            <ac:spMk id="2" creationId="{F82DBA64-D19E-49A6-B023-910C49F6E473}"/>
          </ac:spMkLst>
        </pc:spChg>
        <pc:spChg chg="add mod">
          <ac:chgData name="Alejandro Carrión" userId="757439b461449c9e" providerId="LiveId" clId="{ECF2C08A-1D63-4443-908D-B3C4743D2FCA}" dt="2021-08-30T17:54:11.163" v="1617" actId="1076"/>
          <ac:spMkLst>
            <pc:docMk/>
            <pc:sldMk cId="570694341" sldId="304"/>
            <ac:spMk id="6" creationId="{00A338AD-3F92-4BAA-97F4-0757B53CE1F3}"/>
          </ac:spMkLst>
        </pc:spChg>
        <pc:spChg chg="mod ord">
          <ac:chgData name="Alejandro Carrión" userId="757439b461449c9e" providerId="LiveId" clId="{ECF2C08A-1D63-4443-908D-B3C4743D2FCA}" dt="2021-08-30T17:45:13.527" v="1456" actId="700"/>
          <ac:spMkLst>
            <pc:docMk/>
            <pc:sldMk cId="570694341" sldId="304"/>
            <ac:spMk id="340" creationId="{00000000-0000-0000-0000-000000000000}"/>
          </ac:spMkLst>
        </pc:spChg>
        <pc:spChg chg="mod ord">
          <ac:chgData name="Alejandro Carrión" userId="757439b461449c9e" providerId="LiveId" clId="{ECF2C08A-1D63-4443-908D-B3C4743D2FCA}" dt="2021-08-30T17:45:13.527" v="1456" actId="700"/>
          <ac:spMkLst>
            <pc:docMk/>
            <pc:sldMk cId="570694341" sldId="304"/>
            <ac:spMk id="342" creationId="{00000000-0000-0000-0000-000000000000}"/>
          </ac:spMkLst>
        </pc:spChg>
        <pc:graphicFrameChg chg="del">
          <ac:chgData name="Alejandro Carrión" userId="757439b461449c9e" providerId="LiveId" clId="{ECF2C08A-1D63-4443-908D-B3C4743D2FCA}" dt="2021-08-30T17:45:06.912" v="1455" actId="478"/>
          <ac:graphicFrameMkLst>
            <pc:docMk/>
            <pc:sldMk cId="570694341" sldId="304"/>
            <ac:graphicFrameMk id="341" creationId="{00000000-0000-0000-0000-000000000000}"/>
          </ac:graphicFrameMkLst>
        </pc:graphicFrameChg>
        <pc:picChg chg="add mod">
          <ac:chgData name="Alejandro Carrión" userId="757439b461449c9e" providerId="LiveId" clId="{ECF2C08A-1D63-4443-908D-B3C4743D2FCA}" dt="2021-08-30T17:54:32.509" v="1619" actId="1076"/>
          <ac:picMkLst>
            <pc:docMk/>
            <pc:sldMk cId="570694341" sldId="304"/>
            <ac:picMk id="7" creationId="{63F64898-8624-4FB3-8D4D-327E857E5C5B}"/>
          </ac:picMkLst>
        </pc:picChg>
      </pc:sldChg>
      <pc:sldChg chg="addSp">
        <pc:chgData name="Alejandro Carrión" userId="757439b461449c9e" providerId="LiveId" clId="{ECF2C08A-1D63-4443-908D-B3C4743D2FCA}" dt="2021-08-30T18:09:04.589" v="1684"/>
        <pc:sldMkLst>
          <pc:docMk/>
          <pc:sldMk cId="80256629" sldId="305"/>
        </pc:sldMkLst>
        <pc:picChg chg="add">
          <ac:chgData name="Alejandro Carrión" userId="757439b461449c9e" providerId="LiveId" clId="{ECF2C08A-1D63-4443-908D-B3C4743D2FCA}" dt="2021-08-30T18:09:04.589" v="1684"/>
          <ac:picMkLst>
            <pc:docMk/>
            <pc:sldMk cId="80256629" sldId="305"/>
            <ac:picMk id="24578" creationId="{0D5C7D47-2FAE-4B75-8EBD-F411BC151AC0}"/>
          </ac:picMkLst>
        </pc:picChg>
      </pc:sldChg>
      <pc:sldChg chg="addSp">
        <pc:chgData name="Alejandro Carrión" userId="757439b461449c9e" providerId="LiveId" clId="{ECF2C08A-1D63-4443-908D-B3C4743D2FCA}" dt="2021-08-30T18:06:27.573" v="1650"/>
        <pc:sldMkLst>
          <pc:docMk/>
          <pc:sldMk cId="86576991" sldId="305"/>
        </pc:sldMkLst>
        <pc:picChg chg="add">
          <ac:chgData name="Alejandro Carrión" userId="757439b461449c9e" providerId="LiveId" clId="{ECF2C08A-1D63-4443-908D-B3C4743D2FCA}" dt="2021-08-30T18:06:27.573" v="1650"/>
          <ac:picMkLst>
            <pc:docMk/>
            <pc:sldMk cId="86576991" sldId="305"/>
            <ac:picMk id="18434" creationId="{BF2A17B8-FF8E-48AC-914B-E5CF8277512A}"/>
          </ac:picMkLst>
        </pc:picChg>
      </pc:sldChg>
      <pc:sldChg chg="addSp">
        <pc:chgData name="Alejandro Carrión" userId="757439b461449c9e" providerId="LiveId" clId="{ECF2C08A-1D63-4443-908D-B3C4743D2FCA}" dt="2021-08-30T18:10:31.332" v="1712"/>
        <pc:sldMkLst>
          <pc:docMk/>
          <pc:sldMk cId="362539122" sldId="305"/>
        </pc:sldMkLst>
        <pc:picChg chg="add">
          <ac:chgData name="Alejandro Carrión" userId="757439b461449c9e" providerId="LiveId" clId="{ECF2C08A-1D63-4443-908D-B3C4743D2FCA}" dt="2021-08-30T18:10:31.332" v="1712"/>
          <ac:picMkLst>
            <pc:docMk/>
            <pc:sldMk cId="362539122" sldId="305"/>
            <ac:picMk id="27650" creationId="{A7FDCFAA-541C-4A0E-86AE-DD4B1BDCC4C1}"/>
          </ac:picMkLst>
        </pc:picChg>
      </pc:sldChg>
      <pc:sldChg chg="addSp delSp modSp new add del mod modClrScheme chgLayout">
        <pc:chgData name="Alejandro Carrión" userId="757439b461449c9e" providerId="LiveId" clId="{ECF2C08A-1D63-4443-908D-B3C4743D2FCA}" dt="2021-08-30T18:32:15.215" v="1872" actId="14100"/>
        <pc:sldMkLst>
          <pc:docMk/>
          <pc:sldMk cId="695939527" sldId="305"/>
        </pc:sldMkLst>
        <pc:spChg chg="del mod ord">
          <ac:chgData name="Alejandro Carrión" userId="757439b461449c9e" providerId="LiveId" clId="{ECF2C08A-1D63-4443-908D-B3C4743D2FCA}" dt="2021-08-30T17:57:28.176" v="1621" actId="700"/>
          <ac:spMkLst>
            <pc:docMk/>
            <pc:sldMk cId="695939527" sldId="305"/>
            <ac:spMk id="2" creationId="{EE846749-EA93-4C8D-9CC9-7F4AC2EB0B34}"/>
          </ac:spMkLst>
        </pc:spChg>
        <pc:spChg chg="del mod ord">
          <ac:chgData name="Alejandro Carrión" userId="757439b461449c9e" providerId="LiveId" clId="{ECF2C08A-1D63-4443-908D-B3C4743D2FCA}" dt="2021-08-30T17:57:28.176" v="1621" actId="700"/>
          <ac:spMkLst>
            <pc:docMk/>
            <pc:sldMk cId="695939527" sldId="305"/>
            <ac:spMk id="3" creationId="{1B144415-FA11-4E7F-8510-06574F25EDA0}"/>
          </ac:spMkLst>
        </pc:spChg>
        <pc:spChg chg="add mod ord">
          <ac:chgData name="Alejandro Carrión" userId="757439b461449c9e" providerId="LiveId" clId="{ECF2C08A-1D63-4443-908D-B3C4743D2FCA}" dt="2021-08-30T18:32:15.215" v="1872" actId="14100"/>
          <ac:spMkLst>
            <pc:docMk/>
            <pc:sldMk cId="695939527" sldId="305"/>
            <ac:spMk id="4" creationId="{99D48B1A-F065-4B2D-AE60-3EAC607BFBE8}"/>
          </ac:spMkLst>
        </pc:spChg>
        <pc:spChg chg="add del mod ord">
          <ac:chgData name="Alejandro Carrión" userId="757439b461449c9e" providerId="LiveId" clId="{ECF2C08A-1D63-4443-908D-B3C4743D2FCA}" dt="2021-08-30T18:14:38.141" v="1756" actId="478"/>
          <ac:spMkLst>
            <pc:docMk/>
            <pc:sldMk cId="695939527" sldId="305"/>
            <ac:spMk id="5" creationId="{00C3682C-012B-4098-86C8-B559BA1696EB}"/>
          </ac:spMkLst>
        </pc:spChg>
        <pc:spChg chg="add mod">
          <ac:chgData name="Alejandro Carrión" userId="757439b461449c9e" providerId="LiveId" clId="{ECF2C08A-1D63-4443-908D-B3C4743D2FCA}" dt="2021-08-30T18:16:16.963" v="1779"/>
          <ac:spMkLst>
            <pc:docMk/>
            <pc:sldMk cId="695939527" sldId="305"/>
            <ac:spMk id="9" creationId="{934102B3-3B03-460C-897F-A3C521EB5420}"/>
          </ac:spMkLst>
        </pc:spChg>
        <pc:picChg chg="add mod">
          <ac:chgData name="Alejandro Carrión" userId="757439b461449c9e" providerId="LiveId" clId="{ECF2C08A-1D63-4443-908D-B3C4743D2FCA}" dt="2021-08-30T18:17:09.317" v="1782" actId="14100"/>
          <ac:picMkLst>
            <pc:docMk/>
            <pc:sldMk cId="695939527" sldId="305"/>
            <ac:picMk id="6" creationId="{FE2835EA-8806-42E1-B050-440CAD2C1887}"/>
          </ac:picMkLst>
        </pc:picChg>
        <pc:picChg chg="mod">
          <ac:chgData name="Alejandro Carrión" userId="757439b461449c9e" providerId="LiveId" clId="{ECF2C08A-1D63-4443-908D-B3C4743D2FCA}" dt="2021-08-30T18:19:10.373" v="1799" actId="1076"/>
          <ac:picMkLst>
            <pc:docMk/>
            <pc:sldMk cId="695939527" sldId="305"/>
            <ac:picMk id="13314" creationId="{84E3C435-0968-4A84-A50E-AD9B8981490C}"/>
          </ac:picMkLst>
        </pc:picChg>
        <pc:picChg chg="del mod">
          <ac:chgData name="Alejandro Carrión" userId="757439b461449c9e" providerId="LiveId" clId="{ECF2C08A-1D63-4443-908D-B3C4743D2FCA}" dt="2021-08-30T18:00:14.118" v="1634" actId="478"/>
          <ac:picMkLst>
            <pc:docMk/>
            <pc:sldMk cId="695939527" sldId="305"/>
            <ac:picMk id="14338" creationId="{2E26E9B4-EC8D-41F0-9DEA-E490B3AFBAB3}"/>
          </ac:picMkLst>
        </pc:picChg>
        <pc:picChg chg="del mod">
          <ac:chgData name="Alejandro Carrión" userId="757439b461449c9e" providerId="LiveId" clId="{ECF2C08A-1D63-4443-908D-B3C4743D2FCA}" dt="2021-08-30T18:01:15.134" v="1639" actId="478"/>
          <ac:picMkLst>
            <pc:docMk/>
            <pc:sldMk cId="695939527" sldId="305"/>
            <ac:picMk id="15362" creationId="{66A51912-B6E0-4B8B-9317-EB7715BA4A5D}"/>
          </ac:picMkLst>
        </pc:picChg>
        <pc:picChg chg="del mod">
          <ac:chgData name="Alejandro Carrión" userId="757439b461449c9e" providerId="LiveId" clId="{ECF2C08A-1D63-4443-908D-B3C4743D2FCA}" dt="2021-08-30T18:02:04.815" v="1644" actId="478"/>
          <ac:picMkLst>
            <pc:docMk/>
            <pc:sldMk cId="695939527" sldId="305"/>
            <ac:picMk id="16386" creationId="{03DB86A1-2BF3-4C8D-9028-DF7022CB2F74}"/>
          </ac:picMkLst>
        </pc:picChg>
        <pc:picChg chg="mod">
          <ac:chgData name="Alejandro Carrión" userId="757439b461449c9e" providerId="LiveId" clId="{ECF2C08A-1D63-4443-908D-B3C4743D2FCA}" dt="2021-08-30T18:06:19.061" v="1649" actId="22"/>
          <ac:picMkLst>
            <pc:docMk/>
            <pc:sldMk cId="695939527" sldId="305"/>
            <ac:picMk id="17410" creationId="{D24C3A8D-1923-4F32-822C-81FDA0B85FE5}"/>
          </ac:picMkLst>
        </pc:picChg>
        <pc:picChg chg="mod">
          <ac:chgData name="Alejandro Carrión" userId="757439b461449c9e" providerId="LiveId" clId="{ECF2C08A-1D63-4443-908D-B3C4743D2FCA}" dt="2021-08-30T18:06:29.118" v="1654" actId="22"/>
          <ac:picMkLst>
            <pc:docMk/>
            <pc:sldMk cId="695939527" sldId="305"/>
            <ac:picMk id="18434" creationId="{BF2A17B8-FF8E-48AC-914B-E5CF8277512A}"/>
          </ac:picMkLst>
        </pc:picChg>
        <pc:picChg chg="del mod">
          <ac:chgData name="Alejandro Carrión" userId="757439b461449c9e" providerId="LiveId" clId="{ECF2C08A-1D63-4443-908D-B3C4743D2FCA}" dt="2021-08-30T18:09:10.558" v="1689" actId="478"/>
          <ac:picMkLst>
            <pc:docMk/>
            <pc:sldMk cId="695939527" sldId="305"/>
            <ac:picMk id="19458" creationId="{DB05E071-2E34-4C84-9EC3-3938D8340E59}"/>
          </ac:picMkLst>
        </pc:picChg>
        <pc:picChg chg="del mod">
          <ac:chgData name="Alejandro Carrión" userId="757439b461449c9e" providerId="LiveId" clId="{ECF2C08A-1D63-4443-908D-B3C4743D2FCA}" dt="2021-08-30T18:09:11.190" v="1690" actId="478"/>
          <ac:picMkLst>
            <pc:docMk/>
            <pc:sldMk cId="695939527" sldId="305"/>
            <ac:picMk id="20482" creationId="{F78A7624-55BC-4FD9-BB27-26329E31A984}"/>
          </ac:picMkLst>
        </pc:picChg>
        <pc:picChg chg="del mod">
          <ac:chgData name="Alejandro Carrión" userId="757439b461449c9e" providerId="LiveId" clId="{ECF2C08A-1D63-4443-908D-B3C4743D2FCA}" dt="2021-08-30T18:07:54.686" v="1673" actId="478"/>
          <ac:picMkLst>
            <pc:docMk/>
            <pc:sldMk cId="695939527" sldId="305"/>
            <ac:picMk id="21506" creationId="{B4C79652-718C-4C49-A23C-E1279AAD132F}"/>
          </ac:picMkLst>
        </pc:picChg>
        <pc:picChg chg="mod">
          <ac:chgData name="Alejandro Carrión" userId="757439b461449c9e" providerId="LiveId" clId="{ECF2C08A-1D63-4443-908D-B3C4743D2FCA}" dt="2021-08-30T18:08:28.565" v="1678" actId="22"/>
          <ac:picMkLst>
            <pc:docMk/>
            <pc:sldMk cId="695939527" sldId="305"/>
            <ac:picMk id="22530" creationId="{CB5F0132-3896-4EB7-9982-AAE164D8CB2B}"/>
          </ac:picMkLst>
        </pc:picChg>
        <pc:picChg chg="del mod">
          <ac:chgData name="Alejandro Carrión" userId="757439b461449c9e" providerId="LiveId" clId="{ECF2C08A-1D63-4443-908D-B3C4743D2FCA}" dt="2021-08-30T18:08:41.719" v="1683" actId="478"/>
          <ac:picMkLst>
            <pc:docMk/>
            <pc:sldMk cId="695939527" sldId="305"/>
            <ac:picMk id="23554" creationId="{F19DAF85-BB61-4B24-8089-0CEE3DC60A52}"/>
          </ac:picMkLst>
        </pc:picChg>
        <pc:picChg chg="mod modCrop">
          <ac:chgData name="Alejandro Carrión" userId="757439b461449c9e" providerId="LiveId" clId="{ECF2C08A-1D63-4443-908D-B3C4743D2FCA}" dt="2021-08-30T18:19:12.596" v="1800" actId="1076"/>
          <ac:picMkLst>
            <pc:docMk/>
            <pc:sldMk cId="695939527" sldId="305"/>
            <ac:picMk id="24578" creationId="{0D5C7D47-2FAE-4B75-8EBD-F411BC151AC0}"/>
          </ac:picMkLst>
        </pc:picChg>
        <pc:picChg chg="del mod">
          <ac:chgData name="Alejandro Carrión" userId="757439b461449c9e" providerId="LiveId" clId="{ECF2C08A-1D63-4443-908D-B3C4743D2FCA}" dt="2021-08-30T18:10:16.894" v="1706" actId="478"/>
          <ac:picMkLst>
            <pc:docMk/>
            <pc:sldMk cId="695939527" sldId="305"/>
            <ac:picMk id="25602" creationId="{16766E72-485E-4F29-9E22-26838D7F9832}"/>
          </ac:picMkLst>
        </pc:picChg>
        <pc:picChg chg="mod">
          <ac:chgData name="Alejandro Carrión" userId="757439b461449c9e" providerId="LiveId" clId="{ECF2C08A-1D63-4443-908D-B3C4743D2FCA}" dt="2021-08-30T18:10:23.076" v="1711" actId="22"/>
          <ac:picMkLst>
            <pc:docMk/>
            <pc:sldMk cId="695939527" sldId="305"/>
            <ac:picMk id="26626" creationId="{79B2FC3F-CD40-420F-95C8-AE1DE8215C1D}"/>
          </ac:picMkLst>
        </pc:picChg>
        <pc:picChg chg="mod">
          <ac:chgData name="Alejandro Carrión" userId="757439b461449c9e" providerId="LiveId" clId="{ECF2C08A-1D63-4443-908D-B3C4743D2FCA}" dt="2021-08-30T18:10:32.828" v="1716" actId="22"/>
          <ac:picMkLst>
            <pc:docMk/>
            <pc:sldMk cId="695939527" sldId="305"/>
            <ac:picMk id="27650" creationId="{A7FDCFAA-541C-4A0E-86AE-DD4B1BDCC4C1}"/>
          </ac:picMkLst>
        </pc:picChg>
        <pc:picChg chg="mod modCrop">
          <ac:chgData name="Alejandro Carrión" userId="757439b461449c9e" providerId="LiveId" clId="{ECF2C08A-1D63-4443-908D-B3C4743D2FCA}" dt="2021-08-30T18:17:45.845" v="1794" actId="1076"/>
          <ac:picMkLst>
            <pc:docMk/>
            <pc:sldMk cId="695939527" sldId="305"/>
            <ac:picMk id="28674" creationId="{C79C17F3-A0B7-4C34-8000-795F412F9D06}"/>
          </ac:picMkLst>
        </pc:picChg>
        <pc:picChg chg="mod">
          <ac:chgData name="Alejandro Carrión" userId="757439b461449c9e" providerId="LiveId" clId="{ECF2C08A-1D63-4443-908D-B3C4743D2FCA}" dt="2021-08-30T18:13:52.004" v="1729" actId="22"/>
          <ac:picMkLst>
            <pc:docMk/>
            <pc:sldMk cId="695939527" sldId="305"/>
            <ac:picMk id="29698" creationId="{983FE418-070A-4D70-91E1-A26008A39361}"/>
          </ac:picMkLst>
        </pc:picChg>
        <pc:picChg chg="mod">
          <ac:chgData name="Alejandro Carrión" userId="757439b461449c9e" providerId="LiveId" clId="{ECF2C08A-1D63-4443-908D-B3C4743D2FCA}" dt="2021-08-30T18:19:16.285" v="1802" actId="14100"/>
          <ac:picMkLst>
            <pc:docMk/>
            <pc:sldMk cId="695939527" sldId="305"/>
            <ac:picMk id="30722" creationId="{64B6CD7C-237D-4F7B-8F73-1D023F07E22F}"/>
          </ac:picMkLst>
        </pc:picChg>
      </pc:sldChg>
      <pc:sldChg chg="addSp">
        <pc:chgData name="Alejandro Carrión" userId="757439b461449c9e" providerId="LiveId" clId="{ECF2C08A-1D63-4443-908D-B3C4743D2FCA}" dt="2021-08-30T18:01:58.828" v="1640"/>
        <pc:sldMkLst>
          <pc:docMk/>
          <pc:sldMk cId="990681771" sldId="305"/>
        </pc:sldMkLst>
        <pc:picChg chg="add">
          <ac:chgData name="Alejandro Carrión" userId="757439b461449c9e" providerId="LiveId" clId="{ECF2C08A-1D63-4443-908D-B3C4743D2FCA}" dt="2021-08-30T18:01:58.828" v="1640"/>
          <ac:picMkLst>
            <pc:docMk/>
            <pc:sldMk cId="990681771" sldId="305"/>
            <ac:picMk id="16386" creationId="{03DB86A1-2BF3-4C8D-9028-DF7022CB2F74}"/>
          </ac:picMkLst>
        </pc:picChg>
      </pc:sldChg>
      <pc:sldChg chg="addSp">
        <pc:chgData name="Alejandro Carrión" userId="757439b461449c9e" providerId="LiveId" clId="{ECF2C08A-1D63-4443-908D-B3C4743D2FCA}" dt="2021-08-30T18:10:21.916" v="1707"/>
        <pc:sldMkLst>
          <pc:docMk/>
          <pc:sldMk cId="1047697506" sldId="305"/>
        </pc:sldMkLst>
        <pc:picChg chg="add">
          <ac:chgData name="Alejandro Carrión" userId="757439b461449c9e" providerId="LiveId" clId="{ECF2C08A-1D63-4443-908D-B3C4743D2FCA}" dt="2021-08-30T18:10:21.916" v="1707"/>
          <ac:picMkLst>
            <pc:docMk/>
            <pc:sldMk cId="1047697506" sldId="305"/>
            <ac:picMk id="26626" creationId="{79B2FC3F-CD40-420F-95C8-AE1DE8215C1D}"/>
          </ac:picMkLst>
        </pc:picChg>
      </pc:sldChg>
      <pc:sldChg chg="addSp">
        <pc:chgData name="Alejandro Carrión" userId="757439b461449c9e" providerId="LiveId" clId="{ECF2C08A-1D63-4443-908D-B3C4743D2FCA}" dt="2021-08-30T18:07:24.605" v="1662"/>
        <pc:sldMkLst>
          <pc:docMk/>
          <pc:sldMk cId="1130674567" sldId="305"/>
        </pc:sldMkLst>
        <pc:picChg chg="add">
          <ac:chgData name="Alejandro Carrión" userId="757439b461449c9e" providerId="LiveId" clId="{ECF2C08A-1D63-4443-908D-B3C4743D2FCA}" dt="2021-08-30T18:07:24.605" v="1662"/>
          <ac:picMkLst>
            <pc:docMk/>
            <pc:sldMk cId="1130674567" sldId="305"/>
            <ac:picMk id="20482" creationId="{F78A7624-55BC-4FD9-BB27-26329E31A984}"/>
          </ac:picMkLst>
        </pc:picChg>
      </pc:sldChg>
      <pc:sldChg chg="addSp">
        <pc:chgData name="Alejandro Carrión" userId="757439b461449c9e" providerId="LiveId" clId="{ECF2C08A-1D63-4443-908D-B3C4743D2FCA}" dt="2021-08-30T18:01:13.939" v="1635"/>
        <pc:sldMkLst>
          <pc:docMk/>
          <pc:sldMk cId="1630243633" sldId="305"/>
        </pc:sldMkLst>
        <pc:picChg chg="add">
          <ac:chgData name="Alejandro Carrión" userId="757439b461449c9e" providerId="LiveId" clId="{ECF2C08A-1D63-4443-908D-B3C4743D2FCA}" dt="2021-08-30T18:01:13.939" v="1635"/>
          <ac:picMkLst>
            <pc:docMk/>
            <pc:sldMk cId="1630243633" sldId="305"/>
            <ac:picMk id="15362" creationId="{66A51912-B6E0-4B8B-9317-EB7715BA4A5D}"/>
          </ac:picMkLst>
        </pc:picChg>
      </pc:sldChg>
      <pc:sldChg chg="addSp">
        <pc:chgData name="Alejandro Carrión" userId="757439b461449c9e" providerId="LiveId" clId="{ECF2C08A-1D63-4443-908D-B3C4743D2FCA}" dt="2021-08-30T18:08:39.660" v="1679"/>
        <pc:sldMkLst>
          <pc:docMk/>
          <pc:sldMk cId="1923865681" sldId="305"/>
        </pc:sldMkLst>
        <pc:picChg chg="add">
          <ac:chgData name="Alejandro Carrión" userId="757439b461449c9e" providerId="LiveId" clId="{ECF2C08A-1D63-4443-908D-B3C4743D2FCA}" dt="2021-08-30T18:08:39.660" v="1679"/>
          <ac:picMkLst>
            <pc:docMk/>
            <pc:sldMk cId="1923865681" sldId="305"/>
            <ac:picMk id="23554" creationId="{F19DAF85-BB61-4B24-8089-0CEE3DC60A52}"/>
          </ac:picMkLst>
        </pc:picChg>
      </pc:sldChg>
      <pc:sldChg chg="addSp">
        <pc:chgData name="Alejandro Carrión" userId="757439b461449c9e" providerId="LiveId" clId="{ECF2C08A-1D63-4443-908D-B3C4743D2FCA}" dt="2021-08-30T18:10:15.881" v="1702"/>
        <pc:sldMkLst>
          <pc:docMk/>
          <pc:sldMk cId="1942491338" sldId="305"/>
        </pc:sldMkLst>
        <pc:picChg chg="add">
          <ac:chgData name="Alejandro Carrión" userId="757439b461449c9e" providerId="LiveId" clId="{ECF2C08A-1D63-4443-908D-B3C4743D2FCA}" dt="2021-08-30T18:10:15.881" v="1702"/>
          <ac:picMkLst>
            <pc:docMk/>
            <pc:sldMk cId="1942491338" sldId="305"/>
            <ac:picMk id="25602" creationId="{16766E72-485E-4F29-9E22-26838D7F9832}"/>
          </ac:picMkLst>
        </pc:picChg>
      </pc:sldChg>
      <pc:sldChg chg="addSp">
        <pc:chgData name="Alejandro Carrión" userId="757439b461449c9e" providerId="LiveId" clId="{ECF2C08A-1D63-4443-908D-B3C4743D2FCA}" dt="2021-08-30T18:14:01.654" v="1730"/>
        <pc:sldMkLst>
          <pc:docMk/>
          <pc:sldMk cId="2077828578" sldId="305"/>
        </pc:sldMkLst>
        <pc:picChg chg="add">
          <ac:chgData name="Alejandro Carrión" userId="757439b461449c9e" providerId="LiveId" clId="{ECF2C08A-1D63-4443-908D-B3C4743D2FCA}" dt="2021-08-30T18:14:01.654" v="1730"/>
          <ac:picMkLst>
            <pc:docMk/>
            <pc:sldMk cId="2077828578" sldId="305"/>
            <ac:picMk id="30722" creationId="{64B6CD7C-237D-4F7B-8F73-1D023F07E22F}"/>
          </ac:picMkLst>
        </pc:picChg>
      </pc:sldChg>
      <pc:sldChg chg="addSp">
        <pc:chgData name="Alejandro Carrión" userId="757439b461449c9e" providerId="LiveId" clId="{ECF2C08A-1D63-4443-908D-B3C4743D2FCA}" dt="2021-08-30T18:10:36.076" v="1717"/>
        <pc:sldMkLst>
          <pc:docMk/>
          <pc:sldMk cId="2136108369" sldId="305"/>
        </pc:sldMkLst>
        <pc:picChg chg="add">
          <ac:chgData name="Alejandro Carrión" userId="757439b461449c9e" providerId="LiveId" clId="{ECF2C08A-1D63-4443-908D-B3C4743D2FCA}" dt="2021-08-30T18:10:36.076" v="1717"/>
          <ac:picMkLst>
            <pc:docMk/>
            <pc:sldMk cId="2136108369" sldId="305"/>
            <ac:picMk id="28674" creationId="{C79C17F3-A0B7-4C34-8000-795F412F9D06}"/>
          </ac:picMkLst>
        </pc:picChg>
      </pc:sldChg>
      <pc:sldChg chg="addSp">
        <pc:chgData name="Alejandro Carrión" userId="757439b461449c9e" providerId="LiveId" clId="{ECF2C08A-1D63-4443-908D-B3C4743D2FCA}" dt="2021-08-30T18:08:27.190" v="1674"/>
        <pc:sldMkLst>
          <pc:docMk/>
          <pc:sldMk cId="2265654641" sldId="305"/>
        </pc:sldMkLst>
        <pc:picChg chg="add">
          <ac:chgData name="Alejandro Carrión" userId="757439b461449c9e" providerId="LiveId" clId="{ECF2C08A-1D63-4443-908D-B3C4743D2FCA}" dt="2021-08-30T18:08:27.190" v="1674"/>
          <ac:picMkLst>
            <pc:docMk/>
            <pc:sldMk cId="2265654641" sldId="305"/>
            <ac:picMk id="22530" creationId="{CB5F0132-3896-4EB7-9982-AAE164D8CB2B}"/>
          </ac:picMkLst>
        </pc:picChg>
      </pc:sldChg>
      <pc:sldChg chg="addSp">
        <pc:chgData name="Alejandro Carrión" userId="757439b461449c9e" providerId="LiveId" clId="{ECF2C08A-1D63-4443-908D-B3C4743D2FCA}" dt="2021-08-30T18:06:16.969" v="1645"/>
        <pc:sldMkLst>
          <pc:docMk/>
          <pc:sldMk cId="2330277342" sldId="305"/>
        </pc:sldMkLst>
        <pc:picChg chg="add">
          <ac:chgData name="Alejandro Carrión" userId="757439b461449c9e" providerId="LiveId" clId="{ECF2C08A-1D63-4443-908D-B3C4743D2FCA}" dt="2021-08-30T18:06:16.969" v="1645"/>
          <ac:picMkLst>
            <pc:docMk/>
            <pc:sldMk cId="2330277342" sldId="305"/>
            <ac:picMk id="17410" creationId="{D24C3A8D-1923-4F32-822C-81FDA0B85FE5}"/>
          </ac:picMkLst>
        </pc:picChg>
      </pc:sldChg>
      <pc:sldChg chg="addSp">
        <pc:chgData name="Alejandro Carrión" userId="757439b461449c9e" providerId="LiveId" clId="{ECF2C08A-1D63-4443-908D-B3C4743D2FCA}" dt="2021-08-30T18:13:50.664" v="1725"/>
        <pc:sldMkLst>
          <pc:docMk/>
          <pc:sldMk cId="2428935320" sldId="305"/>
        </pc:sldMkLst>
        <pc:picChg chg="add">
          <ac:chgData name="Alejandro Carrión" userId="757439b461449c9e" providerId="LiveId" clId="{ECF2C08A-1D63-4443-908D-B3C4743D2FCA}" dt="2021-08-30T18:13:50.664" v="1725"/>
          <ac:picMkLst>
            <pc:docMk/>
            <pc:sldMk cId="2428935320" sldId="305"/>
            <ac:picMk id="29698" creationId="{983FE418-070A-4D70-91E1-A26008A39361}"/>
          </ac:picMkLst>
        </pc:picChg>
      </pc:sldChg>
      <pc:sldChg chg="addSp">
        <pc:chgData name="Alejandro Carrión" userId="757439b461449c9e" providerId="LiveId" clId="{ECF2C08A-1D63-4443-908D-B3C4743D2FCA}" dt="2021-08-30T18:07:53.495" v="1669"/>
        <pc:sldMkLst>
          <pc:docMk/>
          <pc:sldMk cId="2499160948" sldId="305"/>
        </pc:sldMkLst>
        <pc:picChg chg="add">
          <ac:chgData name="Alejandro Carrión" userId="757439b461449c9e" providerId="LiveId" clId="{ECF2C08A-1D63-4443-908D-B3C4743D2FCA}" dt="2021-08-30T18:07:53.495" v="1669"/>
          <ac:picMkLst>
            <pc:docMk/>
            <pc:sldMk cId="2499160948" sldId="305"/>
            <ac:picMk id="21506" creationId="{B4C79652-718C-4C49-A23C-E1279AAD132F}"/>
          </ac:picMkLst>
        </pc:picChg>
      </pc:sldChg>
      <pc:sldChg chg="addSp">
        <pc:chgData name="Alejandro Carrión" userId="757439b461449c9e" providerId="LiveId" clId="{ECF2C08A-1D63-4443-908D-B3C4743D2FCA}" dt="2021-08-30T18:06:59.048" v="1655"/>
        <pc:sldMkLst>
          <pc:docMk/>
          <pc:sldMk cId="3175650372" sldId="305"/>
        </pc:sldMkLst>
        <pc:picChg chg="add">
          <ac:chgData name="Alejandro Carrión" userId="757439b461449c9e" providerId="LiveId" clId="{ECF2C08A-1D63-4443-908D-B3C4743D2FCA}" dt="2021-08-30T18:06:59.048" v="1655"/>
          <ac:picMkLst>
            <pc:docMk/>
            <pc:sldMk cId="3175650372" sldId="305"/>
            <ac:picMk id="19458" creationId="{DB05E071-2E34-4C84-9EC3-3938D8340E59}"/>
          </ac:picMkLst>
        </pc:picChg>
      </pc:sldChg>
      <pc:sldChg chg="addSp">
        <pc:chgData name="Alejandro Carrión" userId="757439b461449c9e" providerId="LiveId" clId="{ECF2C08A-1D63-4443-908D-B3C4743D2FCA}" dt="2021-08-30T17:58:45.247" v="1624"/>
        <pc:sldMkLst>
          <pc:docMk/>
          <pc:sldMk cId="3577201348" sldId="305"/>
        </pc:sldMkLst>
        <pc:picChg chg="add">
          <ac:chgData name="Alejandro Carrión" userId="757439b461449c9e" providerId="LiveId" clId="{ECF2C08A-1D63-4443-908D-B3C4743D2FCA}" dt="2021-08-30T17:58:45.247" v="1624"/>
          <ac:picMkLst>
            <pc:docMk/>
            <pc:sldMk cId="3577201348" sldId="305"/>
            <ac:picMk id="13314" creationId="{84E3C435-0968-4A84-A50E-AD9B8981490C}"/>
          </ac:picMkLst>
        </pc:picChg>
      </pc:sldChg>
      <pc:sldChg chg="addSp">
        <pc:chgData name="Alejandro Carrión" userId="757439b461449c9e" providerId="LiveId" clId="{ECF2C08A-1D63-4443-908D-B3C4743D2FCA}" dt="2021-08-30T18:00:11.535" v="1630"/>
        <pc:sldMkLst>
          <pc:docMk/>
          <pc:sldMk cId="4182205874" sldId="305"/>
        </pc:sldMkLst>
        <pc:picChg chg="add">
          <ac:chgData name="Alejandro Carrión" userId="757439b461449c9e" providerId="LiveId" clId="{ECF2C08A-1D63-4443-908D-B3C4743D2FCA}" dt="2021-08-30T18:00:11.535" v="1630"/>
          <ac:picMkLst>
            <pc:docMk/>
            <pc:sldMk cId="4182205874" sldId="305"/>
            <ac:picMk id="14338" creationId="{2E26E9B4-EC8D-41F0-9DEA-E490B3AFBAB3}"/>
          </ac:picMkLst>
        </pc:picChg>
      </pc:sldChg>
      <pc:sldChg chg="addSp delSp modSp new mod modClrScheme chgLayout">
        <pc:chgData name="Alejandro Carrión" userId="757439b461449c9e" providerId="LiveId" clId="{ECF2C08A-1D63-4443-908D-B3C4743D2FCA}" dt="2021-08-31T17:44:45.106" v="3292" actId="113"/>
        <pc:sldMkLst>
          <pc:docMk/>
          <pc:sldMk cId="3387673270" sldId="306"/>
        </pc:sldMkLst>
        <pc:spChg chg="del mod ord">
          <ac:chgData name="Alejandro Carrión" userId="757439b461449c9e" providerId="LiveId" clId="{ECF2C08A-1D63-4443-908D-B3C4743D2FCA}" dt="2021-08-30T18:24:11.889" v="1804" actId="700"/>
          <ac:spMkLst>
            <pc:docMk/>
            <pc:sldMk cId="3387673270" sldId="306"/>
            <ac:spMk id="2" creationId="{5364848A-AF5E-4D5D-A71C-752BCE8BCB3D}"/>
          </ac:spMkLst>
        </pc:spChg>
        <pc:spChg chg="del mod ord">
          <ac:chgData name="Alejandro Carrión" userId="757439b461449c9e" providerId="LiveId" clId="{ECF2C08A-1D63-4443-908D-B3C4743D2FCA}" dt="2021-08-30T18:24:11.889" v="1804" actId="700"/>
          <ac:spMkLst>
            <pc:docMk/>
            <pc:sldMk cId="3387673270" sldId="306"/>
            <ac:spMk id="3" creationId="{12772ABD-17D2-4428-A9A2-F561145C8320}"/>
          </ac:spMkLst>
        </pc:spChg>
        <pc:spChg chg="add mod ord">
          <ac:chgData name="Alejandro Carrión" userId="757439b461449c9e" providerId="LiveId" clId="{ECF2C08A-1D63-4443-908D-B3C4743D2FCA}" dt="2021-08-31T17:44:45.106" v="3292" actId="113"/>
          <ac:spMkLst>
            <pc:docMk/>
            <pc:sldMk cId="3387673270" sldId="306"/>
            <ac:spMk id="4" creationId="{BF52B7DE-5887-4E0E-A1E2-39957FD5F9FF}"/>
          </ac:spMkLst>
        </pc:spChg>
        <pc:spChg chg="add del mod ord">
          <ac:chgData name="Alejandro Carrión" userId="757439b461449c9e" providerId="LiveId" clId="{ECF2C08A-1D63-4443-908D-B3C4743D2FCA}" dt="2021-08-30T18:27:47.149" v="1848" actId="478"/>
          <ac:spMkLst>
            <pc:docMk/>
            <pc:sldMk cId="3387673270" sldId="306"/>
            <ac:spMk id="5" creationId="{66ED0C38-96AC-44F3-94A7-70DCD590E59A}"/>
          </ac:spMkLst>
        </pc:spChg>
        <pc:spChg chg="add mod">
          <ac:chgData name="Alejandro Carrión" userId="757439b461449c9e" providerId="LiveId" clId="{ECF2C08A-1D63-4443-908D-B3C4743D2FCA}" dt="2021-08-30T18:24:18.578" v="1805"/>
          <ac:spMkLst>
            <pc:docMk/>
            <pc:sldMk cId="3387673270" sldId="306"/>
            <ac:spMk id="6" creationId="{57CD6963-C021-4F2A-B2B3-BC2173F77F80}"/>
          </ac:spMkLst>
        </pc:spChg>
        <pc:picChg chg="add mod ord">
          <ac:chgData name="Alejandro Carrión" userId="757439b461449c9e" providerId="LiveId" clId="{ECF2C08A-1D63-4443-908D-B3C4743D2FCA}" dt="2021-08-31T17:35:52.309" v="2884" actId="167"/>
          <ac:picMkLst>
            <pc:docMk/>
            <pc:sldMk cId="3387673270" sldId="306"/>
            <ac:picMk id="8" creationId="{5DC83C74-897D-45D8-9DF6-479AF7FE2296}"/>
          </ac:picMkLst>
        </pc:picChg>
      </pc:sldChg>
      <pc:sldChg chg="addSp delSp modSp add mod">
        <pc:chgData name="Alejandro Carrión" userId="757439b461449c9e" providerId="LiveId" clId="{ECF2C08A-1D63-4443-908D-B3C4743D2FCA}" dt="2021-08-31T17:30:24.264" v="2856" actId="1076"/>
        <pc:sldMkLst>
          <pc:docMk/>
          <pc:sldMk cId="2644552776" sldId="307"/>
        </pc:sldMkLst>
        <pc:spChg chg="mod">
          <ac:chgData name="Alejandro Carrión" userId="757439b461449c9e" providerId="LiveId" clId="{ECF2C08A-1D63-4443-908D-B3C4743D2FCA}" dt="2021-08-30T18:25:12.049" v="1847" actId="20577"/>
          <ac:spMkLst>
            <pc:docMk/>
            <pc:sldMk cId="2644552776" sldId="307"/>
            <ac:spMk id="4" creationId="{BF52B7DE-5887-4E0E-A1E2-39957FD5F9FF}"/>
          </ac:spMkLst>
        </pc:spChg>
        <pc:spChg chg="del">
          <ac:chgData name="Alejandro Carrión" userId="757439b461449c9e" providerId="LiveId" clId="{ECF2C08A-1D63-4443-908D-B3C4743D2FCA}" dt="2021-08-31T17:28:20.834" v="2835" actId="478"/>
          <ac:spMkLst>
            <pc:docMk/>
            <pc:sldMk cId="2644552776" sldId="307"/>
            <ac:spMk id="5" creationId="{66ED0C38-96AC-44F3-94A7-70DCD590E59A}"/>
          </ac:spMkLst>
        </pc:spChg>
        <pc:picChg chg="add mod">
          <ac:chgData name="Alejandro Carrión" userId="757439b461449c9e" providerId="LiveId" clId="{ECF2C08A-1D63-4443-908D-B3C4743D2FCA}" dt="2021-08-31T17:30:24.264" v="2856" actId="1076"/>
          <ac:picMkLst>
            <pc:docMk/>
            <pc:sldMk cId="2644552776" sldId="307"/>
            <ac:picMk id="3" creationId="{C58007B6-8CDD-4339-9050-08BC6D7E4BDE}"/>
          </ac:picMkLst>
        </pc:picChg>
        <pc:picChg chg="add mod">
          <ac:chgData name="Alejandro Carrión" userId="757439b461449c9e" providerId="LiveId" clId="{ECF2C08A-1D63-4443-908D-B3C4743D2FCA}" dt="2021-08-31T17:29:47.552" v="2853" actId="1076"/>
          <ac:picMkLst>
            <pc:docMk/>
            <pc:sldMk cId="2644552776" sldId="307"/>
            <ac:picMk id="8" creationId="{0D3DC8FF-97D0-4F30-BE65-827FF9AEBBBB}"/>
          </ac:picMkLst>
        </pc:picChg>
      </pc:sldChg>
      <pc:sldChg chg="addSp delSp modSp add del mod chgLayout">
        <pc:chgData name="Alejandro Carrión" userId="757439b461449c9e" providerId="LiveId" clId="{ECF2C08A-1D63-4443-908D-B3C4743D2FCA}" dt="2021-08-31T17:25:29.412" v="2834" actId="115"/>
        <pc:sldMkLst>
          <pc:docMk/>
          <pc:sldMk cId="1003742140" sldId="308"/>
        </pc:sldMkLst>
        <pc:spChg chg="mod ord">
          <ac:chgData name="Alejandro Carrión" userId="757439b461449c9e" providerId="LiveId" clId="{ECF2C08A-1D63-4443-908D-B3C4743D2FCA}" dt="2021-08-30T19:18:44.672" v="2380" actId="114"/>
          <ac:spMkLst>
            <pc:docMk/>
            <pc:sldMk cId="1003742140" sldId="308"/>
            <ac:spMk id="4" creationId="{BF52B7DE-5887-4E0E-A1E2-39957FD5F9FF}"/>
          </ac:spMkLst>
        </pc:spChg>
        <pc:spChg chg="del">
          <ac:chgData name="Alejandro Carrión" userId="757439b461449c9e" providerId="LiveId" clId="{ECF2C08A-1D63-4443-908D-B3C4743D2FCA}" dt="2021-08-30T18:57:00.525" v="2126" actId="478"/>
          <ac:spMkLst>
            <pc:docMk/>
            <pc:sldMk cId="1003742140" sldId="308"/>
            <ac:spMk id="5" creationId="{66ED0C38-96AC-44F3-94A7-70DCD590E59A}"/>
          </ac:spMkLst>
        </pc:spChg>
        <pc:spChg chg="mod ord">
          <ac:chgData name="Alejandro Carrión" userId="757439b461449c9e" providerId="LiveId" clId="{ECF2C08A-1D63-4443-908D-B3C4743D2FCA}" dt="2021-08-30T19:09:48.478" v="2332" actId="700"/>
          <ac:spMkLst>
            <pc:docMk/>
            <pc:sldMk cId="1003742140" sldId="308"/>
            <ac:spMk id="6" creationId="{57CD6963-C021-4F2A-B2B3-BC2173F77F80}"/>
          </ac:spMkLst>
        </pc:spChg>
        <pc:spChg chg="add mod ord">
          <ac:chgData name="Alejandro Carrión" userId="757439b461449c9e" providerId="LiveId" clId="{ECF2C08A-1D63-4443-908D-B3C4743D2FCA}" dt="2021-08-31T17:25:29.412" v="2834" actId="115"/>
          <ac:spMkLst>
            <pc:docMk/>
            <pc:sldMk cId="1003742140" sldId="308"/>
            <ac:spMk id="15" creationId="{6B6259AF-1D2A-4AB1-9BFB-5370E1EE3AEE}"/>
          </ac:spMkLst>
        </pc:spChg>
        <pc:picChg chg="add del mod">
          <ac:chgData name="Alejandro Carrión" userId="757439b461449c9e" providerId="LiveId" clId="{ECF2C08A-1D63-4443-908D-B3C4743D2FCA}" dt="2021-08-30T18:45:28.717" v="1970" actId="478"/>
          <ac:picMkLst>
            <pc:docMk/>
            <pc:sldMk cId="1003742140" sldId="308"/>
            <ac:picMk id="3" creationId="{6A6148B2-6126-42BF-B828-96D18F7ABFA2}"/>
          </ac:picMkLst>
        </pc:picChg>
        <pc:picChg chg="add del mod">
          <ac:chgData name="Alejandro Carrión" userId="757439b461449c9e" providerId="LiveId" clId="{ECF2C08A-1D63-4443-908D-B3C4743D2FCA}" dt="2021-08-30T18:46:05.973" v="1977" actId="478"/>
          <ac:picMkLst>
            <pc:docMk/>
            <pc:sldMk cId="1003742140" sldId="308"/>
            <ac:picMk id="8" creationId="{2FE853D0-ABE4-4E16-BBED-9F701B1BA83A}"/>
          </ac:picMkLst>
        </pc:picChg>
        <pc:picChg chg="add del mod">
          <ac:chgData name="Alejandro Carrión" userId="757439b461449c9e" providerId="LiveId" clId="{ECF2C08A-1D63-4443-908D-B3C4743D2FCA}" dt="2021-08-30T18:46:05.437" v="1976" actId="478"/>
          <ac:picMkLst>
            <pc:docMk/>
            <pc:sldMk cId="1003742140" sldId="308"/>
            <ac:picMk id="10" creationId="{94A89131-5421-4405-B302-9197AA8AB270}"/>
          </ac:picMkLst>
        </pc:picChg>
        <pc:picChg chg="add del mod">
          <ac:chgData name="Alejandro Carrión" userId="757439b461449c9e" providerId="LiveId" clId="{ECF2C08A-1D63-4443-908D-B3C4743D2FCA}" dt="2021-08-30T19:09:43.381" v="2330" actId="478"/>
          <ac:picMkLst>
            <pc:docMk/>
            <pc:sldMk cId="1003742140" sldId="308"/>
            <ac:picMk id="12" creationId="{9D21512D-BCAD-49CD-A02C-7823A6A64AB1}"/>
          </ac:picMkLst>
        </pc:picChg>
        <pc:picChg chg="add del mod">
          <ac:chgData name="Alejandro Carrión" userId="757439b461449c9e" providerId="LiveId" clId="{ECF2C08A-1D63-4443-908D-B3C4743D2FCA}" dt="2021-08-30T19:09:45.221" v="2331" actId="478"/>
          <ac:picMkLst>
            <pc:docMk/>
            <pc:sldMk cId="1003742140" sldId="308"/>
            <ac:picMk id="14" creationId="{E7062DE5-2D79-4E0C-BF4F-3430492EED27}"/>
          </ac:picMkLst>
        </pc:picChg>
        <pc:picChg chg="del mod modCrop">
          <ac:chgData name="Alejandro Carrión" userId="757439b461449c9e" providerId="LiveId" clId="{ECF2C08A-1D63-4443-908D-B3C4743D2FCA}" dt="2021-08-30T19:23:47.070" v="2606" actId="478"/>
          <ac:picMkLst>
            <pc:docMk/>
            <pc:sldMk cId="1003742140" sldId="308"/>
            <ac:picMk id="32770" creationId="{650D476E-B592-47E9-9DA4-D04C4F6EFF0C}"/>
          </ac:picMkLst>
        </pc:picChg>
        <pc:picChg chg="mod">
          <ac:chgData name="Alejandro Carrión" userId="757439b461449c9e" providerId="LiveId" clId="{ECF2C08A-1D63-4443-908D-B3C4743D2FCA}" dt="2021-08-30T19:23:55.732" v="2613" actId="14100"/>
          <ac:picMkLst>
            <pc:docMk/>
            <pc:sldMk cId="1003742140" sldId="308"/>
            <ac:picMk id="33794" creationId="{65D1F50A-4DF6-4A56-AE0E-9DD457B32924}"/>
          </ac:picMkLst>
        </pc:picChg>
      </pc:sldChg>
      <pc:sldChg chg="addSp">
        <pc:chgData name="Alejandro Carrión" userId="757439b461449c9e" providerId="LiveId" clId="{ECF2C08A-1D63-4443-908D-B3C4743D2FCA}" dt="2021-08-30T19:23:47.773" v="2607"/>
        <pc:sldMkLst>
          <pc:docMk/>
          <pc:sldMk cId="2240895906" sldId="308"/>
        </pc:sldMkLst>
        <pc:picChg chg="add">
          <ac:chgData name="Alejandro Carrión" userId="757439b461449c9e" providerId="LiveId" clId="{ECF2C08A-1D63-4443-908D-B3C4743D2FCA}" dt="2021-08-30T19:23:47.773" v="2607"/>
          <ac:picMkLst>
            <pc:docMk/>
            <pc:sldMk cId="2240895906" sldId="308"/>
            <ac:picMk id="33794" creationId="{65D1F50A-4DF6-4A56-AE0E-9DD457B32924}"/>
          </ac:picMkLst>
        </pc:picChg>
      </pc:sldChg>
      <pc:sldChg chg="new del">
        <pc:chgData name="Alejandro Carrión" userId="757439b461449c9e" providerId="LiveId" clId="{ECF2C08A-1D63-4443-908D-B3C4743D2FCA}" dt="2021-08-30T18:30:43.527" v="1868" actId="680"/>
        <pc:sldMkLst>
          <pc:docMk/>
          <pc:sldMk cId="2586324219" sldId="308"/>
        </pc:sldMkLst>
      </pc:sldChg>
      <pc:sldChg chg="addSp">
        <pc:chgData name="Alejandro Carrión" userId="757439b461449c9e" providerId="LiveId" clId="{ECF2C08A-1D63-4443-908D-B3C4743D2FCA}" dt="2021-08-30T19:16:23.009" v="2337"/>
        <pc:sldMkLst>
          <pc:docMk/>
          <pc:sldMk cId="3128196195" sldId="308"/>
        </pc:sldMkLst>
        <pc:picChg chg="add">
          <ac:chgData name="Alejandro Carrión" userId="757439b461449c9e" providerId="LiveId" clId="{ECF2C08A-1D63-4443-908D-B3C4743D2FCA}" dt="2021-08-30T19:16:23.009" v="2337"/>
          <ac:picMkLst>
            <pc:docMk/>
            <pc:sldMk cId="3128196195" sldId="308"/>
            <ac:picMk id="32770" creationId="{650D476E-B592-47E9-9DA4-D04C4F6EFF0C}"/>
          </ac:picMkLst>
        </pc:picChg>
      </pc:sldChg>
      <pc:sldChg chg="addSp delSp modSp add mod">
        <pc:chgData name="Alejandro Carrión" userId="757439b461449c9e" providerId="LiveId" clId="{ECF2C08A-1D63-4443-908D-B3C4743D2FCA}" dt="2021-08-30T19:27:51.537" v="2615" actId="20577"/>
        <pc:sldMkLst>
          <pc:docMk/>
          <pc:sldMk cId="1817353308" sldId="309"/>
        </pc:sldMkLst>
        <pc:spChg chg="mod">
          <ac:chgData name="Alejandro Carrión" userId="757439b461449c9e" providerId="LiveId" clId="{ECF2C08A-1D63-4443-908D-B3C4743D2FCA}" dt="2021-08-30T18:34:48.825" v="1916" actId="20577"/>
          <ac:spMkLst>
            <pc:docMk/>
            <pc:sldMk cId="1817353308" sldId="309"/>
            <ac:spMk id="4" creationId="{BF52B7DE-5887-4E0E-A1E2-39957FD5F9FF}"/>
          </ac:spMkLst>
        </pc:spChg>
        <pc:spChg chg="mod">
          <ac:chgData name="Alejandro Carrión" userId="757439b461449c9e" providerId="LiveId" clId="{ECF2C08A-1D63-4443-908D-B3C4743D2FCA}" dt="2021-08-30T19:27:51.537" v="2615" actId="20577"/>
          <ac:spMkLst>
            <pc:docMk/>
            <pc:sldMk cId="1817353308" sldId="309"/>
            <ac:spMk id="5" creationId="{66ED0C38-96AC-44F3-94A7-70DCD590E59A}"/>
          </ac:spMkLst>
        </pc:spChg>
        <pc:spChg chg="add del mod">
          <ac:chgData name="Alejandro Carrión" userId="757439b461449c9e" providerId="LiveId" clId="{ECF2C08A-1D63-4443-908D-B3C4743D2FCA}" dt="2021-08-30T18:50:32.397" v="1988" actId="478"/>
          <ac:spMkLst>
            <pc:docMk/>
            <pc:sldMk cId="1817353308" sldId="309"/>
            <ac:spMk id="7" creationId="{7AE2C52A-043B-40CA-948F-8DAFA95C0DE0}"/>
          </ac:spMkLst>
        </pc:spChg>
      </pc:sldChg>
      <pc:sldChg chg="delSp modSp add mod">
        <pc:chgData name="Alejandro Carrión" userId="757439b461449c9e" providerId="LiveId" clId="{ECF2C08A-1D63-4443-908D-B3C4743D2FCA}" dt="2021-08-30T19:18:59.053" v="2388" actId="20577"/>
        <pc:sldMkLst>
          <pc:docMk/>
          <pc:sldMk cId="1190662551" sldId="310"/>
        </pc:sldMkLst>
        <pc:spChg chg="mod">
          <ac:chgData name="Alejandro Carrión" userId="757439b461449c9e" providerId="LiveId" clId="{ECF2C08A-1D63-4443-908D-B3C4743D2FCA}" dt="2021-08-30T19:18:59.053" v="2388" actId="20577"/>
          <ac:spMkLst>
            <pc:docMk/>
            <pc:sldMk cId="1190662551" sldId="310"/>
            <ac:spMk id="4" creationId="{BF52B7DE-5887-4E0E-A1E2-39957FD5F9FF}"/>
          </ac:spMkLst>
        </pc:spChg>
        <pc:spChg chg="del">
          <ac:chgData name="Alejandro Carrión" userId="757439b461449c9e" providerId="LiveId" clId="{ECF2C08A-1D63-4443-908D-B3C4743D2FCA}" dt="2021-08-30T18:46:11.029" v="1978" actId="478"/>
          <ac:spMkLst>
            <pc:docMk/>
            <pc:sldMk cId="1190662551" sldId="310"/>
            <ac:spMk id="5" creationId="{66ED0C38-96AC-44F3-94A7-70DCD590E59A}"/>
          </ac:spMkLst>
        </pc:spChg>
        <pc:picChg chg="mod">
          <ac:chgData name="Alejandro Carrión" userId="757439b461449c9e" providerId="LiveId" clId="{ECF2C08A-1D63-4443-908D-B3C4743D2FCA}" dt="2021-08-30T19:00:36.892" v="2231" actId="1076"/>
          <ac:picMkLst>
            <pc:docMk/>
            <pc:sldMk cId="1190662551" sldId="310"/>
            <ac:picMk id="8" creationId="{2FE853D0-ABE4-4E16-BBED-9F701B1BA83A}"/>
          </ac:picMkLst>
        </pc:picChg>
        <pc:picChg chg="mod">
          <ac:chgData name="Alejandro Carrión" userId="757439b461449c9e" providerId="LiveId" clId="{ECF2C08A-1D63-4443-908D-B3C4743D2FCA}" dt="2021-08-30T19:00:40.663" v="2232" actId="1076"/>
          <ac:picMkLst>
            <pc:docMk/>
            <pc:sldMk cId="1190662551" sldId="310"/>
            <ac:picMk id="10" creationId="{94A89131-5421-4405-B302-9197AA8AB270}"/>
          </ac:picMkLst>
        </pc:picChg>
      </pc:sldChg>
      <pc:sldChg chg="modSp add mod">
        <pc:chgData name="Alejandro Carrión" userId="757439b461449c9e" providerId="LiveId" clId="{ECF2C08A-1D63-4443-908D-B3C4743D2FCA}" dt="2021-08-30T19:18:54.826" v="2384" actId="20577"/>
        <pc:sldMkLst>
          <pc:docMk/>
          <pc:sldMk cId="1189119772" sldId="311"/>
        </pc:sldMkLst>
        <pc:spChg chg="mod">
          <ac:chgData name="Alejandro Carrión" userId="757439b461449c9e" providerId="LiveId" clId="{ECF2C08A-1D63-4443-908D-B3C4743D2FCA}" dt="2021-08-30T19:18:54.826" v="2384" actId="20577"/>
          <ac:spMkLst>
            <pc:docMk/>
            <pc:sldMk cId="1189119772" sldId="311"/>
            <ac:spMk id="4" creationId="{BF52B7DE-5887-4E0E-A1E2-39957FD5F9FF}"/>
          </ac:spMkLst>
        </pc:spChg>
      </pc:sldChg>
      <pc:sldChg chg="addSp delSp modSp add mod chgLayout">
        <pc:chgData name="Alejandro Carrión" userId="757439b461449c9e" providerId="LiveId" clId="{ECF2C08A-1D63-4443-908D-B3C4743D2FCA}" dt="2021-08-30T19:36:10.692" v="2822" actId="2710"/>
        <pc:sldMkLst>
          <pc:docMk/>
          <pc:sldMk cId="4270167003" sldId="312"/>
        </pc:sldMkLst>
        <pc:spChg chg="add mod ord">
          <ac:chgData name="Alejandro Carrión" userId="757439b461449c9e" providerId="LiveId" clId="{ECF2C08A-1D63-4443-908D-B3C4743D2FCA}" dt="2021-08-30T19:36:10.692" v="2822" actId="2710"/>
          <ac:spMkLst>
            <pc:docMk/>
            <pc:sldMk cId="4270167003" sldId="312"/>
            <ac:spMk id="2" creationId="{AC0BE47E-C7A5-4143-9141-792F2DBB468C}"/>
          </ac:spMkLst>
        </pc:spChg>
        <pc:spChg chg="mod ord">
          <ac:chgData name="Alejandro Carrión" userId="757439b461449c9e" providerId="LiveId" clId="{ECF2C08A-1D63-4443-908D-B3C4743D2FCA}" dt="2021-08-30T19:19:02.633" v="2392" actId="20577"/>
          <ac:spMkLst>
            <pc:docMk/>
            <pc:sldMk cId="4270167003" sldId="312"/>
            <ac:spMk id="4" creationId="{BF52B7DE-5887-4E0E-A1E2-39957FD5F9FF}"/>
          </ac:spMkLst>
        </pc:spChg>
        <pc:spChg chg="mod ord">
          <ac:chgData name="Alejandro Carrión" userId="757439b461449c9e" providerId="LiveId" clId="{ECF2C08A-1D63-4443-908D-B3C4743D2FCA}" dt="2021-08-30T19:10:02.933" v="2335" actId="700"/>
          <ac:spMkLst>
            <pc:docMk/>
            <pc:sldMk cId="4270167003" sldId="312"/>
            <ac:spMk id="6" creationId="{57CD6963-C021-4F2A-B2B3-BC2173F77F80}"/>
          </ac:spMkLst>
        </pc:spChg>
        <pc:picChg chg="del">
          <ac:chgData name="Alejandro Carrión" userId="757439b461449c9e" providerId="LiveId" clId="{ECF2C08A-1D63-4443-908D-B3C4743D2FCA}" dt="2021-08-30T19:09:54.389" v="2334" actId="478"/>
          <ac:picMkLst>
            <pc:docMk/>
            <pc:sldMk cId="4270167003" sldId="312"/>
            <ac:picMk id="8" creationId="{2FE853D0-ABE4-4E16-BBED-9F701B1BA83A}"/>
          </ac:picMkLst>
        </pc:picChg>
        <pc:picChg chg="del">
          <ac:chgData name="Alejandro Carrión" userId="757439b461449c9e" providerId="LiveId" clId="{ECF2C08A-1D63-4443-908D-B3C4743D2FCA}" dt="2021-08-30T19:09:54.005" v="2333" actId="478"/>
          <ac:picMkLst>
            <pc:docMk/>
            <pc:sldMk cId="4270167003" sldId="312"/>
            <ac:picMk id="10" creationId="{94A89131-5421-4405-B302-9197AA8AB270}"/>
          </ac:picMkLst>
        </pc:picChg>
      </pc:sldChg>
      <pc:sldChg chg="delSp modSp add mod">
        <pc:chgData name="Alejandro Carrión" userId="757439b461449c9e" providerId="LiveId" clId="{ECF2C08A-1D63-4443-908D-B3C4743D2FCA}" dt="2021-08-30T19:20:32.876" v="2524" actId="2710"/>
        <pc:sldMkLst>
          <pc:docMk/>
          <pc:sldMk cId="3146919481" sldId="313"/>
        </pc:sldMkLst>
        <pc:spChg chg="mod">
          <ac:chgData name="Alejandro Carrión" userId="757439b461449c9e" providerId="LiveId" clId="{ECF2C08A-1D63-4443-908D-B3C4743D2FCA}" dt="2021-08-30T19:18:36.622" v="2379" actId="14100"/>
          <ac:spMkLst>
            <pc:docMk/>
            <pc:sldMk cId="3146919481" sldId="313"/>
            <ac:spMk id="4" creationId="{BF52B7DE-5887-4E0E-A1E2-39957FD5F9FF}"/>
          </ac:spMkLst>
        </pc:spChg>
        <pc:spChg chg="mod">
          <ac:chgData name="Alejandro Carrión" userId="757439b461449c9e" providerId="LiveId" clId="{ECF2C08A-1D63-4443-908D-B3C4743D2FCA}" dt="2021-08-30T19:20:32.876" v="2524" actId="2710"/>
          <ac:spMkLst>
            <pc:docMk/>
            <pc:sldMk cId="3146919481" sldId="313"/>
            <ac:spMk id="15" creationId="{6B6259AF-1D2A-4AB1-9BFB-5370E1EE3AEE}"/>
          </ac:spMkLst>
        </pc:spChg>
        <pc:picChg chg="del">
          <ac:chgData name="Alejandro Carrión" userId="757439b461449c9e" providerId="LiveId" clId="{ECF2C08A-1D63-4443-908D-B3C4743D2FCA}" dt="2021-08-30T19:19:10.311" v="2393" actId="478"/>
          <ac:picMkLst>
            <pc:docMk/>
            <pc:sldMk cId="3146919481" sldId="313"/>
            <ac:picMk id="32770" creationId="{650D476E-B592-47E9-9DA4-D04C4F6EFF0C}"/>
          </ac:picMkLst>
        </pc:picChg>
      </pc:sldChg>
      <pc:sldChg chg="addSp delSp modSp add mod ord chgLayout">
        <pc:chgData name="Alejandro Carrión" userId="757439b461449c9e" providerId="LiveId" clId="{ECF2C08A-1D63-4443-908D-B3C4743D2FCA}" dt="2021-08-31T17:46:27.664" v="3319" actId="20577"/>
        <pc:sldMkLst>
          <pc:docMk/>
          <pc:sldMk cId="805546150" sldId="314"/>
        </pc:sldMkLst>
        <pc:spChg chg="add del mod ord">
          <ac:chgData name="Alejandro Carrión" userId="757439b461449c9e" providerId="LiveId" clId="{ECF2C08A-1D63-4443-908D-B3C4743D2FCA}" dt="2021-08-31T17:46:27.664" v="3319" actId="20577"/>
          <ac:spMkLst>
            <pc:docMk/>
            <pc:sldMk cId="805546150" sldId="314"/>
            <ac:spMk id="2" creationId="{00E721FB-67D7-4442-B14A-9203B4ACCB73}"/>
          </ac:spMkLst>
        </pc:spChg>
        <pc:spChg chg="mod ord">
          <ac:chgData name="Alejandro Carrión" userId="757439b461449c9e" providerId="LiveId" clId="{ECF2C08A-1D63-4443-908D-B3C4743D2FCA}" dt="2021-08-31T17:45:23.832" v="3309" actId="14100"/>
          <ac:spMkLst>
            <pc:docMk/>
            <pc:sldMk cId="805546150" sldId="314"/>
            <ac:spMk id="4" creationId="{BF52B7DE-5887-4E0E-A1E2-39957FD5F9FF}"/>
          </ac:spMkLst>
        </pc:spChg>
        <pc:spChg chg="mod ord">
          <ac:chgData name="Alejandro Carrión" userId="757439b461449c9e" providerId="LiveId" clId="{ECF2C08A-1D63-4443-908D-B3C4743D2FCA}" dt="2021-08-31T17:30:39.731" v="2860" actId="700"/>
          <ac:spMkLst>
            <pc:docMk/>
            <pc:sldMk cId="805546150" sldId="314"/>
            <ac:spMk id="6" creationId="{57CD6963-C021-4F2A-B2B3-BC2173F77F80}"/>
          </ac:spMkLst>
        </pc:spChg>
        <pc:spChg chg="add mod">
          <ac:chgData name="Alejandro Carrión" userId="757439b461449c9e" providerId="LiveId" clId="{ECF2C08A-1D63-4443-908D-B3C4743D2FCA}" dt="2021-08-31T17:45:44.783" v="3313" actId="1076"/>
          <ac:spMkLst>
            <pc:docMk/>
            <pc:sldMk cId="805546150" sldId="314"/>
            <ac:spMk id="7" creationId="{7BA7E9A5-01DB-400F-BEA8-D0FD1FBD6BB8}"/>
          </ac:spMkLst>
        </pc:spChg>
        <pc:picChg chg="del">
          <ac:chgData name="Alejandro Carrión" userId="757439b461449c9e" providerId="LiveId" clId="{ECF2C08A-1D63-4443-908D-B3C4743D2FCA}" dt="2021-08-31T17:30:36.897" v="2859" actId="478"/>
          <ac:picMkLst>
            <pc:docMk/>
            <pc:sldMk cId="805546150" sldId="314"/>
            <ac:picMk id="3" creationId="{C58007B6-8CDD-4339-9050-08BC6D7E4BDE}"/>
          </ac:picMkLst>
        </pc:picChg>
        <pc:picChg chg="del">
          <ac:chgData name="Alejandro Carrión" userId="757439b461449c9e" providerId="LiveId" clId="{ECF2C08A-1D63-4443-908D-B3C4743D2FCA}" dt="2021-08-31T17:30:36.402" v="2858" actId="478"/>
          <ac:picMkLst>
            <pc:docMk/>
            <pc:sldMk cId="805546150" sldId="314"/>
            <ac:picMk id="8" creationId="{0D3DC8FF-97D0-4F30-BE65-827FF9AEBBBB}"/>
          </ac:picMkLst>
        </pc:picChg>
      </pc:sldChg>
      <pc:sldChg chg="modSp add mod">
        <pc:chgData name="Alejandro Carrión" userId="757439b461449c9e" providerId="LiveId" clId="{ECF2C08A-1D63-4443-908D-B3C4743D2FCA}" dt="2021-09-02T18:51:53.232" v="5062" actId="14100"/>
        <pc:sldMkLst>
          <pc:docMk/>
          <pc:sldMk cId="468109639" sldId="315"/>
        </pc:sldMkLst>
        <pc:spChg chg="mod">
          <ac:chgData name="Alejandro Carrión" userId="757439b461449c9e" providerId="LiveId" clId="{ECF2C08A-1D63-4443-908D-B3C4743D2FCA}" dt="2021-09-02T18:51:53.232" v="5062" actId="14100"/>
          <ac:spMkLst>
            <pc:docMk/>
            <pc:sldMk cId="468109639" sldId="315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8-31T18:43:48.529" v="4944" actId="20577"/>
          <ac:spMkLst>
            <pc:docMk/>
            <pc:sldMk cId="468109639" sldId="315"/>
            <ac:spMk id="4" creationId="{BF52B7DE-5887-4E0E-A1E2-39957FD5F9FF}"/>
          </ac:spMkLst>
        </pc:spChg>
      </pc:sldChg>
      <pc:sldChg chg="modSp add mod">
        <pc:chgData name="Alejandro Carrión" userId="757439b461449c9e" providerId="LiveId" clId="{ECF2C08A-1D63-4443-908D-B3C4743D2FCA}" dt="2021-08-31T18:15:43.101" v="4279" actId="113"/>
        <pc:sldMkLst>
          <pc:docMk/>
          <pc:sldMk cId="159887170" sldId="316"/>
        </pc:sldMkLst>
        <pc:spChg chg="mod">
          <ac:chgData name="Alejandro Carrión" userId="757439b461449c9e" providerId="LiveId" clId="{ECF2C08A-1D63-4443-908D-B3C4743D2FCA}" dt="2021-08-31T18:14:56.992" v="4258" actId="14100"/>
          <ac:spMkLst>
            <pc:docMk/>
            <pc:sldMk cId="159887170" sldId="316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8-31T18:15:43.101" v="4279" actId="113"/>
          <ac:spMkLst>
            <pc:docMk/>
            <pc:sldMk cId="159887170" sldId="316"/>
            <ac:spMk id="4" creationId="{BF52B7DE-5887-4E0E-A1E2-39957FD5F9FF}"/>
          </ac:spMkLst>
        </pc:spChg>
      </pc:sldChg>
      <pc:sldChg chg="addSp modSp add mod">
        <pc:chgData name="Alejandro Carrión" userId="757439b461449c9e" providerId="LiveId" clId="{ECF2C08A-1D63-4443-908D-B3C4743D2FCA}" dt="2021-08-31T18:23:31.664" v="4697" actId="2710"/>
        <pc:sldMkLst>
          <pc:docMk/>
          <pc:sldMk cId="3925235997" sldId="317"/>
        </pc:sldMkLst>
        <pc:spChg chg="mod">
          <ac:chgData name="Alejandro Carrión" userId="757439b461449c9e" providerId="LiveId" clId="{ECF2C08A-1D63-4443-908D-B3C4743D2FCA}" dt="2021-08-31T18:23:31.664" v="4697" actId="2710"/>
          <ac:spMkLst>
            <pc:docMk/>
            <pc:sldMk cId="3925235997" sldId="317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8-31T17:52:21.506" v="3340" actId="20577"/>
          <ac:spMkLst>
            <pc:docMk/>
            <pc:sldMk cId="3925235997" sldId="317"/>
            <ac:spMk id="4" creationId="{BF52B7DE-5887-4E0E-A1E2-39957FD5F9FF}"/>
          </ac:spMkLst>
        </pc:spChg>
        <pc:picChg chg="add mod">
          <ac:chgData name="Alejandro Carrión" userId="757439b461449c9e" providerId="LiveId" clId="{ECF2C08A-1D63-4443-908D-B3C4743D2FCA}" dt="2021-08-31T18:23:19.208" v="4696" actId="1076"/>
          <ac:picMkLst>
            <pc:docMk/>
            <pc:sldMk cId="3925235997" sldId="317"/>
            <ac:picMk id="5" creationId="{7A8664F7-FA52-4E10-B582-B81D1594F91D}"/>
          </ac:picMkLst>
        </pc:picChg>
      </pc:sldChg>
      <pc:sldChg chg="modSp add mod ord">
        <pc:chgData name="Alejandro Carrión" userId="757439b461449c9e" providerId="LiveId" clId="{ECF2C08A-1D63-4443-908D-B3C4743D2FCA}" dt="2021-08-31T18:06:21.493" v="3708" actId="255"/>
        <pc:sldMkLst>
          <pc:docMk/>
          <pc:sldMk cId="1083794317" sldId="318"/>
        </pc:sldMkLst>
        <pc:spChg chg="mod">
          <ac:chgData name="Alejandro Carrión" userId="757439b461449c9e" providerId="LiveId" clId="{ECF2C08A-1D63-4443-908D-B3C4743D2FCA}" dt="2021-08-31T18:06:21.493" v="3708" actId="255"/>
          <ac:spMkLst>
            <pc:docMk/>
            <pc:sldMk cId="1083794317" sldId="318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8-31T17:55:20.878" v="3393" actId="20577"/>
          <ac:spMkLst>
            <pc:docMk/>
            <pc:sldMk cId="1083794317" sldId="318"/>
            <ac:spMk id="4" creationId="{BF52B7DE-5887-4E0E-A1E2-39957FD5F9FF}"/>
          </ac:spMkLst>
        </pc:spChg>
      </pc:sldChg>
      <pc:sldChg chg="addSp delSp modSp add mod">
        <pc:chgData name="Alejandro Carrión" userId="757439b461449c9e" providerId="LiveId" clId="{ECF2C08A-1D63-4443-908D-B3C4743D2FCA}" dt="2021-08-31T17:58:35.272" v="3454" actId="1076"/>
        <pc:sldMkLst>
          <pc:docMk/>
          <pc:sldMk cId="1294296652" sldId="319"/>
        </pc:sldMkLst>
        <pc:spChg chg="add del mod">
          <ac:chgData name="Alejandro Carrión" userId="757439b461449c9e" providerId="LiveId" clId="{ECF2C08A-1D63-4443-908D-B3C4743D2FCA}" dt="2021-08-31T17:56:50.521" v="3398" actId="478"/>
          <ac:spMkLst>
            <pc:docMk/>
            <pc:sldMk cId="1294296652" sldId="319"/>
            <ac:spMk id="8" creationId="{93F159BD-700D-4724-8CAA-05ADA50E8D7F}"/>
          </ac:spMkLst>
        </pc:spChg>
        <pc:spChg chg="add mod">
          <ac:chgData name="Alejandro Carrión" userId="757439b461449c9e" providerId="LiveId" clId="{ECF2C08A-1D63-4443-908D-B3C4743D2FCA}" dt="2021-08-31T17:58:35.272" v="3454" actId="1076"/>
          <ac:spMkLst>
            <pc:docMk/>
            <pc:sldMk cId="1294296652" sldId="319"/>
            <ac:spMk id="9" creationId="{0401DD71-7E08-4455-918B-9D633DED6284}"/>
          </ac:spMkLst>
        </pc:spChg>
      </pc:sldChg>
      <pc:sldChg chg="addSp delSp modSp add mod modClrScheme chgLayout">
        <pc:chgData name="Alejandro Carrión" userId="757439b461449c9e" providerId="LiveId" clId="{ECF2C08A-1D63-4443-908D-B3C4743D2FCA}" dt="2021-08-31T18:11:51.120" v="3890" actId="2710"/>
        <pc:sldMkLst>
          <pc:docMk/>
          <pc:sldMk cId="2337873510" sldId="320"/>
        </pc:sldMkLst>
        <pc:spChg chg="mod ord">
          <ac:chgData name="Alejandro Carrión" userId="757439b461449c9e" providerId="LiveId" clId="{ECF2C08A-1D63-4443-908D-B3C4743D2FCA}" dt="2021-08-31T18:11:51.120" v="3890" actId="2710"/>
          <ac:spMkLst>
            <pc:docMk/>
            <pc:sldMk cId="2337873510" sldId="320"/>
            <ac:spMk id="2" creationId="{00E721FB-67D7-4442-B14A-9203B4ACCB73}"/>
          </ac:spMkLst>
        </pc:spChg>
        <pc:spChg chg="add del mod ord">
          <ac:chgData name="Alejandro Carrión" userId="757439b461449c9e" providerId="LiveId" clId="{ECF2C08A-1D63-4443-908D-B3C4743D2FCA}" dt="2021-08-31T18:10:39.604" v="3887" actId="700"/>
          <ac:spMkLst>
            <pc:docMk/>
            <pc:sldMk cId="2337873510" sldId="320"/>
            <ac:spMk id="3" creationId="{F4EC5703-7253-4A41-AA69-21CFC85106C0}"/>
          </ac:spMkLst>
        </pc:spChg>
        <pc:spChg chg="mod ord">
          <ac:chgData name="Alejandro Carrión" userId="757439b461449c9e" providerId="LiveId" clId="{ECF2C08A-1D63-4443-908D-B3C4743D2FCA}" dt="2021-08-31T18:10:39.604" v="3887" actId="700"/>
          <ac:spMkLst>
            <pc:docMk/>
            <pc:sldMk cId="2337873510" sldId="320"/>
            <ac:spMk id="4" creationId="{BF52B7DE-5887-4E0E-A1E2-39957FD5F9FF}"/>
          </ac:spMkLst>
        </pc:spChg>
        <pc:spChg chg="add del mod ord">
          <ac:chgData name="Alejandro Carrión" userId="757439b461449c9e" providerId="LiveId" clId="{ECF2C08A-1D63-4443-908D-B3C4743D2FCA}" dt="2021-08-31T18:10:39.604" v="3887" actId="700"/>
          <ac:spMkLst>
            <pc:docMk/>
            <pc:sldMk cId="2337873510" sldId="320"/>
            <ac:spMk id="5" creationId="{ACF27B00-3F08-413E-ADC3-68E95968D73B}"/>
          </ac:spMkLst>
        </pc:spChg>
        <pc:spChg chg="mod ord">
          <ac:chgData name="Alejandro Carrión" userId="757439b461449c9e" providerId="LiveId" clId="{ECF2C08A-1D63-4443-908D-B3C4743D2FCA}" dt="2021-08-31T18:10:39.604" v="3887" actId="700"/>
          <ac:spMkLst>
            <pc:docMk/>
            <pc:sldMk cId="2337873510" sldId="320"/>
            <ac:spMk id="6" creationId="{57CD6963-C021-4F2A-B2B3-BC2173F77F80}"/>
          </ac:spMkLst>
        </pc:spChg>
      </pc:sldChg>
      <pc:sldChg chg="addSp delSp modSp add mod">
        <pc:chgData name="Alejandro Carrión" userId="757439b461449c9e" providerId="LiveId" clId="{ECF2C08A-1D63-4443-908D-B3C4743D2FCA}" dt="2021-08-31T18:24:15.163" v="4704" actId="14100"/>
        <pc:sldMkLst>
          <pc:docMk/>
          <pc:sldMk cId="4010743008" sldId="321"/>
        </pc:sldMkLst>
        <pc:spChg chg="del">
          <ac:chgData name="Alejandro Carrión" userId="757439b461449c9e" providerId="LiveId" clId="{ECF2C08A-1D63-4443-908D-B3C4743D2FCA}" dt="2021-08-31T18:16:29.376" v="4307" actId="478"/>
          <ac:spMkLst>
            <pc:docMk/>
            <pc:sldMk cId="4010743008" sldId="321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8-31T18:16:44.671" v="4310" actId="14100"/>
          <ac:spMkLst>
            <pc:docMk/>
            <pc:sldMk cId="4010743008" sldId="321"/>
            <ac:spMk id="4" creationId="{BF52B7DE-5887-4E0E-A1E2-39957FD5F9FF}"/>
          </ac:spMkLst>
        </pc:spChg>
        <pc:picChg chg="add mod">
          <ac:chgData name="Alejandro Carrión" userId="757439b461449c9e" providerId="LiveId" clId="{ECF2C08A-1D63-4443-908D-B3C4743D2FCA}" dt="2021-08-31T18:24:15.163" v="4704" actId="14100"/>
          <ac:picMkLst>
            <pc:docMk/>
            <pc:sldMk cId="4010743008" sldId="321"/>
            <ac:picMk id="5" creationId="{31823D6F-4008-4C63-AF88-632EED87648F}"/>
          </ac:picMkLst>
        </pc:picChg>
      </pc:sldChg>
      <pc:sldChg chg="modSp add mod ord">
        <pc:chgData name="Alejandro Carrión" userId="757439b461449c9e" providerId="LiveId" clId="{ECF2C08A-1D63-4443-908D-B3C4743D2FCA}" dt="2021-08-31T18:18:45.506" v="4556" actId="20577"/>
        <pc:sldMkLst>
          <pc:docMk/>
          <pc:sldMk cId="2415125095" sldId="322"/>
        </pc:sldMkLst>
        <pc:spChg chg="mod">
          <ac:chgData name="Alejandro Carrión" userId="757439b461449c9e" providerId="LiveId" clId="{ECF2C08A-1D63-4443-908D-B3C4743D2FCA}" dt="2021-08-31T18:18:45.506" v="4556" actId="20577"/>
          <ac:spMkLst>
            <pc:docMk/>
            <pc:sldMk cId="2415125095" sldId="322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8-31T18:17:37.992" v="4358" actId="14100"/>
          <ac:spMkLst>
            <pc:docMk/>
            <pc:sldMk cId="2415125095" sldId="322"/>
            <ac:spMk id="4" creationId="{BF52B7DE-5887-4E0E-A1E2-39957FD5F9FF}"/>
          </ac:spMkLst>
        </pc:spChg>
      </pc:sldChg>
      <pc:sldChg chg="modSp add mod">
        <pc:chgData name="Alejandro Carrión" userId="757439b461449c9e" providerId="LiveId" clId="{ECF2C08A-1D63-4443-908D-B3C4743D2FCA}" dt="2021-09-02T18:55:23.721" v="5266" actId="20577"/>
        <pc:sldMkLst>
          <pc:docMk/>
          <pc:sldMk cId="637205855" sldId="323"/>
        </pc:sldMkLst>
        <pc:spChg chg="mod">
          <ac:chgData name="Alejandro Carrión" userId="757439b461449c9e" providerId="LiveId" clId="{ECF2C08A-1D63-4443-908D-B3C4743D2FCA}" dt="2021-09-02T18:55:23.721" v="5266" actId="20577"/>
          <ac:spMkLst>
            <pc:docMk/>
            <pc:sldMk cId="637205855" sldId="323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8-31T18:43:51.105" v="4946" actId="20577"/>
          <ac:spMkLst>
            <pc:docMk/>
            <pc:sldMk cId="637205855" sldId="323"/>
            <ac:spMk id="4" creationId="{BF52B7DE-5887-4E0E-A1E2-39957FD5F9FF}"/>
          </ac:spMkLst>
        </pc:spChg>
      </pc:sldChg>
      <pc:sldChg chg="modSp add mod">
        <pc:chgData name="Alejandro Carrión" userId="757439b461449c9e" providerId="LiveId" clId="{ECF2C08A-1D63-4443-908D-B3C4743D2FCA}" dt="2021-09-02T18:59:09.389" v="5511" actId="20577"/>
        <pc:sldMkLst>
          <pc:docMk/>
          <pc:sldMk cId="1460749720" sldId="324"/>
        </pc:sldMkLst>
        <pc:spChg chg="mod">
          <ac:chgData name="Alejandro Carrión" userId="757439b461449c9e" providerId="LiveId" clId="{ECF2C08A-1D63-4443-908D-B3C4743D2FCA}" dt="2021-09-02T18:59:09.389" v="5511" actId="20577"/>
          <ac:spMkLst>
            <pc:docMk/>
            <pc:sldMk cId="1460749720" sldId="324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8-31T18:43:53.756" v="4948" actId="20577"/>
          <ac:spMkLst>
            <pc:docMk/>
            <pc:sldMk cId="1460749720" sldId="324"/>
            <ac:spMk id="4" creationId="{BF52B7DE-5887-4E0E-A1E2-39957FD5F9FF}"/>
          </ac:spMkLst>
        </pc:spChg>
      </pc:sldChg>
      <pc:sldChg chg="modSp add mod">
        <pc:chgData name="Alejandro Carrión" userId="757439b461449c9e" providerId="LiveId" clId="{ECF2C08A-1D63-4443-908D-B3C4743D2FCA}" dt="2021-09-02T19:02:37.303" v="5688" actId="2710"/>
        <pc:sldMkLst>
          <pc:docMk/>
          <pc:sldMk cId="261057793" sldId="325"/>
        </pc:sldMkLst>
        <pc:spChg chg="mod">
          <ac:chgData name="Alejandro Carrión" userId="757439b461449c9e" providerId="LiveId" clId="{ECF2C08A-1D63-4443-908D-B3C4743D2FCA}" dt="2021-09-02T19:02:37.303" v="5688" actId="2710"/>
          <ac:spMkLst>
            <pc:docMk/>
            <pc:sldMk cId="261057793" sldId="325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8-31T18:43:56.665" v="4950" actId="20577"/>
          <ac:spMkLst>
            <pc:docMk/>
            <pc:sldMk cId="261057793" sldId="325"/>
            <ac:spMk id="4" creationId="{BF52B7DE-5887-4E0E-A1E2-39957FD5F9FF}"/>
          </ac:spMkLst>
        </pc:spChg>
      </pc:sldChg>
      <pc:sldChg chg="addSp delSp modSp add mod">
        <pc:chgData name="Alejandro Carrión" userId="757439b461449c9e" providerId="LiveId" clId="{ECF2C08A-1D63-4443-908D-B3C4743D2FCA}" dt="2021-09-02T18:48:36.181" v="5018" actId="14100"/>
        <pc:sldMkLst>
          <pc:docMk/>
          <pc:sldMk cId="2446058371" sldId="326"/>
        </pc:sldMkLst>
        <pc:spChg chg="del">
          <ac:chgData name="Alejandro Carrión" userId="757439b461449c9e" providerId="LiveId" clId="{ECF2C08A-1D63-4443-908D-B3C4743D2FCA}" dt="2021-08-31T18:45:28.315" v="4984" actId="478"/>
          <ac:spMkLst>
            <pc:docMk/>
            <pc:sldMk cId="2446058371" sldId="326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9-02T18:48:36.181" v="5018" actId="14100"/>
          <ac:spMkLst>
            <pc:docMk/>
            <pc:sldMk cId="2446058371" sldId="326"/>
            <ac:spMk id="4" creationId="{BF52B7DE-5887-4E0E-A1E2-39957FD5F9FF}"/>
          </ac:spMkLst>
        </pc:spChg>
        <pc:picChg chg="add mod">
          <ac:chgData name="Alejandro Carrión" userId="757439b461449c9e" providerId="LiveId" clId="{ECF2C08A-1D63-4443-908D-B3C4743D2FCA}" dt="2021-08-31T18:46:10.567" v="4994" actId="1076"/>
          <ac:picMkLst>
            <pc:docMk/>
            <pc:sldMk cId="2446058371" sldId="326"/>
            <ac:picMk id="5" creationId="{BEB1A286-BACF-4DA3-B599-9FE8E34525E6}"/>
          </ac:picMkLst>
        </pc:picChg>
      </pc:sldChg>
      <pc:sldMasterChg chg="delSldLayout">
        <pc:chgData name="Alejandro Carrión" userId="757439b461449c9e" providerId="LiveId" clId="{ECF2C08A-1D63-4443-908D-B3C4743D2FCA}" dt="2021-08-31T18:40:33.213" v="4942" actId="47"/>
        <pc:sldMasterMkLst>
          <pc:docMk/>
          <pc:sldMasterMk cId="0" sldId="2147483658"/>
        </pc:sldMasterMkLst>
        <pc:sldLayoutChg chg="del">
          <pc:chgData name="Alejandro Carrión" userId="757439b461449c9e" providerId="LiveId" clId="{ECF2C08A-1D63-4443-908D-B3C4743D2FCA}" dt="2021-08-31T18:39:08.412" v="4926" actId="47"/>
          <pc:sldLayoutMkLst>
            <pc:docMk/>
            <pc:sldMasterMk cId="0" sldId="2147483658"/>
            <pc:sldLayoutMk cId="0" sldId="2147483650"/>
          </pc:sldLayoutMkLst>
        </pc:sldLayoutChg>
        <pc:sldLayoutChg chg="del">
          <pc:chgData name="Alejandro Carrión" userId="757439b461449c9e" providerId="LiveId" clId="{ECF2C08A-1D63-4443-908D-B3C4743D2FCA}" dt="2021-08-25T11:48:16.091" v="431" actId="47"/>
          <pc:sldLayoutMkLst>
            <pc:docMk/>
            <pc:sldMasterMk cId="0" sldId="2147483658"/>
            <pc:sldLayoutMk cId="0" sldId="2147483652"/>
          </pc:sldLayoutMkLst>
        </pc:sldLayoutChg>
        <pc:sldLayoutChg chg="del">
          <pc:chgData name="Alejandro Carrión" userId="757439b461449c9e" providerId="LiveId" clId="{ECF2C08A-1D63-4443-908D-B3C4743D2FCA}" dt="2021-08-31T18:40:12.431" v="4932" actId="47"/>
          <pc:sldLayoutMkLst>
            <pc:docMk/>
            <pc:sldMasterMk cId="0" sldId="2147483658"/>
            <pc:sldLayoutMk cId="0" sldId="2147483653"/>
          </pc:sldLayoutMkLst>
        </pc:sldLayoutChg>
        <pc:sldLayoutChg chg="del">
          <pc:chgData name="Alejandro Carrión" userId="757439b461449c9e" providerId="LiveId" clId="{ECF2C08A-1D63-4443-908D-B3C4743D2FCA}" dt="2021-08-25T11:46:49.091" v="429" actId="47"/>
          <pc:sldLayoutMkLst>
            <pc:docMk/>
            <pc:sldMasterMk cId="0" sldId="2147483658"/>
            <pc:sldLayoutMk cId="0" sldId="2147483655"/>
          </pc:sldLayoutMkLst>
        </pc:sldLayoutChg>
        <pc:sldLayoutChg chg="del">
          <pc:chgData name="Alejandro Carrión" userId="757439b461449c9e" providerId="LiveId" clId="{ECF2C08A-1D63-4443-908D-B3C4743D2FCA}" dt="2021-08-31T18:40:33.213" v="4942" actId="47"/>
          <pc:sldLayoutMkLst>
            <pc:docMk/>
            <pc:sldMasterMk cId="0" sldId="2147483658"/>
            <pc:sldLayoutMk cId="0" sldId="2147483656"/>
          </pc:sldLayoutMkLst>
        </pc:sldLayoutChg>
      </pc:sldMasterChg>
    </pc:docChg>
  </pc:docChgLst>
  <pc:docChgLst>
    <pc:chgData name="Alejandro Carrión" userId="757439b461449c9e" providerId="LiveId" clId="{49B4B00F-5E36-4C85-9697-6253D7E8309F}"/>
    <pc:docChg chg="undo redo custSel modSld">
      <pc:chgData name="Alejandro Carrión" userId="757439b461449c9e" providerId="LiveId" clId="{49B4B00F-5E36-4C85-9697-6253D7E8309F}" dt="2021-08-02T17:06:41.812" v="407" actId="1076"/>
      <pc:docMkLst>
        <pc:docMk/>
      </pc:docMkLst>
      <pc:sldChg chg="addSp delSp modSp mod">
        <pc:chgData name="Alejandro Carrión" userId="757439b461449c9e" providerId="LiveId" clId="{49B4B00F-5E36-4C85-9697-6253D7E8309F}" dt="2021-08-02T17:06:41.812" v="407" actId="1076"/>
        <pc:sldMkLst>
          <pc:docMk/>
          <pc:sldMk cId="0" sldId="256"/>
        </pc:sldMkLst>
        <pc:spChg chg="add del mod">
          <ac:chgData name="Alejandro Carrión" userId="757439b461449c9e" providerId="LiveId" clId="{49B4B00F-5E36-4C85-9697-6253D7E8309F}" dt="2021-08-02T17:03:02.893" v="314" actId="478"/>
          <ac:spMkLst>
            <pc:docMk/>
            <pc:sldMk cId="0" sldId="256"/>
            <ac:spMk id="2" creationId="{BB83B14F-F8F5-4CD2-8E29-491511C0EE78}"/>
          </ac:spMkLst>
        </pc:spChg>
        <pc:spChg chg="add mod">
          <ac:chgData name="Alejandro Carrión" userId="757439b461449c9e" providerId="LiveId" clId="{49B4B00F-5E36-4C85-9697-6253D7E8309F}" dt="2021-08-02T17:06:41.812" v="407" actId="1076"/>
          <ac:spMkLst>
            <pc:docMk/>
            <pc:sldMk cId="0" sldId="256"/>
            <ac:spMk id="5" creationId="{98048FDF-0FAF-4677-9BB5-B6B4116A704A}"/>
          </ac:spMkLst>
        </pc:spChg>
        <pc:spChg chg="add mod">
          <ac:chgData name="Alejandro Carrión" userId="757439b461449c9e" providerId="LiveId" clId="{49B4B00F-5E36-4C85-9697-6253D7E8309F}" dt="2021-08-02T17:06:34.292" v="406" actId="1076"/>
          <ac:spMkLst>
            <pc:docMk/>
            <pc:sldMk cId="0" sldId="256"/>
            <ac:spMk id="6" creationId="{273BB15E-4C92-4AAB-ACBB-4B1FDEC7AFC9}"/>
          </ac:spMkLst>
        </pc:spChg>
        <pc:spChg chg="mod">
          <ac:chgData name="Alejandro Carrión" userId="757439b461449c9e" providerId="LiveId" clId="{49B4B00F-5E36-4C85-9697-6253D7E8309F}" dt="2021-08-02T17:06:32.683" v="405" actId="1076"/>
          <ac:spMkLst>
            <pc:docMk/>
            <pc:sldMk cId="0" sldId="256"/>
            <ac:spMk id="199" creationId="{00000000-0000-0000-0000-000000000000}"/>
          </ac:spMkLst>
        </pc:spChg>
        <pc:graphicFrameChg chg="add del mod">
          <ac:chgData name="Alejandro Carrión" userId="757439b461449c9e" providerId="LiveId" clId="{49B4B00F-5E36-4C85-9697-6253D7E8309F}" dt="2021-08-02T16:57:34.313" v="240" actId="478"/>
          <ac:graphicFrameMkLst>
            <pc:docMk/>
            <pc:sldMk cId="0" sldId="256"/>
            <ac:graphicFrameMk id="3" creationId="{1F6BB3E3-5C57-459B-8C6A-26CE7616E836}"/>
          </ac:graphicFrameMkLst>
        </pc:graphicFrameChg>
        <pc:graphicFrameChg chg="add del mod">
          <ac:chgData name="Alejandro Carrión" userId="757439b461449c9e" providerId="LiveId" clId="{49B4B00F-5E36-4C85-9697-6253D7E8309F}" dt="2021-08-02T16:57:36.488" v="241" actId="478"/>
          <ac:graphicFrameMkLst>
            <pc:docMk/>
            <pc:sldMk cId="0" sldId="256"/>
            <ac:graphicFrameMk id="4" creationId="{174356FF-0890-4DAD-A956-CFDD799E40C2}"/>
          </ac:graphicFrameMkLst>
        </pc:graphicFrameChg>
        <pc:picChg chg="add del mod">
          <ac:chgData name="Alejandro Carrión" userId="757439b461449c9e" providerId="LiveId" clId="{49B4B00F-5E36-4C85-9697-6253D7E8309F}" dt="2021-08-02T16:57:56.707" v="243" actId="478"/>
          <ac:picMkLst>
            <pc:docMk/>
            <pc:sldMk cId="0" sldId="256"/>
            <ac:picMk id="8" creationId="{0AD198E7-7C96-4BF6-A208-67C1FE20487E}"/>
          </ac:picMkLst>
        </pc:picChg>
        <pc:picChg chg="add del mod">
          <ac:chgData name="Alejandro Carrión" userId="757439b461449c9e" providerId="LiveId" clId="{49B4B00F-5E36-4C85-9697-6253D7E8309F}" dt="2021-08-02T16:58:13.270" v="245" actId="478"/>
          <ac:picMkLst>
            <pc:docMk/>
            <pc:sldMk cId="0" sldId="256"/>
            <ac:picMk id="10" creationId="{055B3820-A01E-41C9-8E0B-E9F8EBD02759}"/>
          </ac:picMkLst>
        </pc:picChg>
        <pc:picChg chg="add mod">
          <ac:chgData name="Alejandro Carrión" userId="757439b461449c9e" providerId="LiveId" clId="{49B4B00F-5E36-4C85-9697-6253D7E8309F}" dt="2021-08-02T17:02:09.272" v="281" actId="14100"/>
          <ac:picMkLst>
            <pc:docMk/>
            <pc:sldMk cId="0" sldId="256"/>
            <ac:picMk id="12" creationId="{DA3E0C3E-42D6-4F61-8DEB-01CF90FB063F}"/>
          </ac:picMkLst>
        </pc:picChg>
        <pc:picChg chg="add mod">
          <ac:chgData name="Alejandro Carrión" userId="757439b461449c9e" providerId="LiveId" clId="{49B4B00F-5E36-4C85-9697-6253D7E8309F}" dt="2021-08-02T17:02:01.991" v="280" actId="14100"/>
          <ac:picMkLst>
            <pc:docMk/>
            <pc:sldMk cId="0" sldId="256"/>
            <ac:picMk id="14" creationId="{83F013D6-DFB0-4032-BBDD-BFC4FEF27AAA}"/>
          </ac:picMkLst>
        </pc:picChg>
        <pc:picChg chg="del">
          <ac:chgData name="Alejandro Carrión" userId="757439b461449c9e" providerId="LiveId" clId="{49B4B00F-5E36-4C85-9697-6253D7E8309F}" dt="2021-08-02T16:51:43.723" v="0" actId="478"/>
          <ac:picMkLst>
            <pc:docMk/>
            <pc:sldMk cId="0" sldId="256"/>
            <ac:picMk id="198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55638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1148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485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2055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7361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086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4015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3447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1" name="Google Shape;11;p2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702900" y="3250075"/>
            <a:ext cx="4955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3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33" name="Google Shape;33;p3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52" name="Google Shape;52;p3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3"/>
          <p:cNvSpPr txBox="1">
            <a:spLocks noGrp="1"/>
          </p:cNvSpPr>
          <p:nvPr>
            <p:ph type="subTitle" idx="1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72" name="Google Shape;72;p5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73" name="Google Shape;73;p5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6" name="Google Shape;76;p5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1" name="Google Shape;81;p5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126" name="Google Shape;126;p8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127" name="Google Shape;127;p8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0" name="Google Shape;130;p8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5" name="Google Shape;135;p8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lor background">
  <p:cSld name="BLANK_1">
    <p:bg>
      <p:bgPr>
        <a:solidFill>
          <a:schemeClr val="accen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74" name="Google Shape;174;p11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75" name="Google Shape;175;p11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6" name="Google Shape;176;p11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7" name="Google Shape;177;p11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lvl="1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lvl="2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"/>
          <p:cNvSpPr txBox="1">
            <a:spLocks noGrp="1"/>
          </p:cNvSpPr>
          <p:nvPr>
            <p:ph type="ctrTitle"/>
          </p:nvPr>
        </p:nvSpPr>
        <p:spPr>
          <a:xfrm>
            <a:off x="0" y="1871515"/>
            <a:ext cx="9144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>
                <a:solidFill>
                  <a:schemeClr val="tx2"/>
                </a:solidFill>
              </a:rPr>
              <a:t>Diseño e implementación</a:t>
            </a:r>
            <a:br>
              <a:rPr lang="es-ES" sz="3600" dirty="0">
                <a:solidFill>
                  <a:schemeClr val="tx2"/>
                </a:solidFill>
              </a:rPr>
            </a:br>
            <a:r>
              <a:rPr lang="es-ES" sz="3600" dirty="0">
                <a:solidFill>
                  <a:schemeClr val="tx2"/>
                </a:solidFill>
              </a:rPr>
              <a:t>de un proxy inverso para una</a:t>
            </a:r>
            <a:br>
              <a:rPr lang="es-ES" sz="3600" dirty="0">
                <a:solidFill>
                  <a:schemeClr val="tx2"/>
                </a:solidFill>
              </a:rPr>
            </a:br>
            <a:r>
              <a:rPr lang="es-ES" sz="3600" dirty="0">
                <a:solidFill>
                  <a:schemeClr val="tx2"/>
                </a:solidFill>
              </a:rPr>
              <a:t>arquitectura de microservicios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8048FDF-0FAF-4677-9BB5-B6B4116A704A}"/>
              </a:ext>
            </a:extLst>
          </p:cNvPr>
          <p:cNvSpPr txBox="1"/>
          <p:nvPr/>
        </p:nvSpPr>
        <p:spPr>
          <a:xfrm>
            <a:off x="5446947" y="4243976"/>
            <a:ext cx="3494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Autor: Alejandro Carrión Sanmartín</a:t>
            </a:r>
          </a:p>
          <a:p>
            <a:r>
              <a:rPr lang="es-ES" sz="1800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Tutor: Patricio Letelier Torres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73BB15E-4C92-4AAB-ACBB-4B1FDEC7AFC9}"/>
              </a:ext>
            </a:extLst>
          </p:cNvPr>
          <p:cNvSpPr txBox="1"/>
          <p:nvPr/>
        </p:nvSpPr>
        <p:spPr>
          <a:xfrm>
            <a:off x="1" y="2962563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dirty="0">
                <a:solidFill>
                  <a:schemeClr val="bg1">
                    <a:lumMod val="75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TRABAJO FIN DE GRADO – Grado en Ingeniería Informática</a:t>
            </a:r>
          </a:p>
          <a:p>
            <a:pPr algn="ctr"/>
            <a:r>
              <a:rPr lang="es-ES" sz="1800" dirty="0">
                <a:solidFill>
                  <a:schemeClr val="bg1">
                    <a:lumMod val="75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Curso 2020-2021</a:t>
            </a:r>
          </a:p>
        </p:txBody>
      </p:sp>
      <p:pic>
        <p:nvPicPr>
          <p:cNvPr id="12" name="Imagen 11" descr="Texto&#10;&#10;Descripción generada automáticamente">
            <a:extLst>
              <a:ext uri="{FF2B5EF4-FFF2-40B4-BE49-F238E27FC236}">
                <a16:creationId xmlns:a16="http://schemas.microsoft.com/office/drawing/2014/main" id="{DA3E0C3E-42D6-4F61-8DEB-01CF90FB0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29" y="187192"/>
            <a:ext cx="1495985" cy="578941"/>
          </a:xfrm>
          <a:prstGeom prst="rect">
            <a:avLst/>
          </a:prstGeom>
        </p:spPr>
      </p:pic>
      <p:pic>
        <p:nvPicPr>
          <p:cNvPr id="14" name="Imagen 13" descr="Texto&#10;&#10;Descripción generada automáticamente">
            <a:extLst>
              <a:ext uri="{FF2B5EF4-FFF2-40B4-BE49-F238E27FC236}">
                <a16:creationId xmlns:a16="http://schemas.microsoft.com/office/drawing/2014/main" id="{83F013D6-DFB0-4032-BBDD-BFC4FEF27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186" y="181209"/>
            <a:ext cx="1819119" cy="5790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ESTADO DEL ARTE</a:t>
            </a:r>
            <a:endParaRPr dirty="0"/>
          </a:p>
        </p:txBody>
      </p:sp>
      <p:sp>
        <p:nvSpPr>
          <p:cNvPr id="227" name="Google Shape;227;p15"/>
          <p:cNvSpPr txBox="1">
            <a:spLocks noGrp="1"/>
          </p:cNvSpPr>
          <p:nvPr>
            <p:ph type="subTitle" idx="1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Patrones relacionados, productos, librerías, comparativa y conclusiones</a:t>
            </a:r>
            <a:endParaRPr dirty="0"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2</a:t>
            </a:r>
            <a:endParaRPr sz="96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3346505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67FEC67-B6F1-4ECC-B466-25D1433AD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Patrones relacionados (1/2)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6694B39-F83E-4BBD-BE1E-2C80D5269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520" y="1725426"/>
            <a:ext cx="3792900" cy="2884200"/>
          </a:xfrm>
        </p:spPr>
        <p:txBody>
          <a:bodyPr/>
          <a:lstStyle/>
          <a:p>
            <a:r>
              <a:rPr lang="es-ES" dirty="0"/>
              <a:t>API </a:t>
            </a:r>
            <a:r>
              <a:rPr lang="es-ES" i="1" dirty="0"/>
              <a:t>Gateway</a:t>
            </a:r>
          </a:p>
        </p:txBody>
      </p:sp>
      <p:sp>
        <p:nvSpPr>
          <p:cNvPr id="6" name="Marcador de texto 4">
            <a:extLst>
              <a:ext uri="{FF2B5EF4-FFF2-40B4-BE49-F238E27FC236}">
                <a16:creationId xmlns:a16="http://schemas.microsoft.com/office/drawing/2014/main" id="{D888BB23-0D9E-4449-8DC5-A20460C50FC5}"/>
              </a:ext>
            </a:extLst>
          </p:cNvPr>
          <p:cNvSpPr txBox="1">
            <a:spLocks/>
          </p:cNvSpPr>
          <p:nvPr/>
        </p:nvSpPr>
        <p:spPr>
          <a:xfrm>
            <a:off x="4893150" y="1725426"/>
            <a:ext cx="37929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r>
              <a:rPr lang="es-ES" i="1" dirty="0"/>
              <a:t>Load </a:t>
            </a:r>
            <a:r>
              <a:rPr lang="es-ES" i="1" dirty="0" err="1"/>
              <a:t>balancer</a:t>
            </a:r>
            <a:endParaRPr lang="es-ES" i="1" dirty="0"/>
          </a:p>
        </p:txBody>
      </p:sp>
      <p:pic>
        <p:nvPicPr>
          <p:cNvPr id="9218" name="Picture 2" descr="Diagrama&#10;&#10;Descripción generada automáticamente">
            <a:extLst>
              <a:ext uri="{FF2B5EF4-FFF2-40B4-BE49-F238E27FC236}">
                <a16:creationId xmlns:a16="http://schemas.microsoft.com/office/drawing/2014/main" id="{471F11E3-8206-45F6-8D15-7C1B4B59E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2" y="2370315"/>
            <a:ext cx="4148671" cy="2137718"/>
          </a:xfrm>
          <a:prstGeom prst="rect">
            <a:avLst/>
          </a:prstGeom>
          <a:noFill/>
        </p:spPr>
      </p:pic>
      <p:pic>
        <p:nvPicPr>
          <p:cNvPr id="7" name="Picture 2" descr="Diagrama&#10;&#10;Descripción generada automáticamente">
            <a:extLst>
              <a:ext uri="{FF2B5EF4-FFF2-40B4-BE49-F238E27FC236}">
                <a16:creationId xmlns:a16="http://schemas.microsoft.com/office/drawing/2014/main" id="{998D941E-D3B3-4D34-A77E-C096A1F8D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370314"/>
            <a:ext cx="4407372" cy="2157011"/>
          </a:xfrm>
          <a:prstGeom prst="rect">
            <a:avLst/>
          </a:prstGeom>
          <a:noFill/>
        </p:spPr>
      </p:pic>
      <p:sp>
        <p:nvSpPr>
          <p:cNvPr id="8" name="Google Shape;342;p24">
            <a:extLst>
              <a:ext uri="{FF2B5EF4-FFF2-40B4-BE49-F238E27FC236}">
                <a16:creationId xmlns:a16="http://schemas.microsoft.com/office/drawing/2014/main" id="{C7CE4911-353B-4C8F-B15B-B7C01C8EAF1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9789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67FEC67-B6F1-4ECC-B466-25D1433AD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Patrones relacionados (2/2)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6694B39-F83E-4BBD-BE1E-2C80D5269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520" y="1725426"/>
            <a:ext cx="3792900" cy="2884200"/>
          </a:xfrm>
        </p:spPr>
        <p:txBody>
          <a:bodyPr/>
          <a:lstStyle/>
          <a:p>
            <a:r>
              <a:rPr lang="es-ES" i="1" dirty="0" err="1"/>
              <a:t>Backend</a:t>
            </a:r>
            <a:r>
              <a:rPr lang="es-ES" i="1" dirty="0"/>
              <a:t> </a:t>
            </a:r>
            <a:r>
              <a:rPr lang="es-ES" i="1" dirty="0" err="1"/>
              <a:t>for</a:t>
            </a:r>
            <a:r>
              <a:rPr lang="es-ES" i="1" dirty="0"/>
              <a:t> </a:t>
            </a:r>
            <a:r>
              <a:rPr lang="es-ES" i="1" dirty="0" err="1"/>
              <a:t>frontend</a:t>
            </a:r>
            <a:endParaRPr lang="es-ES" i="1" dirty="0"/>
          </a:p>
        </p:txBody>
      </p:sp>
      <p:sp>
        <p:nvSpPr>
          <p:cNvPr id="6" name="Marcador de texto 4">
            <a:extLst>
              <a:ext uri="{FF2B5EF4-FFF2-40B4-BE49-F238E27FC236}">
                <a16:creationId xmlns:a16="http://schemas.microsoft.com/office/drawing/2014/main" id="{D888BB23-0D9E-4449-8DC5-A20460C50FC5}"/>
              </a:ext>
            </a:extLst>
          </p:cNvPr>
          <p:cNvSpPr txBox="1">
            <a:spLocks/>
          </p:cNvSpPr>
          <p:nvPr/>
        </p:nvSpPr>
        <p:spPr>
          <a:xfrm>
            <a:off x="4893150" y="1725426"/>
            <a:ext cx="37929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r>
              <a:rPr lang="es-ES" i="1" dirty="0" err="1"/>
              <a:t>Service</a:t>
            </a:r>
            <a:r>
              <a:rPr lang="es-ES" i="1" dirty="0"/>
              <a:t> </a:t>
            </a:r>
            <a:r>
              <a:rPr lang="es-ES" i="1" dirty="0" err="1"/>
              <a:t>mesh</a:t>
            </a:r>
            <a:endParaRPr lang="es-ES" i="1" dirty="0"/>
          </a:p>
        </p:txBody>
      </p:sp>
      <p:pic>
        <p:nvPicPr>
          <p:cNvPr id="10242" name="Picture 2" descr="Diagrama&#10;&#10;Descripción generada automáticamente">
            <a:extLst>
              <a:ext uri="{FF2B5EF4-FFF2-40B4-BE49-F238E27FC236}">
                <a16:creationId xmlns:a16="http://schemas.microsoft.com/office/drawing/2014/main" id="{29D0870C-D0F1-471B-9FD3-BC839AD594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24"/>
          <a:stretch/>
        </p:blipFill>
        <p:spPr bwMode="auto">
          <a:xfrm>
            <a:off x="374203" y="2395393"/>
            <a:ext cx="4237217" cy="2087562"/>
          </a:xfrm>
          <a:prstGeom prst="rect">
            <a:avLst/>
          </a:prstGeom>
          <a:noFill/>
        </p:spPr>
      </p:pic>
      <p:pic>
        <p:nvPicPr>
          <p:cNvPr id="12290" name="Picture 2" descr="Diagrama&#10;&#10;Descripción generada automáticamente">
            <a:extLst>
              <a:ext uri="{FF2B5EF4-FFF2-40B4-BE49-F238E27FC236}">
                <a16:creationId xmlns:a16="http://schemas.microsoft.com/office/drawing/2014/main" id="{51DFF283-2C35-4E95-B5D9-E04D48C0E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150" y="2395393"/>
            <a:ext cx="3968825" cy="2087562"/>
          </a:xfrm>
          <a:prstGeom prst="rect">
            <a:avLst/>
          </a:prstGeom>
          <a:noFill/>
        </p:spPr>
      </p:pic>
      <p:sp>
        <p:nvSpPr>
          <p:cNvPr id="7" name="Google Shape;342;p24">
            <a:extLst>
              <a:ext uri="{FF2B5EF4-FFF2-40B4-BE49-F238E27FC236}">
                <a16:creationId xmlns:a16="http://schemas.microsoft.com/office/drawing/2014/main" id="{813EC988-15CB-4A85-85B8-7CE51C4F634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0991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325279F-4ADA-4076-8380-D184CC52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Productos</a:t>
            </a:r>
          </a:p>
        </p:txBody>
      </p:sp>
      <p:pic>
        <p:nvPicPr>
          <p:cNvPr id="3074" name="Picture 2" descr="Un dibujo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D8DD3BF2-066F-470C-804D-47BF94750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68" y="2128835"/>
            <a:ext cx="3638849" cy="1441642"/>
          </a:xfrm>
          <a:prstGeom prst="rect">
            <a:avLst/>
          </a:prstGeom>
          <a:noFill/>
        </p:spPr>
      </p:pic>
      <p:pic>
        <p:nvPicPr>
          <p:cNvPr id="4098" name="Picture 2" descr="Logotipo&#10;&#10;Descripción generada automáticamente">
            <a:extLst>
              <a:ext uri="{FF2B5EF4-FFF2-40B4-BE49-F238E27FC236}">
                <a16:creationId xmlns:a16="http://schemas.microsoft.com/office/drawing/2014/main" id="{55D31727-0BE2-4353-AA10-68942C8565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6" t="26073" r="16055" b="27463"/>
          <a:stretch/>
        </p:blipFill>
        <p:spPr bwMode="auto">
          <a:xfrm>
            <a:off x="4629539" y="2128552"/>
            <a:ext cx="3983302" cy="1441642"/>
          </a:xfrm>
          <a:prstGeom prst="rect">
            <a:avLst/>
          </a:prstGeom>
          <a:noFill/>
        </p:spPr>
      </p:pic>
      <p:sp>
        <p:nvSpPr>
          <p:cNvPr id="2" name="AutoShape 2" descr="Notas sobre los IDEs para .Net Core – Blog de NicoPaez">
            <a:extLst>
              <a:ext uri="{FF2B5EF4-FFF2-40B4-BE49-F238E27FC236}">
                <a16:creationId xmlns:a16="http://schemas.microsoft.com/office/drawing/2014/main" id="{42B7D035-5D72-4E21-B5DC-9A16AFD28E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CE250AF-A38A-466F-9B9C-FD7DE9A1B9D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6674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325279F-4ADA-4076-8380-D184CC52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Librerías</a:t>
            </a:r>
          </a:p>
        </p:txBody>
      </p:sp>
      <p:pic>
        <p:nvPicPr>
          <p:cNvPr id="5122" name="Picture 2" descr="Logotipo&#10;&#10;Descripción generada automáticamente">
            <a:extLst>
              <a:ext uri="{FF2B5EF4-FFF2-40B4-BE49-F238E27FC236}">
                <a16:creationId xmlns:a16="http://schemas.microsoft.com/office/drawing/2014/main" id="{6CF8B422-C9C9-45F4-98D5-132DB8090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224" y="1328890"/>
            <a:ext cx="2359400" cy="2790520"/>
          </a:xfrm>
          <a:prstGeom prst="rect">
            <a:avLst/>
          </a:prstGeom>
          <a:noFill/>
        </p:spPr>
      </p:pic>
      <p:sp>
        <p:nvSpPr>
          <p:cNvPr id="2" name="AutoShape 2" descr="Notas sobre los IDEs para .Net Core – Blog de NicoPaez">
            <a:extLst>
              <a:ext uri="{FF2B5EF4-FFF2-40B4-BE49-F238E27FC236}">
                <a16:creationId xmlns:a16="http://schemas.microsoft.com/office/drawing/2014/main" id="{42B7D035-5D72-4E21-B5DC-9A16AFD28E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44D6C83-7B96-4B6F-978A-D53DD7A76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171" y="2027711"/>
            <a:ext cx="3923059" cy="1392878"/>
          </a:xfrm>
          <a:prstGeom prst="rect">
            <a:avLst/>
          </a:prstGeom>
        </p:spPr>
      </p:pic>
      <p:sp>
        <p:nvSpPr>
          <p:cNvPr id="8" name="Google Shape;342;p24">
            <a:extLst>
              <a:ext uri="{FF2B5EF4-FFF2-40B4-BE49-F238E27FC236}">
                <a16:creationId xmlns:a16="http://schemas.microsoft.com/office/drawing/2014/main" id="{3317EF64-5014-4EC2-A3DD-B53C4F6D61A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1463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4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Comparativa</a:t>
            </a:r>
            <a:endParaRPr dirty="0"/>
          </a:p>
        </p:txBody>
      </p:sp>
      <p:graphicFrame>
        <p:nvGraphicFramePr>
          <p:cNvPr id="341" name="Google Shape;341;p24"/>
          <p:cNvGraphicFramePr/>
          <p:nvPr>
            <p:extLst>
              <p:ext uri="{D42A27DB-BD31-4B8C-83A1-F6EECF244321}">
                <p14:modId xmlns:p14="http://schemas.microsoft.com/office/powerpoint/2010/main" val="258719419"/>
              </p:ext>
            </p:extLst>
          </p:nvPr>
        </p:nvGraphicFramePr>
        <p:xfrm>
          <a:off x="1032562" y="1547836"/>
          <a:ext cx="7078876" cy="3351750"/>
        </p:xfrm>
        <a:graphic>
          <a:graphicData uri="http://schemas.openxmlformats.org/drawingml/2006/table">
            <a:tbl>
              <a:tblPr>
                <a:noFill/>
                <a:tableStyleId>{93EC2C83-4F27-46E9-AB52-EA9CB43B9D6F}</a:tableStyleId>
              </a:tblPr>
              <a:tblGrid>
                <a:gridCol w="1003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3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20">
                  <a:extLst>
                    <a:ext uri="{9D8B030D-6E8A-4147-A177-3AD203B41FA5}">
                      <a16:colId xmlns:a16="http://schemas.microsoft.com/office/drawing/2014/main" val="532684998"/>
                    </a:ext>
                  </a:extLst>
                </a:gridCol>
                <a:gridCol w="1003320">
                  <a:extLst>
                    <a:ext uri="{9D8B030D-6E8A-4147-A177-3AD203B41FA5}">
                      <a16:colId xmlns:a16="http://schemas.microsoft.com/office/drawing/2014/main" val="3895003156"/>
                    </a:ext>
                  </a:extLst>
                </a:gridCol>
                <a:gridCol w="1003320">
                  <a:extLst>
                    <a:ext uri="{9D8B030D-6E8A-4147-A177-3AD203B41FA5}">
                      <a16:colId xmlns:a16="http://schemas.microsoft.com/office/drawing/2014/main" val="1529373508"/>
                    </a:ext>
                  </a:extLst>
                </a:gridCol>
                <a:gridCol w="10589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0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tx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Patrón</a:t>
                      </a:r>
                      <a:endParaRPr sz="1100" dirty="0">
                        <a:solidFill>
                          <a:schemeClr val="tx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tx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Nivel OSI</a:t>
                      </a:r>
                      <a:endParaRPr sz="1100" dirty="0">
                        <a:solidFill>
                          <a:schemeClr val="tx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tx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Coste</a:t>
                      </a:r>
                      <a:endParaRPr sz="1100" dirty="0">
                        <a:solidFill>
                          <a:schemeClr val="tx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tx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Configuración dinámica</a:t>
                      </a:r>
                      <a:endParaRPr sz="1100" dirty="0">
                        <a:solidFill>
                          <a:schemeClr val="tx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tx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Personalización</a:t>
                      </a:r>
                      <a:endParaRPr sz="1100" dirty="0">
                        <a:solidFill>
                          <a:schemeClr val="tx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tx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Puesta a punto</a:t>
                      </a:r>
                      <a:endParaRPr sz="1100" dirty="0">
                        <a:solidFill>
                          <a:schemeClr val="tx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0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NGINX</a:t>
                      </a:r>
                      <a:endParaRPr sz="1100" b="1" dirty="0">
                        <a:solidFill>
                          <a:schemeClr val="tx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Proxy</a:t>
                      </a:r>
                      <a:r>
                        <a:rPr lang="en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 inverso / API </a:t>
                      </a:r>
                      <a:r>
                        <a:rPr lang="en" sz="11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Gateway</a:t>
                      </a:r>
                      <a:endParaRPr sz="11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7</a:t>
                      </a:r>
                      <a:endParaRPr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De pago</a:t>
                      </a:r>
                      <a:endParaRPr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Sí</a:t>
                      </a:r>
                      <a:endParaRPr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Baja</a:t>
                      </a:r>
                      <a:endParaRPr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Sencilla</a:t>
                      </a:r>
                      <a:endParaRPr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0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Kemp</a:t>
                      </a:r>
                      <a:endParaRPr sz="1100" b="1" dirty="0">
                        <a:solidFill>
                          <a:schemeClr val="tx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Balanceador de carga</a:t>
                      </a:r>
                      <a:endParaRPr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4/7</a:t>
                      </a:r>
                      <a:endParaRPr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De pago</a:t>
                      </a:r>
                      <a:endParaRPr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Sí</a:t>
                      </a:r>
                      <a:endParaRPr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Baja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Sencilla</a:t>
                      </a:r>
                      <a:endParaRPr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0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tx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YARP</a:t>
                      </a:r>
                      <a:endParaRPr sz="1100" b="1" dirty="0">
                        <a:solidFill>
                          <a:schemeClr val="tx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Proxy</a:t>
                      </a: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 inverso</a:t>
                      </a:r>
                      <a:endParaRPr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7</a:t>
                      </a:r>
                      <a:endParaRPr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Gratuito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(</a:t>
                      </a:r>
                      <a:r>
                        <a:rPr lang="es-ES" sz="11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open source</a:t>
                      </a: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)</a:t>
                      </a:r>
                      <a:endParaRPr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Sí</a:t>
                      </a:r>
                      <a:endParaRPr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Alta</a:t>
                      </a:r>
                      <a:endParaRPr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Media</a:t>
                      </a:r>
                      <a:endParaRPr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34055"/>
                  </a:ext>
                </a:extLst>
              </a:tr>
              <a:tr h="670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Ocelot</a:t>
                      </a:r>
                      <a:endParaRPr sz="1100" b="1" dirty="0">
                        <a:solidFill>
                          <a:schemeClr val="tx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API </a:t>
                      </a:r>
                      <a:r>
                        <a:rPr lang="en" sz="11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Gateway</a:t>
                      </a:r>
                      <a:endParaRPr sz="11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7</a:t>
                      </a:r>
                      <a:endParaRPr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Gratuito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(</a:t>
                      </a:r>
                      <a:r>
                        <a:rPr lang="es-ES" sz="11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open source</a:t>
                      </a: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)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Sí</a:t>
                      </a:r>
                      <a:endParaRPr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Media</a:t>
                      </a:r>
                      <a:endParaRPr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Media</a:t>
                      </a:r>
                      <a:endParaRPr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2" name="Google Shape;342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Conclusiones</a:t>
            </a:r>
            <a:endParaRPr dirty="0"/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F82DBA64-D19E-49A6-B023-910C49F6E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4460" y="1663506"/>
            <a:ext cx="3402935" cy="1588274"/>
          </a:xfrm>
        </p:spPr>
        <p:txBody>
          <a:bodyPr/>
          <a:lstStyle/>
          <a:p>
            <a:r>
              <a:rPr lang="es-ES" b="1" dirty="0"/>
              <a:t>Productos</a:t>
            </a:r>
            <a:r>
              <a:rPr lang="es-ES" dirty="0"/>
              <a:t> vs </a:t>
            </a:r>
            <a:r>
              <a:rPr lang="es-ES" b="1" dirty="0"/>
              <a:t>Librerías</a:t>
            </a:r>
          </a:p>
          <a:p>
            <a:pPr lvl="1"/>
            <a:r>
              <a:rPr lang="es-ES" dirty="0"/>
              <a:t>Fácil puesta a punto</a:t>
            </a:r>
          </a:p>
          <a:p>
            <a:pPr lvl="1"/>
            <a:r>
              <a:rPr lang="es-ES" dirty="0"/>
              <a:t>Contexto</a:t>
            </a:r>
            <a:endParaRPr lang="es-ES" i="1" dirty="0"/>
          </a:p>
        </p:txBody>
      </p:sp>
      <p:sp>
        <p:nvSpPr>
          <p:cNvPr id="342" name="Google Shape;34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  <p:sp>
        <p:nvSpPr>
          <p:cNvPr id="6" name="Marcador de texto 1">
            <a:extLst>
              <a:ext uri="{FF2B5EF4-FFF2-40B4-BE49-F238E27FC236}">
                <a16:creationId xmlns:a16="http://schemas.microsoft.com/office/drawing/2014/main" id="{00A338AD-3F92-4BAA-97F4-0757B53CE1F3}"/>
              </a:ext>
            </a:extLst>
          </p:cNvPr>
          <p:cNvSpPr txBox="1">
            <a:spLocks/>
          </p:cNvSpPr>
          <p:nvPr/>
        </p:nvSpPr>
        <p:spPr>
          <a:xfrm>
            <a:off x="4422503" y="1663506"/>
            <a:ext cx="3402935" cy="1588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r>
              <a:rPr lang="es-ES" b="1" dirty="0"/>
              <a:t>YARP</a:t>
            </a:r>
            <a:r>
              <a:rPr lang="es-ES" dirty="0"/>
              <a:t> vs </a:t>
            </a:r>
            <a:r>
              <a:rPr lang="es-ES" b="1" dirty="0" err="1"/>
              <a:t>Ocelot</a:t>
            </a:r>
            <a:endParaRPr lang="es-ES" b="1" dirty="0"/>
          </a:p>
          <a:p>
            <a:pPr lvl="1"/>
            <a:r>
              <a:rPr lang="es-ES" dirty="0"/>
              <a:t>Sencillez</a:t>
            </a:r>
          </a:p>
          <a:p>
            <a:pPr lvl="1"/>
            <a:r>
              <a:rPr lang="es-ES" dirty="0"/>
              <a:t>API </a:t>
            </a:r>
            <a:r>
              <a:rPr lang="es-ES" i="1" dirty="0"/>
              <a:t>Gateway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3F64898-8624-4FB3-8D4D-327E857E5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470" y="3459824"/>
            <a:ext cx="3923059" cy="139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94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TECNOLOGÍA UTILIZADA</a:t>
            </a:r>
            <a:endParaRPr dirty="0"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3</a:t>
            </a:r>
            <a:endParaRPr sz="96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91405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9D48B1A-F065-4B2D-AE60-3EAC607BF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Tecnología utilizada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E2835EA-8806-42E1-B050-440CAD2C1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540" y="3543300"/>
            <a:ext cx="3389707" cy="1203512"/>
          </a:xfrm>
          <a:prstGeom prst="rect">
            <a:avLst/>
          </a:prstGeom>
        </p:spPr>
      </p:pic>
      <p:pic>
        <p:nvPicPr>
          <p:cNvPr id="13314" name="Picture 2" descr="Icono&#10;&#10;Descripción generada automáticamente">
            <a:extLst>
              <a:ext uri="{FF2B5EF4-FFF2-40B4-BE49-F238E27FC236}">
                <a16:creationId xmlns:a16="http://schemas.microsoft.com/office/drawing/2014/main" id="{84E3C435-0968-4A84-A50E-AD9B89814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304" y="1793200"/>
            <a:ext cx="1646236" cy="1646236"/>
          </a:xfrm>
          <a:prstGeom prst="rect">
            <a:avLst/>
          </a:prstGeom>
          <a:noFill/>
        </p:spPr>
      </p:pic>
      <p:pic>
        <p:nvPicPr>
          <p:cNvPr id="24578" name="Picture 2" descr="Logotipo&#10;&#10;Descripción generada automáticamente">
            <a:extLst>
              <a:ext uri="{FF2B5EF4-FFF2-40B4-BE49-F238E27FC236}">
                <a16:creationId xmlns:a16="http://schemas.microsoft.com/office/drawing/2014/main" id="{0D5C7D47-2FAE-4B75-8EBD-F411BC151A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6" t="15652" r="66328" b="15704"/>
          <a:stretch/>
        </p:blipFill>
        <p:spPr bwMode="auto">
          <a:xfrm>
            <a:off x="6809214" y="1473482"/>
            <a:ext cx="1671370" cy="1646236"/>
          </a:xfrm>
          <a:prstGeom prst="rect">
            <a:avLst/>
          </a:prstGeom>
          <a:noFill/>
        </p:spPr>
      </p:pic>
      <p:pic>
        <p:nvPicPr>
          <p:cNvPr id="28674" name="Picture 2" descr="Icono&#10;&#10;Descripción generada automáticamente">
            <a:extLst>
              <a:ext uri="{FF2B5EF4-FFF2-40B4-BE49-F238E27FC236}">
                <a16:creationId xmlns:a16="http://schemas.microsoft.com/office/drawing/2014/main" id="{C79C17F3-A0B7-4C34-8000-795F412F9D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12" t="19444" r="21743" b="18329"/>
          <a:stretch/>
        </p:blipFill>
        <p:spPr bwMode="auto">
          <a:xfrm>
            <a:off x="1627094" y="3228068"/>
            <a:ext cx="1566583" cy="1711859"/>
          </a:xfrm>
          <a:prstGeom prst="rect">
            <a:avLst/>
          </a:prstGeom>
          <a:noFill/>
        </p:spPr>
      </p:pic>
      <p:pic>
        <p:nvPicPr>
          <p:cNvPr id="30722" name="Picture 2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64B6CD7C-237D-4F7B-8F73-1D023F07E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94" y="1544383"/>
            <a:ext cx="2827938" cy="1413969"/>
          </a:xfrm>
          <a:prstGeom prst="rect">
            <a:avLst/>
          </a:prstGeom>
          <a:noFill/>
        </p:spPr>
      </p:pic>
      <p:sp>
        <p:nvSpPr>
          <p:cNvPr id="9" name="Google Shape;342;p24">
            <a:extLst>
              <a:ext uri="{FF2B5EF4-FFF2-40B4-BE49-F238E27FC236}">
                <a16:creationId xmlns:a16="http://schemas.microsoft.com/office/drawing/2014/main" id="{934102B3-3B03-460C-897F-A3C521EB542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5939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676125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DESARROLLO DE LA SOLUCIÓN</a:t>
            </a:r>
            <a:endParaRPr dirty="0"/>
          </a:p>
        </p:txBody>
      </p:sp>
      <p:sp>
        <p:nvSpPr>
          <p:cNvPr id="227" name="Google Shape;227;p15"/>
          <p:cNvSpPr txBox="1">
            <a:spLocks noGrp="1"/>
          </p:cNvSpPr>
          <p:nvPr>
            <p:ph type="subTitle" idx="1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Requisitos, diseño, programación, pruebas y metodología</a:t>
            </a:r>
            <a:endParaRPr dirty="0"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4</a:t>
            </a:r>
            <a:endParaRPr sz="96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3606591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Índice</a:t>
            </a:r>
            <a:endParaRPr dirty="0"/>
          </a:p>
        </p:txBody>
      </p:sp>
      <p:sp>
        <p:nvSpPr>
          <p:cNvPr id="240" name="Google Shape;240;p17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ct val="90000"/>
              <a:buFont typeface="+mj-lt"/>
              <a:buAutoNum type="arabicPeriod"/>
            </a:pPr>
            <a:r>
              <a:rPr lang="es-ES" dirty="0"/>
              <a:t>Introducción</a:t>
            </a:r>
            <a:endParaRPr dirty="0"/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ct val="90000"/>
              <a:buFont typeface="+mj-lt"/>
              <a:buAutoNum type="arabicPeriod"/>
            </a:pPr>
            <a:r>
              <a:rPr lang="es-ES" dirty="0"/>
              <a:t>Estado del arte</a:t>
            </a:r>
            <a:endParaRPr dirty="0"/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ct val="90000"/>
              <a:buFont typeface="+mj-lt"/>
              <a:buAutoNum type="arabicPeriod"/>
            </a:pPr>
            <a:r>
              <a:rPr lang="es-ES" dirty="0"/>
              <a:t>Tecnología utilizada</a:t>
            </a: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ct val="90000"/>
              <a:buFont typeface="+mj-lt"/>
              <a:buAutoNum type="arabicPeriod"/>
            </a:pPr>
            <a:r>
              <a:rPr lang="es-ES" dirty="0"/>
              <a:t>Desarrollo de la solución</a:t>
            </a: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ct val="90000"/>
              <a:buFont typeface="+mj-lt"/>
              <a:buAutoNum type="arabicPeriod"/>
            </a:pPr>
            <a:r>
              <a:rPr lang="es-ES" dirty="0"/>
              <a:t>Demo</a:t>
            </a: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ct val="90000"/>
              <a:buFont typeface="+mj-lt"/>
              <a:buAutoNum type="arabicPeriod"/>
            </a:pPr>
            <a:r>
              <a:rPr lang="es-ES" dirty="0"/>
              <a:t>Conclusiones y trabajo futuro</a:t>
            </a:r>
            <a:endParaRPr dirty="0"/>
          </a:p>
        </p:txBody>
      </p:sp>
      <p:sp>
        <p:nvSpPr>
          <p:cNvPr id="241" name="Google Shape;241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5DC83C74-897D-45D8-9DF6-479AF7FE2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350" y="630768"/>
            <a:ext cx="4532561" cy="4206287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100" y="835999"/>
            <a:ext cx="3147441" cy="2693853"/>
          </a:xfrm>
        </p:spPr>
        <p:txBody>
          <a:bodyPr anchor="t"/>
          <a:lstStyle/>
          <a:p>
            <a:r>
              <a:rPr lang="es-ES" dirty="0"/>
              <a:t>Especificación de requisitos (1/2)</a:t>
            </a:r>
            <a:r>
              <a:rPr lang="es-ES" b="0" dirty="0"/>
              <a:t> – Casos de uso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7673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100" y="835999"/>
            <a:ext cx="8250184" cy="979353"/>
          </a:xfrm>
        </p:spPr>
        <p:txBody>
          <a:bodyPr anchor="t"/>
          <a:lstStyle/>
          <a:p>
            <a:r>
              <a:rPr lang="es-ES" dirty="0"/>
              <a:t>Especificación de requisitos (2/2)</a:t>
            </a:r>
            <a:r>
              <a:rPr lang="es-ES" b="0" dirty="0"/>
              <a:t> – </a:t>
            </a:r>
            <a:r>
              <a:rPr lang="es-ES" b="0" dirty="0" err="1"/>
              <a:t>RFs</a:t>
            </a:r>
            <a:r>
              <a:rPr lang="es-ES" b="0" dirty="0"/>
              <a:t> y </a:t>
            </a:r>
            <a:r>
              <a:rPr lang="es-ES" b="0" dirty="0" err="1"/>
              <a:t>RNFs</a:t>
            </a:r>
            <a:endParaRPr lang="es-ES" dirty="0"/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0E721FB-67D7-4442-B14A-9203B4ACC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3946" y="1815351"/>
            <a:ext cx="4102183" cy="2564927"/>
          </a:xfrm>
        </p:spPr>
        <p:txBody>
          <a:bodyPr anchor="ctr"/>
          <a:lstStyle/>
          <a:p>
            <a:pPr marL="127000" indent="0" algn="ctr">
              <a:buNone/>
            </a:pPr>
            <a:r>
              <a:rPr lang="es-E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Otros </a:t>
            </a:r>
            <a:r>
              <a:rPr lang="es-E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RFs</a:t>
            </a:r>
            <a:endParaRPr lang="es-E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s-ES" sz="2000" dirty="0"/>
              <a:t>Añadir rutas dinámicamente</a:t>
            </a:r>
          </a:p>
          <a:p>
            <a:r>
              <a:rPr lang="es-ES" sz="2000" dirty="0"/>
              <a:t>Efectuar doble comunicación</a:t>
            </a:r>
          </a:p>
          <a:p>
            <a:r>
              <a:rPr lang="es-ES" sz="2000" dirty="0" err="1"/>
              <a:t>Multiinstanciar</a:t>
            </a:r>
            <a:r>
              <a:rPr lang="es-ES" sz="2000" dirty="0"/>
              <a:t> microservicios</a:t>
            </a:r>
          </a:p>
          <a:p>
            <a:r>
              <a:rPr lang="es-ES" sz="2000" dirty="0"/>
              <a:t>Balancear de carga</a:t>
            </a:r>
          </a:p>
          <a:p>
            <a:r>
              <a:rPr lang="es-ES" sz="2000" dirty="0"/>
              <a:t>Versionar microservicios</a:t>
            </a:r>
          </a:p>
          <a:p>
            <a:r>
              <a:rPr lang="es-ES" sz="2000" dirty="0" err="1"/>
              <a:t>Multiinstanciar</a:t>
            </a:r>
            <a:r>
              <a:rPr lang="es-ES" sz="2000" dirty="0"/>
              <a:t> </a:t>
            </a:r>
            <a:r>
              <a:rPr lang="es-ES" sz="2000" i="1" dirty="0"/>
              <a:t>proxy</a:t>
            </a:r>
            <a:r>
              <a:rPr lang="es-ES" sz="2000" dirty="0"/>
              <a:t> inversos</a:t>
            </a:r>
          </a:p>
          <a:p>
            <a:r>
              <a:rPr lang="es-ES" sz="2000" dirty="0"/>
              <a:t>Instanciar </a:t>
            </a:r>
            <a:r>
              <a:rPr lang="es-ES" sz="2000" i="1" dirty="0"/>
              <a:t>proxy</a:t>
            </a:r>
            <a:r>
              <a:rPr lang="es-ES" sz="2000" dirty="0"/>
              <a:t> inversos exclusivos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 dirty="0"/>
          </a:p>
        </p:txBody>
      </p:sp>
      <p:sp>
        <p:nvSpPr>
          <p:cNvPr id="7" name="Marcador de texto 1">
            <a:extLst>
              <a:ext uri="{FF2B5EF4-FFF2-40B4-BE49-F238E27FC236}">
                <a16:creationId xmlns:a16="http://schemas.microsoft.com/office/drawing/2014/main" id="{7BA7E9A5-01DB-400F-BEA8-D0FD1FBD6BB8}"/>
              </a:ext>
            </a:extLst>
          </p:cNvPr>
          <p:cNvSpPr txBox="1">
            <a:spLocks/>
          </p:cNvSpPr>
          <p:nvPr/>
        </p:nvSpPr>
        <p:spPr>
          <a:xfrm>
            <a:off x="5016572" y="1985683"/>
            <a:ext cx="3293711" cy="1851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127000" indent="0" algn="ctr">
              <a:buNone/>
            </a:pPr>
            <a:r>
              <a:rPr lang="es-E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RNFs</a:t>
            </a:r>
            <a:endParaRPr lang="es-E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s-ES" sz="2000" dirty="0"/>
              <a:t>Autenticación de peticiones</a:t>
            </a:r>
          </a:p>
          <a:p>
            <a:r>
              <a:rPr lang="es-ES" sz="2000" dirty="0"/>
              <a:t>Enrutamiento eficaz</a:t>
            </a:r>
          </a:p>
          <a:p>
            <a:r>
              <a:rPr lang="es-ES" sz="2000" dirty="0"/>
              <a:t>Tecnología impuesta</a:t>
            </a:r>
          </a:p>
          <a:p>
            <a:r>
              <a:rPr lang="es-ES" sz="2000" dirty="0"/>
              <a:t>Estructura del proyecto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05546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Diseño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 dirty="0"/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C58007B6-8CDD-4339-9050-08BC6D7E4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490" y="2103543"/>
            <a:ext cx="3813140" cy="1383529"/>
          </a:xfrm>
          <a:prstGeom prst="rect">
            <a:avLst/>
          </a:prstGeom>
        </p:spPr>
      </p:pic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0D3DC8FF-97D0-4F30-BE65-827FF9AEB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447" y="1376994"/>
            <a:ext cx="2777647" cy="3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552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99" y="836000"/>
            <a:ext cx="7867359" cy="396300"/>
          </a:xfrm>
        </p:spPr>
        <p:txBody>
          <a:bodyPr anchor="t"/>
          <a:lstStyle/>
          <a:p>
            <a:r>
              <a:rPr lang="es-ES" dirty="0"/>
              <a:t>Programación (1/5)</a:t>
            </a:r>
            <a:r>
              <a:rPr lang="es-ES" b="0" dirty="0"/>
              <a:t> – Construcción de prototipos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0E721FB-67D7-4442-B14A-9203B4ACC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098" y="2023783"/>
            <a:ext cx="7369819" cy="266652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dirty="0"/>
              <a:t>Motivación prototipos</a:t>
            </a:r>
          </a:p>
          <a:p>
            <a:pPr>
              <a:lnSpc>
                <a:spcPct val="150000"/>
              </a:lnSpc>
            </a:pPr>
            <a:r>
              <a:rPr lang="es-ES" dirty="0"/>
              <a:t>Microservicio a mano</a:t>
            </a:r>
          </a:p>
          <a:p>
            <a:pPr>
              <a:lnSpc>
                <a:spcPct val="150000"/>
              </a:lnSpc>
            </a:pPr>
            <a:r>
              <a:rPr lang="es-ES" dirty="0"/>
              <a:t>Microservicio autogenerado (flecos pendientes)</a:t>
            </a:r>
          </a:p>
          <a:p>
            <a:pPr>
              <a:lnSpc>
                <a:spcPct val="150000"/>
              </a:lnSpc>
            </a:pPr>
            <a:r>
              <a:rPr lang="es-ES" dirty="0"/>
              <a:t>Comparativa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8109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99" y="836000"/>
            <a:ext cx="7867359" cy="396300"/>
          </a:xfrm>
        </p:spPr>
        <p:txBody>
          <a:bodyPr anchor="t"/>
          <a:lstStyle/>
          <a:p>
            <a:r>
              <a:rPr lang="es-ES" dirty="0"/>
              <a:t>Programación (2/5)</a:t>
            </a:r>
            <a:r>
              <a:rPr lang="es-ES" b="0" dirty="0"/>
              <a:t> – Consolidación del microservicio autogenerado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0E721FB-67D7-4442-B14A-9203B4ACC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099" y="1866242"/>
            <a:ext cx="7470672" cy="266652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dirty="0"/>
              <a:t>Resolver flecos generación de código</a:t>
            </a:r>
          </a:p>
          <a:p>
            <a:pPr>
              <a:lnSpc>
                <a:spcPct val="150000"/>
              </a:lnSpc>
            </a:pPr>
            <a:r>
              <a:rPr lang="es-ES" dirty="0"/>
              <a:t>Añadir y eliminar rutas dinámicamente</a:t>
            </a:r>
          </a:p>
          <a:p>
            <a:pPr>
              <a:lnSpc>
                <a:spcPct val="150000"/>
              </a:lnSpc>
            </a:pPr>
            <a:r>
              <a:rPr lang="es-ES" dirty="0"/>
              <a:t>Añadir autorización</a:t>
            </a:r>
          </a:p>
          <a:p>
            <a:pPr>
              <a:lnSpc>
                <a:spcPct val="150000"/>
              </a:lnSpc>
            </a:pPr>
            <a:r>
              <a:rPr lang="es-ES" dirty="0"/>
              <a:t>Normalizar ruta base peticiones</a:t>
            </a:r>
          </a:p>
          <a:p>
            <a:pPr>
              <a:lnSpc>
                <a:spcPct val="150000"/>
              </a:lnSpc>
            </a:pPr>
            <a:r>
              <a:rPr lang="es-ES" dirty="0"/>
              <a:t>Hacer microservicio Core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72058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99" y="836000"/>
            <a:ext cx="7867359" cy="396300"/>
          </a:xfrm>
        </p:spPr>
        <p:txBody>
          <a:bodyPr anchor="t"/>
          <a:lstStyle/>
          <a:p>
            <a:r>
              <a:rPr lang="es-ES" dirty="0"/>
              <a:t>Programación (3/5)</a:t>
            </a:r>
            <a:r>
              <a:rPr lang="es-ES" b="0" dirty="0"/>
              <a:t> – Primeros despliegues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0E721FB-67D7-4442-B14A-9203B4ACC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099" y="1721224"/>
            <a:ext cx="7786677" cy="2666526"/>
          </a:xfrm>
        </p:spPr>
        <p:txBody>
          <a:bodyPr/>
          <a:lstStyle/>
          <a:p>
            <a:r>
              <a:rPr lang="es-ES" dirty="0"/>
              <a:t>Sistema de despliegue (Docker vs Microservicio específico)</a:t>
            </a:r>
          </a:p>
          <a:p>
            <a:r>
              <a:rPr lang="es-ES" dirty="0"/>
              <a:t>Comunicación IU</a:t>
            </a:r>
          </a:p>
          <a:p>
            <a:r>
              <a:rPr lang="es-ES" dirty="0"/>
              <a:t>Comunicación microservicios</a:t>
            </a:r>
          </a:p>
          <a:p>
            <a:r>
              <a:rPr lang="es-ES" dirty="0"/>
              <a:t>Problemas:</a:t>
            </a:r>
          </a:p>
          <a:p>
            <a:pPr lvl="1"/>
            <a:r>
              <a:rPr lang="es-ES" dirty="0"/>
              <a:t>Códigos de error: 404, 502 y 504</a:t>
            </a:r>
          </a:p>
          <a:p>
            <a:pPr lvl="1"/>
            <a:r>
              <a:rPr lang="es-ES" dirty="0"/>
              <a:t>Personalizar </a:t>
            </a:r>
            <a:r>
              <a:rPr lang="es-ES" i="1" dirty="0" err="1"/>
              <a:t>timeouts</a:t>
            </a:r>
            <a:endParaRPr lang="es-ES" i="1" dirty="0"/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07497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99" y="836000"/>
            <a:ext cx="7867359" cy="396300"/>
          </a:xfrm>
        </p:spPr>
        <p:txBody>
          <a:bodyPr anchor="t"/>
          <a:lstStyle/>
          <a:p>
            <a:r>
              <a:rPr lang="es-ES" dirty="0"/>
              <a:t>Programación (4/5)</a:t>
            </a:r>
            <a:r>
              <a:rPr lang="es-ES" b="0" dirty="0"/>
              <a:t> – Producto final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0E721FB-67D7-4442-B14A-9203B4ACC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100" y="1721224"/>
            <a:ext cx="6010500" cy="266652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dirty="0"/>
              <a:t>Personalizar logs</a:t>
            </a:r>
          </a:p>
          <a:p>
            <a:pPr>
              <a:lnSpc>
                <a:spcPct val="150000"/>
              </a:lnSpc>
            </a:pPr>
            <a:r>
              <a:rPr lang="es-ES" dirty="0" err="1"/>
              <a:t>Multiinstaciar</a:t>
            </a:r>
            <a:r>
              <a:rPr lang="es-ES" dirty="0"/>
              <a:t> microservicios</a:t>
            </a:r>
          </a:p>
          <a:p>
            <a:pPr>
              <a:lnSpc>
                <a:spcPct val="150000"/>
              </a:lnSpc>
            </a:pPr>
            <a:r>
              <a:rPr lang="es-ES" dirty="0"/>
              <a:t>Segundo nivel de redirección</a:t>
            </a:r>
          </a:p>
          <a:p>
            <a:pPr>
              <a:lnSpc>
                <a:spcPct val="150000"/>
              </a:lnSpc>
            </a:pPr>
            <a:r>
              <a:rPr lang="es-ES" dirty="0"/>
              <a:t>Filtros misma máquina y versión de API</a:t>
            </a:r>
          </a:p>
          <a:p>
            <a:pPr>
              <a:lnSpc>
                <a:spcPct val="150000"/>
              </a:lnSpc>
            </a:pPr>
            <a:r>
              <a:rPr lang="es-ES" dirty="0"/>
              <a:t>Problema peticiones pesadas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0577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100" y="836000"/>
            <a:ext cx="2918841" cy="396300"/>
          </a:xfrm>
        </p:spPr>
        <p:txBody>
          <a:bodyPr anchor="t"/>
          <a:lstStyle/>
          <a:p>
            <a:r>
              <a:rPr lang="es-ES" dirty="0"/>
              <a:t>Programación (5/5)</a:t>
            </a:r>
            <a:r>
              <a:rPr lang="es-ES" b="0" dirty="0"/>
              <a:t> – Esquema interacción </a:t>
            </a:r>
            <a:r>
              <a:rPr lang="es-ES" b="0" i="1" dirty="0"/>
              <a:t>proxy</a:t>
            </a:r>
            <a:r>
              <a:rPr lang="es-ES" b="0" dirty="0"/>
              <a:t> inverso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 dirty="0"/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BEB1A286-BACF-4DA3-B599-9FE8E3452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671" y="171450"/>
            <a:ext cx="4980263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583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Pruebas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0E721FB-67D7-4442-B14A-9203B4ACCB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dirty="0"/>
              <a:t>Pruebas alfa durante programación</a:t>
            </a:r>
          </a:p>
          <a:p>
            <a:pPr>
              <a:lnSpc>
                <a:spcPct val="150000"/>
              </a:lnSpc>
            </a:pPr>
            <a:r>
              <a:rPr lang="es-ES" dirty="0"/>
              <a:t>Entregas continuas</a:t>
            </a:r>
          </a:p>
          <a:p>
            <a:pPr>
              <a:lnSpc>
                <a:spcPct val="150000"/>
              </a:lnSpc>
            </a:pPr>
            <a:r>
              <a:rPr lang="es-ES" dirty="0"/>
              <a:t>Pruebas de aceptación</a:t>
            </a:r>
          </a:p>
          <a:p>
            <a:pPr>
              <a:lnSpc>
                <a:spcPct val="150000"/>
              </a:lnSpc>
            </a:pPr>
            <a:r>
              <a:rPr lang="es-ES" dirty="0"/>
              <a:t>Pruebas de regresión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 dirty="0"/>
          </a:p>
        </p:txBody>
      </p:sp>
      <p:pic>
        <p:nvPicPr>
          <p:cNvPr id="5" name="Imagen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7A8664F7-FA52-4E10-B582-B81D1594F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172" y="2245658"/>
            <a:ext cx="3618412" cy="258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2359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Metodología (1/3)</a:t>
            </a:r>
            <a:r>
              <a:rPr lang="es-ES" b="0" dirty="0"/>
              <a:t> - Prácticas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0E721FB-67D7-4442-B14A-9203B4ACC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099" y="1503550"/>
            <a:ext cx="7437053" cy="2884200"/>
          </a:xfrm>
        </p:spPr>
        <p:txBody>
          <a:bodyPr/>
          <a:lstStyle/>
          <a:p>
            <a:r>
              <a:rPr lang="es-ES" dirty="0"/>
              <a:t>Organización de las tareas en </a:t>
            </a:r>
            <a:r>
              <a:rPr lang="es-ES" dirty="0" err="1"/>
              <a:t>UTs</a:t>
            </a:r>
            <a:endParaRPr lang="es-ES" dirty="0"/>
          </a:p>
          <a:p>
            <a:r>
              <a:rPr lang="es-ES" dirty="0"/>
              <a:t>Uso de un tablero </a:t>
            </a:r>
            <a:r>
              <a:rPr lang="es-ES" i="1" dirty="0" err="1"/>
              <a:t>kanban</a:t>
            </a:r>
            <a:endParaRPr lang="es-ES" dirty="0"/>
          </a:p>
          <a:p>
            <a:r>
              <a:rPr lang="es-ES" dirty="0"/>
              <a:t>Priorización de las unidades de trabajo</a:t>
            </a:r>
          </a:p>
          <a:p>
            <a:r>
              <a:rPr lang="es-ES" dirty="0"/>
              <a:t>Definición de </a:t>
            </a:r>
            <a:r>
              <a:rPr lang="es-ES" dirty="0" err="1"/>
              <a:t>PAs</a:t>
            </a:r>
            <a:endParaRPr lang="es-ES" dirty="0"/>
          </a:p>
          <a:p>
            <a:r>
              <a:rPr lang="es-ES" dirty="0"/>
              <a:t>Búsqueda de la sencillez y el minimalismo</a:t>
            </a:r>
          </a:p>
          <a:p>
            <a:r>
              <a:rPr lang="es-ES" dirty="0"/>
              <a:t>Afrontamiento y entrega de trabajo terminado de forma incremental</a:t>
            </a:r>
          </a:p>
          <a:p>
            <a:r>
              <a:rPr lang="es-ES" dirty="0"/>
              <a:t>Ejecución de pruebas de regresión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887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</a:t>
            </a:r>
            <a:endParaRPr dirty="0"/>
          </a:p>
        </p:txBody>
      </p:sp>
      <p:sp>
        <p:nvSpPr>
          <p:cNvPr id="227" name="Google Shape;227;p15"/>
          <p:cNvSpPr txBox="1">
            <a:spLocks noGrp="1"/>
          </p:cNvSpPr>
          <p:nvPr>
            <p:ph type="subTitle" idx="1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Motivación y objetivos</a:t>
            </a:r>
            <a:endParaRPr dirty="0"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1</a:t>
            </a:r>
            <a:endParaRPr sz="9600" b="1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100" y="836000"/>
            <a:ext cx="4303888" cy="396300"/>
          </a:xfrm>
        </p:spPr>
        <p:txBody>
          <a:bodyPr anchor="t"/>
          <a:lstStyle/>
          <a:p>
            <a:r>
              <a:rPr lang="es-ES" dirty="0"/>
              <a:t>Metodología (2/3)</a:t>
            </a:r>
            <a:r>
              <a:rPr lang="es-ES" b="0" dirty="0"/>
              <a:t> – Plan de trabajo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 dirty="0"/>
          </a:p>
        </p:txBody>
      </p:sp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31823D6F-4008-4C63-AF88-632EED876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617" y="133276"/>
            <a:ext cx="1580029" cy="487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7430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99" y="836000"/>
            <a:ext cx="7605141" cy="396300"/>
          </a:xfrm>
        </p:spPr>
        <p:txBody>
          <a:bodyPr/>
          <a:lstStyle/>
          <a:p>
            <a:r>
              <a:rPr lang="es-ES" dirty="0"/>
              <a:t>Metodología (3/3)</a:t>
            </a:r>
            <a:r>
              <a:rPr lang="es-ES" b="0" dirty="0"/>
              <a:t> – Cronología del proyecto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0E721FB-67D7-4442-B14A-9203B4ACC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099" y="1503550"/>
            <a:ext cx="7437053" cy="2884200"/>
          </a:xfrm>
        </p:spPr>
        <p:txBody>
          <a:bodyPr/>
          <a:lstStyle/>
          <a:p>
            <a:r>
              <a:rPr lang="es-ES" dirty="0"/>
              <a:t>Estudio de tecnologías</a:t>
            </a:r>
          </a:p>
          <a:p>
            <a:r>
              <a:rPr lang="es-ES" dirty="0"/>
              <a:t>Programación</a:t>
            </a:r>
          </a:p>
          <a:p>
            <a:pPr lvl="1"/>
            <a:r>
              <a:rPr lang="es-ES" dirty="0"/>
              <a:t>Construcción de prototipos</a:t>
            </a:r>
          </a:p>
          <a:p>
            <a:pPr lvl="1"/>
            <a:r>
              <a:rPr lang="es-ES" dirty="0"/>
              <a:t>Consolidación del microservicio autogenerado</a:t>
            </a:r>
          </a:p>
          <a:p>
            <a:pPr lvl="1"/>
            <a:r>
              <a:rPr lang="es-ES" dirty="0"/>
              <a:t>Primeros despliegues</a:t>
            </a:r>
          </a:p>
          <a:p>
            <a:pPr lvl="1"/>
            <a:r>
              <a:rPr lang="es-ES" dirty="0"/>
              <a:t>Producto final</a:t>
            </a:r>
          </a:p>
          <a:p>
            <a:r>
              <a:rPr lang="es-ES" dirty="0"/>
              <a:t>Revisión de la memoria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51250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5</a:t>
            </a:r>
            <a:endParaRPr sz="96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33701627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33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493" name="Google Shape;493;p33"/>
          <p:cNvGrpSpPr/>
          <p:nvPr/>
        </p:nvGrpSpPr>
        <p:grpSpPr>
          <a:xfrm>
            <a:off x="378136" y="379257"/>
            <a:ext cx="8201938" cy="4495251"/>
            <a:chOff x="1177450" y="241631"/>
            <a:chExt cx="6173152" cy="3616776"/>
          </a:xfrm>
        </p:grpSpPr>
        <p:sp>
          <p:nvSpPr>
            <p:cNvPr id="494" name="Google Shape;494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98" name="Google Shape;498;p33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1306286" y="625642"/>
            <a:ext cx="6380615" cy="3782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12957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CONCLUSIONES Y </a:t>
            </a:r>
            <a:br>
              <a:rPr lang="en" dirty="0"/>
            </a:br>
            <a:r>
              <a:rPr lang="en" dirty="0"/>
              <a:t>TRABAJO FUTURO</a:t>
            </a:r>
            <a:endParaRPr dirty="0"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6</a:t>
            </a:r>
            <a:endParaRPr sz="96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30963336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0E721FB-67D7-4442-B14A-9203B4ACC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100" y="1503550"/>
            <a:ext cx="7701484" cy="2884200"/>
          </a:xfrm>
        </p:spPr>
        <p:txBody>
          <a:bodyPr/>
          <a:lstStyle/>
          <a:p>
            <a:r>
              <a:rPr lang="es-ES" sz="2200" i="1" dirty="0"/>
              <a:t>Proxy</a:t>
            </a:r>
            <a:r>
              <a:rPr lang="es-ES" sz="2200" dirty="0"/>
              <a:t> inverso totalmente funcional</a:t>
            </a:r>
          </a:p>
          <a:p>
            <a:r>
              <a:rPr lang="es-ES" sz="2200" dirty="0"/>
              <a:t>Requisitos cumplidos</a:t>
            </a:r>
            <a:endParaRPr lang="es-ES" sz="2200" i="1" dirty="0"/>
          </a:p>
          <a:p>
            <a:r>
              <a:rPr lang="es-ES" sz="2200" dirty="0"/>
              <a:t>Objetivos cumplidos</a:t>
            </a:r>
          </a:p>
          <a:p>
            <a:r>
              <a:rPr lang="es-ES" sz="2200" dirty="0"/>
              <a:t>Aspectos negativos</a:t>
            </a:r>
          </a:p>
          <a:p>
            <a:r>
              <a:rPr lang="es-ES" sz="2200" dirty="0"/>
              <a:t>Conocimientos</a:t>
            </a:r>
          </a:p>
          <a:p>
            <a:pPr lvl="1"/>
            <a:r>
              <a:rPr lang="es-ES" sz="2200" dirty="0"/>
              <a:t>Previos: metodología, sistemas en red, modelado</a:t>
            </a:r>
          </a:p>
          <a:p>
            <a:pPr lvl="1"/>
            <a:r>
              <a:rPr lang="es-ES" sz="2200" dirty="0"/>
              <a:t>Nuevos: C#, YARP</a:t>
            </a:r>
          </a:p>
          <a:p>
            <a:r>
              <a:rPr lang="es-ES" sz="2200" dirty="0"/>
              <a:t>Experiencia personal y profesional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37943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Trabajo futuro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0E721FB-67D7-4442-B14A-9203B4ACCB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Aplicación en desarrollo</a:t>
            </a:r>
          </a:p>
          <a:p>
            <a:r>
              <a:rPr lang="es-ES" dirty="0"/>
              <a:t>Nuevas características</a:t>
            </a:r>
          </a:p>
          <a:p>
            <a:pPr>
              <a:lnSpc>
                <a:spcPct val="200000"/>
              </a:lnSpc>
            </a:pPr>
            <a:r>
              <a:rPr lang="es-ES" dirty="0"/>
              <a:t>API </a:t>
            </a:r>
            <a:r>
              <a:rPr lang="es-ES" i="1" dirty="0"/>
              <a:t>Gateway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Agregación de peticiones</a:t>
            </a:r>
          </a:p>
          <a:p>
            <a:pPr lvl="1"/>
            <a:r>
              <a:rPr lang="es-ES" dirty="0"/>
              <a:t>Tareas transversales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78735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"/>
          <p:cNvSpPr txBox="1">
            <a:spLocks noGrp="1"/>
          </p:cNvSpPr>
          <p:nvPr>
            <p:ph type="ctrTitle"/>
          </p:nvPr>
        </p:nvSpPr>
        <p:spPr>
          <a:xfrm>
            <a:off x="0" y="1871515"/>
            <a:ext cx="9144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>
                <a:solidFill>
                  <a:schemeClr val="tx2"/>
                </a:solidFill>
              </a:rPr>
              <a:t>Diseño e implementación</a:t>
            </a:r>
            <a:br>
              <a:rPr lang="es-ES" sz="3600" dirty="0">
                <a:solidFill>
                  <a:schemeClr val="tx2"/>
                </a:solidFill>
              </a:rPr>
            </a:br>
            <a:r>
              <a:rPr lang="es-ES" sz="3600" dirty="0">
                <a:solidFill>
                  <a:schemeClr val="tx2"/>
                </a:solidFill>
              </a:rPr>
              <a:t>de un proxy inverso para una</a:t>
            </a:r>
            <a:br>
              <a:rPr lang="es-ES" sz="3600" dirty="0">
                <a:solidFill>
                  <a:schemeClr val="tx2"/>
                </a:solidFill>
              </a:rPr>
            </a:br>
            <a:r>
              <a:rPr lang="es-ES" sz="3600" dirty="0">
                <a:solidFill>
                  <a:schemeClr val="tx2"/>
                </a:solidFill>
              </a:rPr>
              <a:t>arquitectura de microservicios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8048FDF-0FAF-4677-9BB5-B6B4116A704A}"/>
              </a:ext>
            </a:extLst>
          </p:cNvPr>
          <p:cNvSpPr txBox="1"/>
          <p:nvPr/>
        </p:nvSpPr>
        <p:spPr>
          <a:xfrm>
            <a:off x="5446947" y="4243976"/>
            <a:ext cx="3494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Autor: Alejandro Carrión Sanmartín</a:t>
            </a:r>
          </a:p>
          <a:p>
            <a:r>
              <a:rPr lang="es-ES" sz="1800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Tutor: Patricio Letelier Torres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73BB15E-4C92-4AAB-ACBB-4B1FDEC7AFC9}"/>
              </a:ext>
            </a:extLst>
          </p:cNvPr>
          <p:cNvSpPr txBox="1"/>
          <p:nvPr/>
        </p:nvSpPr>
        <p:spPr>
          <a:xfrm>
            <a:off x="1" y="2962563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dirty="0">
                <a:solidFill>
                  <a:schemeClr val="bg1">
                    <a:lumMod val="75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TRABAJO FIN DE GRADO – Grado en Ingeniería Informática</a:t>
            </a:r>
          </a:p>
          <a:p>
            <a:pPr algn="ctr"/>
            <a:r>
              <a:rPr lang="es-ES" sz="1800" dirty="0">
                <a:solidFill>
                  <a:schemeClr val="bg1">
                    <a:lumMod val="75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Curso 2020-2021</a:t>
            </a:r>
          </a:p>
        </p:txBody>
      </p:sp>
      <p:pic>
        <p:nvPicPr>
          <p:cNvPr id="12" name="Imagen 11" descr="Texto&#10;&#10;Descripción generada automáticamente">
            <a:extLst>
              <a:ext uri="{FF2B5EF4-FFF2-40B4-BE49-F238E27FC236}">
                <a16:creationId xmlns:a16="http://schemas.microsoft.com/office/drawing/2014/main" id="{DA3E0C3E-42D6-4F61-8DEB-01CF90FB0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29" y="187192"/>
            <a:ext cx="1495985" cy="578941"/>
          </a:xfrm>
          <a:prstGeom prst="rect">
            <a:avLst/>
          </a:prstGeom>
        </p:spPr>
      </p:pic>
      <p:pic>
        <p:nvPicPr>
          <p:cNvPr id="14" name="Imagen 13" descr="Texto&#10;&#10;Descripción generada automáticamente">
            <a:extLst>
              <a:ext uri="{FF2B5EF4-FFF2-40B4-BE49-F238E27FC236}">
                <a16:creationId xmlns:a16="http://schemas.microsoft.com/office/drawing/2014/main" id="{83F013D6-DFB0-4032-BBDD-BFC4FEF27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186" y="181209"/>
            <a:ext cx="1819119" cy="579050"/>
          </a:xfrm>
          <a:prstGeom prst="rect">
            <a:avLst/>
          </a:prstGeom>
        </p:spPr>
      </p:pic>
      <p:sp>
        <p:nvSpPr>
          <p:cNvPr id="9" name="Google Shape;199;p12">
            <a:extLst>
              <a:ext uri="{FF2B5EF4-FFF2-40B4-BE49-F238E27FC236}">
                <a16:creationId xmlns:a16="http://schemas.microsoft.com/office/drawing/2014/main" id="{0401DD71-7E08-4455-918B-9D633DED6284}"/>
              </a:ext>
            </a:extLst>
          </p:cNvPr>
          <p:cNvSpPr txBox="1">
            <a:spLocks/>
          </p:cNvSpPr>
          <p:nvPr/>
        </p:nvSpPr>
        <p:spPr>
          <a:xfrm>
            <a:off x="627912" y="3877606"/>
            <a:ext cx="4239722" cy="915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algn="ctr"/>
            <a:r>
              <a:rPr lang="es-ES" sz="5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¿Preguntas?</a:t>
            </a:r>
          </a:p>
        </p:txBody>
      </p:sp>
    </p:spTree>
    <p:extLst>
      <p:ext uri="{BB962C8B-B14F-4D97-AF65-F5344CB8AC3E}">
        <p14:creationId xmlns:p14="http://schemas.microsoft.com/office/powerpoint/2010/main" val="1294296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Motivación (1/5)</a:t>
            </a:r>
            <a:r>
              <a:rPr lang="es-ES" b="0" dirty="0"/>
              <a:t> – Microservicios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6B6259AF-1D2A-4AB1-9BFB-5370E1EE3A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dirty="0"/>
              <a:t>Servicios independientes</a:t>
            </a:r>
          </a:p>
          <a:p>
            <a:pPr>
              <a:lnSpc>
                <a:spcPct val="150000"/>
              </a:lnSpc>
            </a:pPr>
            <a:r>
              <a:rPr lang="es-ES" dirty="0"/>
              <a:t>Funciones concretas</a:t>
            </a:r>
          </a:p>
          <a:p>
            <a:pPr>
              <a:lnSpc>
                <a:spcPct val="150000"/>
              </a:lnSpc>
            </a:pPr>
            <a:r>
              <a:rPr lang="es-ES" dirty="0"/>
              <a:t>Objetivos globales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pic>
        <p:nvPicPr>
          <p:cNvPr id="33794" name="Picture 2" descr="Diagrama, Esquemático&#10;&#10;Descripción generada automáticamente">
            <a:extLst>
              <a:ext uri="{FF2B5EF4-FFF2-40B4-BE49-F238E27FC236}">
                <a16:creationId xmlns:a16="http://schemas.microsoft.com/office/drawing/2014/main" id="{65D1F50A-4DF6-4A56-AE0E-9DD457B32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084" y="2245659"/>
            <a:ext cx="4914186" cy="26439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03742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100" y="836000"/>
            <a:ext cx="7652206" cy="396300"/>
          </a:xfrm>
        </p:spPr>
        <p:txBody>
          <a:bodyPr/>
          <a:lstStyle/>
          <a:p>
            <a:r>
              <a:rPr lang="es-ES" dirty="0"/>
              <a:t>Motivación (2/5)</a:t>
            </a:r>
            <a:r>
              <a:rPr lang="es-ES" b="0" dirty="0"/>
              <a:t> – Ventajas microservicios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6B6259AF-1D2A-4AB1-9BFB-5370E1EE3A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s-ES" dirty="0"/>
              <a:t>Diferentes tecnologías</a:t>
            </a:r>
          </a:p>
          <a:p>
            <a:pPr>
              <a:lnSpc>
                <a:spcPct val="200000"/>
              </a:lnSpc>
            </a:pPr>
            <a:r>
              <a:rPr lang="es-ES" dirty="0"/>
              <a:t>Maniobrabilidad en los despliegues</a:t>
            </a:r>
          </a:p>
          <a:p>
            <a:pPr>
              <a:lnSpc>
                <a:spcPct val="200000"/>
              </a:lnSpc>
            </a:pPr>
            <a:r>
              <a:rPr lang="es-ES" dirty="0"/>
              <a:t>Tolerancia a fallos</a:t>
            </a:r>
          </a:p>
          <a:p>
            <a:pPr>
              <a:lnSpc>
                <a:spcPct val="200000"/>
              </a:lnSpc>
            </a:pPr>
            <a:r>
              <a:rPr lang="es-ES" dirty="0"/>
              <a:t>Escalabilidad y mantenibilidad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6919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99" y="836000"/>
            <a:ext cx="7564801" cy="396300"/>
          </a:xfrm>
        </p:spPr>
        <p:txBody>
          <a:bodyPr/>
          <a:lstStyle/>
          <a:p>
            <a:r>
              <a:rPr lang="es-ES" dirty="0"/>
              <a:t>Motivación (3/5)</a:t>
            </a:r>
            <a:r>
              <a:rPr lang="es-ES" b="0" dirty="0"/>
              <a:t> – </a:t>
            </a:r>
            <a:r>
              <a:rPr lang="es-ES" b="0" i="1" dirty="0"/>
              <a:t>Proxy</a:t>
            </a:r>
            <a:r>
              <a:rPr lang="es-ES" b="0" dirty="0"/>
              <a:t> vs </a:t>
            </a:r>
            <a:r>
              <a:rPr lang="es-ES" b="0" i="1" dirty="0"/>
              <a:t>Proxy</a:t>
            </a:r>
            <a:r>
              <a:rPr lang="es-ES" b="0" dirty="0"/>
              <a:t> Inverso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pic>
        <p:nvPicPr>
          <p:cNvPr id="12" name="Imagen 11" descr="Diagrama&#10;&#10;Descripción generada automáticamente">
            <a:extLst>
              <a:ext uri="{FF2B5EF4-FFF2-40B4-BE49-F238E27FC236}">
                <a16:creationId xmlns:a16="http://schemas.microsoft.com/office/drawing/2014/main" id="{9D21512D-BCAD-49CD-A02C-7823A6A64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36" y="1940386"/>
            <a:ext cx="4109175" cy="2176696"/>
          </a:xfrm>
          <a:prstGeom prst="rect">
            <a:avLst/>
          </a:prstGeom>
        </p:spPr>
      </p:pic>
      <p:pic>
        <p:nvPicPr>
          <p:cNvPr id="14" name="Imagen 13" descr="Diagrama&#10;&#10;Descripción generada automáticamente">
            <a:extLst>
              <a:ext uri="{FF2B5EF4-FFF2-40B4-BE49-F238E27FC236}">
                <a16:creationId xmlns:a16="http://schemas.microsoft.com/office/drawing/2014/main" id="{E7062DE5-2D79-4E0C-BF4F-3430492EE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822" y="1940386"/>
            <a:ext cx="4169642" cy="216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119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99" y="836000"/>
            <a:ext cx="6435247" cy="396300"/>
          </a:xfrm>
        </p:spPr>
        <p:txBody>
          <a:bodyPr/>
          <a:lstStyle/>
          <a:p>
            <a:r>
              <a:rPr lang="es-ES" dirty="0"/>
              <a:t>Motivación (4/5)</a:t>
            </a:r>
            <a:r>
              <a:rPr lang="es-ES" b="0" dirty="0"/>
              <a:t> – Arquitectura de microservicios con </a:t>
            </a:r>
            <a:r>
              <a:rPr lang="es-ES" b="0" i="1" dirty="0"/>
              <a:t>proxy</a:t>
            </a:r>
            <a:r>
              <a:rPr lang="es-ES" b="0" dirty="0"/>
              <a:t> inverso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2FE853D0-ABE4-4E16-BBED-9F701B1BA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860" y="1634741"/>
            <a:ext cx="3877216" cy="3115110"/>
          </a:xfrm>
          <a:prstGeom prst="rect">
            <a:avLst/>
          </a:prstGeom>
        </p:spPr>
      </p:pic>
      <p:pic>
        <p:nvPicPr>
          <p:cNvPr id="10" name="Imagen 9" descr="Diagrama&#10;&#10;Descripción generada automáticamente">
            <a:extLst>
              <a:ext uri="{FF2B5EF4-FFF2-40B4-BE49-F238E27FC236}">
                <a16:creationId xmlns:a16="http://schemas.microsoft.com/office/drawing/2014/main" id="{94A89131-5421-4405-B302-9197AA8AB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48" y="1634741"/>
            <a:ext cx="3886742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62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100" y="836000"/>
            <a:ext cx="7416882" cy="396300"/>
          </a:xfrm>
        </p:spPr>
        <p:txBody>
          <a:bodyPr/>
          <a:lstStyle/>
          <a:p>
            <a:r>
              <a:rPr lang="es-ES" dirty="0"/>
              <a:t>Motivación (5/5)</a:t>
            </a:r>
            <a:r>
              <a:rPr lang="es-ES" b="0" dirty="0"/>
              <a:t> – Temática elegida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AC0BE47E-C7A5-4143-9141-792F2DBB4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099" y="1503550"/>
            <a:ext cx="7416881" cy="2884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s-ES" dirty="0"/>
              <a:t>Práctica en empresa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Microservicios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Desarrollo de </a:t>
            </a:r>
            <a:r>
              <a:rPr lang="es-ES" i="1" dirty="0"/>
              <a:t>software</a:t>
            </a:r>
            <a:r>
              <a:rPr lang="es-ES" dirty="0"/>
              <a:t> dirigido por modelos</a:t>
            </a:r>
          </a:p>
          <a:p>
            <a:pPr>
              <a:lnSpc>
                <a:spcPct val="200000"/>
              </a:lnSpc>
            </a:pPr>
            <a:r>
              <a:rPr lang="es-ES" dirty="0"/>
              <a:t>Microservicio orquestador de despliegue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DevOps</a:t>
            </a:r>
          </a:p>
          <a:p>
            <a:pPr>
              <a:lnSpc>
                <a:spcPct val="200000"/>
              </a:lnSpc>
            </a:pPr>
            <a:r>
              <a:rPr lang="es-ES" dirty="0"/>
              <a:t>Tecnología de interés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0167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6ED0C38-96AC-44F3-94A7-70DCD590E5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Ocultar los microservicios</a:t>
            </a:r>
          </a:p>
          <a:p>
            <a:r>
              <a:rPr lang="es-ES" dirty="0" err="1"/>
              <a:t>Multiinstanciar</a:t>
            </a:r>
            <a:r>
              <a:rPr lang="es-ES" dirty="0"/>
              <a:t> microservicios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dirty="0"/>
              <a:t>Desacoplar microservicios</a:t>
            </a:r>
          </a:p>
          <a:p>
            <a:pPr lvl="1">
              <a:lnSpc>
                <a:spcPct val="200000"/>
              </a:lnSpc>
            </a:pPr>
            <a:r>
              <a:rPr lang="es-ES" dirty="0"/>
              <a:t>Tolerancia a fallos</a:t>
            </a:r>
          </a:p>
          <a:p>
            <a:pPr lvl="1"/>
            <a:r>
              <a:rPr lang="es-ES" dirty="0"/>
              <a:t>Aumentar eficiencia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7353308"/>
      </p:ext>
    </p:extLst>
  </p:cSld>
  <p:clrMapOvr>
    <a:masterClrMapping/>
  </p:clrMapOvr>
</p:sld>
</file>

<file path=ppt/theme/theme1.xml><?xml version="1.0" encoding="utf-8"?>
<a:theme xmlns:a="http://schemas.openxmlformats.org/drawingml/2006/main" name="Dauphin template">
  <a:themeElements>
    <a:clrScheme name="Custom 347">
      <a:dk1>
        <a:srgbClr val="210635"/>
      </a:dk1>
      <a:lt1>
        <a:srgbClr val="FFFFFF"/>
      </a:lt1>
      <a:dk2>
        <a:srgbClr val="89828F"/>
      </a:dk2>
      <a:lt2>
        <a:srgbClr val="F4F3F8"/>
      </a:lt2>
      <a:accent1>
        <a:srgbClr val="725DCF"/>
      </a:accent1>
      <a:accent2>
        <a:srgbClr val="BD6DE0"/>
      </a:accent2>
      <a:accent3>
        <a:srgbClr val="F07249"/>
      </a:accent3>
      <a:accent4>
        <a:srgbClr val="FFB200"/>
      </a:accent4>
      <a:accent5>
        <a:srgbClr val="9D91EE"/>
      </a:accent5>
      <a:accent6>
        <a:srgbClr val="3691E0"/>
      </a:accent6>
      <a:hlink>
        <a:srgbClr val="6A5DC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654</Words>
  <Application>Microsoft Office PowerPoint</Application>
  <PresentationFormat>Presentación en pantalla (16:9)</PresentationFormat>
  <Paragraphs>217</Paragraphs>
  <Slides>37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3" baseType="lpstr">
      <vt:lpstr>Catamaran Thin</vt:lpstr>
      <vt:lpstr>Catamaran</vt:lpstr>
      <vt:lpstr>Calibri</vt:lpstr>
      <vt:lpstr>Arial</vt:lpstr>
      <vt:lpstr>Wingdings</vt:lpstr>
      <vt:lpstr>Dauphin template</vt:lpstr>
      <vt:lpstr>Diseño e implementación de un proxy inverso para una arquitectura de microservicios</vt:lpstr>
      <vt:lpstr>Índice</vt:lpstr>
      <vt:lpstr>INTRODUCCIÓN</vt:lpstr>
      <vt:lpstr>Motivación (1/5) – Microservicios</vt:lpstr>
      <vt:lpstr>Motivación (2/5) – Ventajas microservicios</vt:lpstr>
      <vt:lpstr>Motivación (3/5) – Proxy vs Proxy Inverso</vt:lpstr>
      <vt:lpstr>Motivación (4/5) – Arquitectura de microservicios con proxy inverso</vt:lpstr>
      <vt:lpstr>Motivación (5/5) – Temática elegida</vt:lpstr>
      <vt:lpstr>Objetivos</vt:lpstr>
      <vt:lpstr>ESTADO DEL ARTE</vt:lpstr>
      <vt:lpstr>Patrones relacionados (1/2)</vt:lpstr>
      <vt:lpstr>Patrones relacionados (2/2)</vt:lpstr>
      <vt:lpstr>Productos</vt:lpstr>
      <vt:lpstr>Librerías</vt:lpstr>
      <vt:lpstr>Comparativa</vt:lpstr>
      <vt:lpstr>Conclusiones</vt:lpstr>
      <vt:lpstr>TECNOLOGÍA UTILIZADA</vt:lpstr>
      <vt:lpstr>Tecnología utilizada</vt:lpstr>
      <vt:lpstr>DESARROLLO DE LA SOLUCIÓN</vt:lpstr>
      <vt:lpstr>Especificación de requisitos (1/2) – Casos de uso</vt:lpstr>
      <vt:lpstr>Especificación de requisitos (2/2) – RFs y RNFs</vt:lpstr>
      <vt:lpstr>Diseño</vt:lpstr>
      <vt:lpstr>Programación (1/5) – Construcción de prototipos</vt:lpstr>
      <vt:lpstr>Programación (2/5) – Consolidación del microservicio autogenerado</vt:lpstr>
      <vt:lpstr>Programación (3/5) – Primeros despliegues</vt:lpstr>
      <vt:lpstr>Programación (4/5) – Producto final</vt:lpstr>
      <vt:lpstr>Programación (5/5) – Esquema interacción proxy inverso</vt:lpstr>
      <vt:lpstr>Pruebas</vt:lpstr>
      <vt:lpstr>Metodología (1/3) - Prácticas</vt:lpstr>
      <vt:lpstr>Metodología (2/3) – Plan de trabajo</vt:lpstr>
      <vt:lpstr>Metodología (3/3) – Cronología del proyecto</vt:lpstr>
      <vt:lpstr>DEMO</vt:lpstr>
      <vt:lpstr>Presentación de PowerPoint</vt:lpstr>
      <vt:lpstr>CONCLUSIONES Y  TRABAJO FUTURO</vt:lpstr>
      <vt:lpstr>Conclusiones</vt:lpstr>
      <vt:lpstr>Trabajo futuro</vt:lpstr>
      <vt:lpstr>Diseño e implementación de un proxy inverso para una arquitectura de microservicios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e implementación de un proxy inverso para una arquitectura de microservicios</dc:title>
  <cp:lastModifiedBy>Alejandro Carrión</cp:lastModifiedBy>
  <cp:revision>1</cp:revision>
  <dcterms:modified xsi:type="dcterms:W3CDTF">2021-09-02T19:02:40Z</dcterms:modified>
</cp:coreProperties>
</file>