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268" r:id="rId16"/>
    <p:sldId id="304" r:id="rId17"/>
    <p:sldId id="295" r:id="rId18"/>
    <p:sldId id="305" r:id="rId19"/>
    <p:sldId id="296" r:id="rId20"/>
    <p:sldId id="306" r:id="rId21"/>
    <p:sldId id="307" r:id="rId22"/>
    <p:sldId id="297" r:id="rId23"/>
    <p:sldId id="277" r:id="rId24"/>
    <p:sldId id="298" r:id="rId25"/>
    <p:sldId id="260" r:id="rId26"/>
    <p:sldId id="262" r:id="rId27"/>
    <p:sldId id="265" r:id="rId28"/>
    <p:sldId id="267" r:id="rId29"/>
    <p:sldId id="272" r:id="rId30"/>
    <p:sldId id="273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91" r:id="rId40"/>
    <p:sldId id="292" r:id="rId41"/>
    <p:sldId id="293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tamaran" panose="020B0604020202020204" charset="0"/>
      <p:regular r:id="rId48"/>
      <p:bold r:id="rId49"/>
    </p:embeddedFont>
    <p:embeddedFont>
      <p:font typeface="Catamaran Thin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64" dt="2021-08-30T19:23:47.773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8-30T19:36:10.692" v="2822" actId="2710"/>
      <pc:docMkLst>
        <pc:docMk/>
      </pc:docMkLst>
      <pc:sldChg chg="modSp mod">
        <pc:chgData name="Alejandro Carrión" userId="757439b461449c9e" providerId="LiveId" clId="{ECF2C08A-1D63-4443-908D-B3C4743D2FCA}" dt="2021-08-25T11:44:15.385" v="408" actId="115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ord">
        <pc:chgData name="Alejandro Carrión" userId="757439b461449c9e" providerId="LiveId" clId="{ECF2C08A-1D63-4443-908D-B3C4743D2FCA}" dt="2021-08-30T15:22:17.735" v="1036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Sp modSp mod ord">
        <pc:chgData name="Alejandro Carrión" userId="757439b461449c9e" providerId="LiveId" clId="{ECF2C08A-1D63-4443-908D-B3C4743D2FCA}" dt="2021-08-30T17:02:55.589" v="1302" actId="1076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8:32:15.215" v="1872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mod modCrop">
          <ac:chgData name="Alejandro Carrión" userId="757439b461449c9e" providerId="LiveId" clId="{ECF2C08A-1D63-4443-908D-B3C4743D2FCA}" dt="2021-08-30T18:19:12.596" v="1800" actId="1076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0T18:33:38.645" v="1884" actId="1076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0T18:33:26.944" v="1883" actId="242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">
          <ac:chgData name="Alejandro Carrión" userId="757439b461449c9e" providerId="LiveId" clId="{ECF2C08A-1D63-4443-908D-B3C4743D2FCA}" dt="2021-08-30T18:33:38.645" v="1884" actId="1076"/>
          <ac:picMkLst>
            <pc:docMk/>
            <pc:sldMk cId="3387673270" sldId="306"/>
            <ac:picMk id="8" creationId="{5DC83C74-897D-45D8-9DF6-479AF7FE2296}"/>
          </ac:picMkLst>
        </pc:picChg>
      </pc:sldChg>
      <pc:sldChg chg="modSp add mod">
        <pc:chgData name="Alejandro Carrión" userId="757439b461449c9e" providerId="LiveId" clId="{ECF2C08A-1D63-4443-908D-B3C4743D2FCA}" dt="2021-08-30T18:25:12.049" v="1847" actId="2057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</pc:sldChg>
      <pc:sldChg chg="addSp delSp modSp add del mod chgLayout">
        <pc:chgData name="Alejandro Carrión" userId="757439b461449c9e" providerId="LiveId" clId="{ECF2C08A-1D63-4443-908D-B3C4743D2FCA}" dt="2021-08-30T19:23:55.732" v="2613" actId="14100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0T19:21:26.570" v="2600" actId="2710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8-30T19:27:51.537" v="2615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7:51.537" v="2615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MasterChg chg="delSldLayout">
        <pc:chgData name="Alejandro Carrión" userId="757439b461449c9e" providerId="LiveId" clId="{ECF2C08A-1D63-4443-908D-B3C4743D2FCA}" dt="2021-08-25T11:48:16.091" v="43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Comparativa</a:t>
            </a:r>
            <a:endParaRPr dirty="0"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258719419"/>
              </p:ext>
            </p:extLst>
          </p:nvPr>
        </p:nvGraphicFramePr>
        <p:xfrm>
          <a:off x="1032562" y="1547836"/>
          <a:ext cx="7078876" cy="335175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53268499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3895003156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529373508"/>
                    </a:ext>
                  </a:extLst>
                </a:gridCol>
                <a:gridCol w="105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Patrón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Nivel OSI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Coste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Configuración dinámica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Personalización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Puesta a punto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NGINX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 / 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Kemp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Balanceador de carga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4/7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YARP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Alta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055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Ocelot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4578" name="Picture 2" descr="Logotipo&#10;&#10;Descripción generada automáticamente">
            <a:extLst>
              <a:ext uri="{FF2B5EF4-FFF2-40B4-BE49-F238E27FC236}">
                <a16:creationId xmlns:a16="http://schemas.microsoft.com/office/drawing/2014/main" id="{0D5C7D47-2FAE-4B75-8EBD-F411BC151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5652" r="66328" b="15704"/>
          <a:stretch/>
        </p:blipFill>
        <p:spPr bwMode="auto">
          <a:xfrm>
            <a:off x="6809214" y="1473482"/>
            <a:ext cx="1671370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6010500" cy="2693853"/>
          </a:xfrm>
        </p:spPr>
        <p:txBody>
          <a:bodyPr anchor="t"/>
          <a:lstStyle/>
          <a:p>
            <a:r>
              <a:rPr lang="es-ES" dirty="0"/>
              <a:t>Especificación</a:t>
            </a:r>
            <a:br>
              <a:rPr lang="es-ES" dirty="0"/>
            </a:br>
            <a:r>
              <a:rPr lang="es-ES" dirty="0"/>
              <a:t>de requisitos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6419125" cy="31095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Ocultar los microservicios</a:t>
            </a:r>
          </a:p>
          <a:p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 lvl="1"/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1133</Words>
  <Application>Microsoft Office PowerPoint</Application>
  <PresentationFormat>Presentación en pantalla (16:9)</PresentationFormat>
  <Paragraphs>285</Paragraphs>
  <Slides>41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Catamaran Thin</vt:lpstr>
      <vt:lpstr>Catamaran</vt:lpstr>
      <vt:lpstr>Calibri</vt:lpstr>
      <vt:lpstr>Arial</vt:lpstr>
      <vt:lpstr>Wingdings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Comparativa</vt:lpstr>
      <vt:lpstr>Conclusiones</vt:lpstr>
      <vt:lpstr>TECNOLOGÍA UTILIZADA</vt:lpstr>
      <vt:lpstr>Tecnología utilizada</vt:lpstr>
      <vt:lpstr>DESARROLLO DE LA SOLUCIÓN</vt:lpstr>
      <vt:lpstr>Especificación de requisitos</vt:lpstr>
      <vt:lpstr>Diseño</vt:lpstr>
      <vt:lpstr>DEMO</vt:lpstr>
      <vt:lpstr>Presentación de PowerPoint</vt:lpstr>
      <vt:lpstr>CONCLUSIONES Y  TRABAJO FUTURO</vt:lpstr>
      <vt:lpstr>Presentación de PowerPoint</vt:lpstr>
      <vt:lpstr>BIG CONCEPT</vt:lpstr>
      <vt:lpstr>A PICTURE IS WORTH A THOUSAND WORDS</vt:lpstr>
      <vt:lpstr>USE DIAGRAMS TO EXPLAIN YOUR IDEAS</vt:lpstr>
      <vt:lpstr>OUR PROCESS IS EASY</vt:lpstr>
      <vt:lpstr>LET’S REVIEW SOME CONCEPTS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FUNNEL</vt:lpstr>
      <vt:lpstr>Presentación de PowerPoint</vt:lpstr>
      <vt:lpstr>DIAGRAMS AND INFOGRAPHICS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2021-08-30T19:36:13Z</dcterms:modified>
</cp:coreProperties>
</file>