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1" r:id="rId13"/>
    <p:sldId id="300" r:id="rId14"/>
    <p:sldId id="304" r:id="rId15"/>
    <p:sldId id="295" r:id="rId16"/>
    <p:sldId id="305" r:id="rId17"/>
    <p:sldId id="296" r:id="rId18"/>
    <p:sldId id="306" r:id="rId19"/>
    <p:sldId id="315" r:id="rId20"/>
    <p:sldId id="326" r:id="rId21"/>
    <p:sldId id="317" r:id="rId22"/>
    <p:sldId id="328" r:id="rId23"/>
    <p:sldId id="297" r:id="rId24"/>
    <p:sldId id="277" r:id="rId25"/>
    <p:sldId id="298" r:id="rId26"/>
    <p:sldId id="318" r:id="rId27"/>
    <p:sldId id="320" r:id="rId28"/>
    <p:sldId id="31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tamaran" panose="020B0604020202020204" charset="0"/>
      <p:regular r:id="rId35"/>
      <p:bold r:id="rId36"/>
    </p:embeddedFont>
    <p:embeddedFont>
      <p:font typeface="Catamaran Thin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94" dt="2021-09-06T14:07:19.559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9" autoAdjust="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6T14:50:01.205" v="6841" actId="478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9-06T14:49:45.738" v="6839" actId="478"/>
        <pc:sldMkLst>
          <pc:docMk/>
          <pc:sldMk cId="0" sldId="259"/>
        </pc:sldMkLst>
        <pc:spChg chg="add mod">
          <ac:chgData name="Alejandro Carrión" userId="757439b461449c9e" providerId="LiveId" clId="{ECF2C08A-1D63-4443-908D-B3C4743D2FCA}" dt="2021-09-06T14:49:45.738" v="6839" actId="478"/>
          <ac:spMkLst>
            <pc:docMk/>
            <pc:sldMk cId="0" sldId="259"/>
            <ac:spMk id="3" creationId="{78339C63-36B6-48B8-8C86-65A3CBC71F26}"/>
          </ac:spMkLst>
        </pc:spChg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5.738" v="6839" actId="478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addSp delSp modSp add del mod">
        <pc:chgData name="Alejandro Carrión" userId="757439b461449c9e" providerId="LiveId" clId="{ECF2C08A-1D63-4443-908D-B3C4743D2FCA}" dt="2021-09-06T14:49:49.687" v="6840" actId="478"/>
        <pc:sldMkLst>
          <pc:docMk/>
          <pc:sldMk cId="3346505560" sldId="294"/>
        </pc:sldMkLst>
        <pc:spChg chg="add mod">
          <ac:chgData name="Alejandro Carrión" userId="757439b461449c9e" providerId="LiveId" clId="{ECF2C08A-1D63-4443-908D-B3C4743D2FCA}" dt="2021-09-06T14:49:49.687" v="6840" actId="478"/>
          <ac:spMkLst>
            <pc:docMk/>
            <pc:sldMk cId="3346505560" sldId="294"/>
            <ac:spMk id="3" creationId="{0FA5CD11-A5C4-49C8-A640-55BBCCD78AE1}"/>
          </ac:spMkLst>
        </pc:spChg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9.687" v="6840" actId="478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9-06T14:50:01.205" v="6841" actId="478"/>
        <pc:sldMkLst>
          <pc:docMk/>
          <pc:sldMk cId="3606591171" sldId="296"/>
        </pc:sldMkLst>
        <pc:spChg chg="add mod">
          <ac:chgData name="Alejandro Carrión" userId="757439b461449c9e" providerId="LiveId" clId="{ECF2C08A-1D63-4443-908D-B3C4743D2FCA}" dt="2021-09-06T14:50:01.205" v="6841" actId="478"/>
          <ac:spMkLst>
            <pc:docMk/>
            <pc:sldMk cId="3606591171" sldId="296"/>
            <ac:spMk id="3" creationId="{D1DE0A49-A108-466B-A3D1-A22CDEC11D83}"/>
          </ac:spMkLst>
        </pc:spChg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50:01.205" v="6841" actId="478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6T14:03:17.565" v="6234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9-06T14:03:17.565" v="6234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9-06T14:03:13.757" v="6233" actId="4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5T18:39:24.846" v="6159" actId="1076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9-05T18:39:24.846" v="615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9-05T18:39:22.246" v="6157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9-05T18:39:23.718" v="6158" actId="1076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9-06T14:03:01.634" v="6232" actId="20577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9-06T14:03:01.634" v="6232" actId="20577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del mod">
        <pc:chgData name="Alejandro Carrión" userId="757439b461449c9e" providerId="LiveId" clId="{ECF2C08A-1D63-4443-908D-B3C4743D2FCA}" dt="2021-09-05T18:50:23.180" v="6175" actId="4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6T14:43:05.315" v="6838" actId="2710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43:05.315" v="6838" actId="2710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9-06T14:42:43.463" v="6834" actId="20577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9-06T14:42:43.463" v="6834" actId="20577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del mod ord chgLayout">
        <pc:chgData name="Alejandro Carrión" userId="757439b461449c9e" providerId="LiveId" clId="{ECF2C08A-1D63-4443-908D-B3C4743D2FCA}" dt="2021-09-06T14:02:57.329" v="6226" actId="4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5T18:43:24.158" v="6173" actId="1076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5T18:45:34.317" v="617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addSp delSp modSp add mod modNotesTx">
        <pc:chgData name="Alejandro Carrión" userId="757439b461449c9e" providerId="LiveId" clId="{ECF2C08A-1D63-4443-908D-B3C4743D2FCA}" dt="2021-09-06T14:14:33.855" v="6787" actId="20577"/>
        <pc:sldMkLst>
          <pc:docMk/>
          <pc:sldMk cId="468109639" sldId="315"/>
        </pc:sldMkLst>
        <pc:spChg chg="del mod">
          <ac:chgData name="Alejandro Carrión" userId="757439b461449c9e" providerId="LiveId" clId="{ECF2C08A-1D63-4443-908D-B3C4743D2FCA}" dt="2021-09-06T14:04:02.933" v="6237" actId="478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33.855" v="6787" actId="20577"/>
          <ac:spMkLst>
            <pc:docMk/>
            <pc:sldMk cId="468109639" sldId="315"/>
            <ac:spMk id="4" creationId="{BF52B7DE-5887-4E0E-A1E2-39957FD5F9FF}"/>
          </ac:spMkLst>
        </pc:spChg>
        <pc:spChg chg="add del mod">
          <ac:chgData name="Alejandro Carrión" userId="757439b461449c9e" providerId="LiveId" clId="{ECF2C08A-1D63-4443-908D-B3C4743D2FCA}" dt="2021-09-06T14:04:04.604" v="6238" actId="478"/>
          <ac:spMkLst>
            <pc:docMk/>
            <pc:sldMk cId="468109639" sldId="315"/>
            <ac:spMk id="5" creationId="{D2370A8A-AFCF-4A1E-8B5A-E8792EBB745C}"/>
          </ac:spMkLst>
        </pc:spChg>
        <pc:spChg chg="del mod">
          <ac:chgData name="Alejandro Carrión" userId="757439b461449c9e" providerId="LiveId" clId="{ECF2C08A-1D63-4443-908D-B3C4743D2FCA}" dt="2021-09-06T14:07:24.837" v="6242" actId="478"/>
          <ac:spMkLst>
            <pc:docMk/>
            <pc:sldMk cId="468109639" sldId="315"/>
            <ac:spMk id="8" creationId="{1A09089E-85A5-4781-8F50-D341E0DF263A}"/>
          </ac:spMkLst>
        </pc:spChg>
        <pc:spChg chg="del mod">
          <ac:chgData name="Alejandro Carrión" userId="757439b461449c9e" providerId="LiveId" clId="{ECF2C08A-1D63-4443-908D-B3C4743D2FCA}" dt="2021-09-06T14:07:23.167" v="6241" actId="478"/>
          <ac:spMkLst>
            <pc:docMk/>
            <pc:sldMk cId="468109639" sldId="315"/>
            <ac:spMk id="9" creationId="{836ACD19-A70D-4B30-A07E-B17BA2AB6430}"/>
          </ac:spMkLst>
        </pc:spChg>
        <pc:spChg chg="mod">
          <ac:chgData name="Alejandro Carrión" userId="757439b461449c9e" providerId="LiveId" clId="{ECF2C08A-1D63-4443-908D-B3C4743D2FCA}" dt="2021-09-06T14:10:39.755" v="6431" actId="113"/>
          <ac:spMkLst>
            <pc:docMk/>
            <pc:sldMk cId="468109639" sldId="315"/>
            <ac:spMk id="10" creationId="{17F18561-7CD7-46AC-8603-957F20E63513}"/>
          </ac:spMkLst>
        </pc:spChg>
        <pc:spChg chg="mod">
          <ac:chgData name="Alejandro Carrión" userId="757439b461449c9e" providerId="LiveId" clId="{ECF2C08A-1D63-4443-908D-B3C4743D2FCA}" dt="2021-09-06T14:10:35.811" v="6430" actId="113"/>
          <ac:spMkLst>
            <pc:docMk/>
            <pc:sldMk cId="468109639" sldId="315"/>
            <ac:spMk id="11" creationId="{E0EDFFF9-A3AE-45F6-856E-7AFA922E6851}"/>
          </ac:spMkLst>
        </pc:spChg>
        <pc:spChg chg="mod">
          <ac:chgData name="Alejandro Carrión" userId="757439b461449c9e" providerId="LiveId" clId="{ECF2C08A-1D63-4443-908D-B3C4743D2FCA}" dt="2021-09-06T14:10:46.041" v="6433" actId="113"/>
          <ac:spMkLst>
            <pc:docMk/>
            <pc:sldMk cId="468109639" sldId="315"/>
            <ac:spMk id="12" creationId="{46E8FB97-98E9-4191-B288-EB1636D2F31E}"/>
          </ac:spMkLst>
        </pc:spChg>
        <pc:spChg chg="mod">
          <ac:chgData name="Alejandro Carrión" userId="757439b461449c9e" providerId="LiveId" clId="{ECF2C08A-1D63-4443-908D-B3C4743D2FCA}" dt="2021-09-06T14:10:54.168" v="6434" actId="404"/>
          <ac:spMkLst>
            <pc:docMk/>
            <pc:sldMk cId="468109639" sldId="315"/>
            <ac:spMk id="13" creationId="{9D83F03B-6DD9-452E-AE56-27F0A11C00E7}"/>
          </ac:spMkLst>
        </pc:spChg>
        <pc:grpChg chg="add mod">
          <ac:chgData name="Alejandro Carrión" userId="757439b461449c9e" providerId="LiveId" clId="{ECF2C08A-1D63-4443-908D-B3C4743D2FCA}" dt="2021-09-06T14:14:14.318" v="6754" actId="1076"/>
          <ac:grpSpMkLst>
            <pc:docMk/>
            <pc:sldMk cId="468109639" sldId="315"/>
            <ac:grpSpMk id="7" creationId="{586F8647-DE91-4CD5-9CCF-490EC5C855AC}"/>
          </ac:grpSpMkLst>
        </pc:grpChg>
      </pc:sldChg>
      <pc:sldChg chg="addSp modSp add del mod">
        <pc:chgData name="Alejandro Carrión" userId="757439b461449c9e" providerId="LiveId" clId="{ECF2C08A-1D63-4443-908D-B3C4743D2FCA}" dt="2021-09-06T14:40:22.192" v="6830" actId="4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6T14:19:24.748" v="6829" actId="114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6T14:16:53.754" v="6794" actId="2710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6T14:16:53.754" v="6794" actId="2710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1.653" v="6751" actId="4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5T18:52:04.958" v="6182" actId="1076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9.674" v="6752" actId="4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5T18:53:18.572" v="6185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54.300" v="6753" actId="4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5T18:56:05.629" v="6187" actId="20577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6T14:14:56.814" v="6791" actId="20577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56.814" v="6791" actId="20577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6T14:40:28.973" v="6833" actId="20577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6T14:40:28.973" v="6833" actId="20577"/>
          <ac:spMkLst>
            <pc:docMk/>
            <pc:sldMk cId="1191438269" sldId="328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6" creationId="{2629B164-F50E-4DD9-BDDF-E56C8B751D84}"/>
          </ac:spMkLst>
        </pc:spChg>
        <pc:spChg chg="add mod">
          <ac:chgData name="Alejandro Carrión" userId="757439b461449c9e" providerId="LiveId" clId="{ECF2C08A-1D63-4443-908D-B3C4743D2FCA}" dt="2021-09-04T09:49:21.390" v="6142" actId="6559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Chg chg="add del">
        <pc:chgData name="Alejandro Carrión" userId="757439b461449c9e" providerId="LiveId" clId="{ECF2C08A-1D63-4443-908D-B3C4743D2FCA}" dt="2021-09-06T14:11:08.327" v="6435" actId="47"/>
        <pc:sldMkLst>
          <pc:docMk/>
          <pc:sldMk cId="2012193475" sldId="329"/>
        </pc:sldMkLst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 – Dos prototipos, comparativa</a:t>
            </a:r>
          </a:p>
          <a:p>
            <a:r>
              <a:rPr lang="es-ES" dirty="0"/>
              <a:t>2 – Flecos generación, normalizar ruta base peticiones</a:t>
            </a:r>
          </a:p>
          <a:p>
            <a:r>
              <a:rPr lang="es-ES" dirty="0"/>
              <a:t>3 – Comunicación UI, comunicación microservicios, problemas como </a:t>
            </a:r>
            <a:r>
              <a:rPr lang="es-ES" dirty="0" err="1"/>
              <a:t>timeouts</a:t>
            </a:r>
            <a:r>
              <a:rPr lang="es-ES" dirty="0"/>
              <a:t> peticiones</a:t>
            </a:r>
          </a:p>
          <a:p>
            <a:r>
              <a:rPr lang="es-ES" dirty="0"/>
              <a:t>4 – </a:t>
            </a:r>
            <a:r>
              <a:rPr lang="es-ES" dirty="0" err="1"/>
              <a:t>Multiinstancia</a:t>
            </a:r>
            <a:r>
              <a:rPr lang="es-ES" dirty="0"/>
              <a:t> de microservicios, segundo nivel de redirección</a:t>
            </a:r>
          </a:p>
        </p:txBody>
      </p:sp>
    </p:spTree>
    <p:extLst>
      <p:ext uri="{BB962C8B-B14F-4D97-AF65-F5344CB8AC3E}">
        <p14:creationId xmlns:p14="http://schemas.microsoft.com/office/powerpoint/2010/main" val="1411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5CD11-A5C4-49C8-A640-55BBCCD78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1" y="1680815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94330" y="3234792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9" y="1796949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DE0A49-A108-466B-A3D1-A22CDEC11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(1/2) </a:t>
            </a:r>
            <a:r>
              <a:rPr lang="es-ES" b="0" dirty="0"/>
              <a:t>– Fases del desarrollo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" name="Google Shape;1408;p48">
            <a:extLst>
              <a:ext uri="{FF2B5EF4-FFF2-40B4-BE49-F238E27FC236}">
                <a16:creationId xmlns:a16="http://schemas.microsoft.com/office/drawing/2014/main" id="{586F8647-DE91-4CD5-9CCF-490EC5C855AC}"/>
              </a:ext>
            </a:extLst>
          </p:cNvPr>
          <p:cNvGrpSpPr/>
          <p:nvPr/>
        </p:nvGrpSpPr>
        <p:grpSpPr>
          <a:xfrm>
            <a:off x="921646" y="1485466"/>
            <a:ext cx="7300707" cy="3367056"/>
            <a:chOff x="8011692" y="3231683"/>
            <a:chExt cx="306600" cy="645910"/>
          </a:xfrm>
        </p:grpSpPr>
        <p:sp>
          <p:nvSpPr>
            <p:cNvPr id="10" name="Google Shape;1411;p48">
              <a:extLst>
                <a:ext uri="{FF2B5EF4-FFF2-40B4-BE49-F238E27FC236}">
                  <a16:creationId xmlns:a16="http://schemas.microsoft.com/office/drawing/2014/main" id="{17F18561-7CD7-46AC-8603-957F20E63513}"/>
                </a:ext>
              </a:extLst>
            </p:cNvPr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Consolidación del microservicio autogenerado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12;p48">
              <a:extLst>
                <a:ext uri="{FF2B5EF4-FFF2-40B4-BE49-F238E27FC236}">
                  <a16:creationId xmlns:a16="http://schemas.microsoft.com/office/drawing/2014/main" id="{E0EDFFF9-A3AE-45F6-856E-7AFA922E6851}"/>
                </a:ext>
              </a:extLst>
            </p:cNvPr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Construcción de prototipos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13;p48">
              <a:extLst>
                <a:ext uri="{FF2B5EF4-FFF2-40B4-BE49-F238E27FC236}">
                  <a16:creationId xmlns:a16="http://schemas.microsoft.com/office/drawing/2014/main" id="{46E8FB97-98E9-4191-B288-EB1636D2F31E}"/>
                </a:ext>
              </a:extLst>
            </p:cNvPr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Producto final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14;p48">
              <a:extLst>
                <a:ext uri="{FF2B5EF4-FFF2-40B4-BE49-F238E27FC236}">
                  <a16:creationId xmlns:a16="http://schemas.microsoft.com/office/drawing/2014/main" id="{9D83F03B-6DD9-452E-AE56-27F0A11C00E7}"/>
                </a:ext>
              </a:extLst>
            </p:cNvPr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Primeros</a:t>
              </a:r>
              <a:r>
                <a:rPr lang="es-ES" sz="28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 </a:t>
              </a: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despliegues</a:t>
              </a:r>
              <a:endParaRPr sz="28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(2/2)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</a:t>
            </a:r>
            <a:endParaRPr lang="es-ES" b="0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" name="Google Shape;560;p38">
            <a:extLst>
              <a:ext uri="{FF2B5EF4-FFF2-40B4-BE49-F238E27FC236}">
                <a16:creationId xmlns:a16="http://schemas.microsoft.com/office/drawing/2014/main" id="{6AA69242-A17D-4BFA-8CDF-FC87F6D77628}"/>
              </a:ext>
            </a:extLst>
          </p:cNvPr>
          <p:cNvSpPr txBox="1"/>
          <p:nvPr/>
        </p:nvSpPr>
        <p:spPr>
          <a:xfrm>
            <a:off x="2185822" y="3111291"/>
            <a:ext cx="47143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pc="6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PROGRAMACIÓN</a:t>
            </a:r>
            <a:endParaRPr sz="3600" spc="6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Requisitos y objetivos cumplidos</a:t>
            </a:r>
            <a:endParaRPr lang="es-ES" sz="2200" i="1" dirty="0"/>
          </a:p>
          <a:p>
            <a:pPr>
              <a:lnSpc>
                <a:spcPct val="150000"/>
              </a:lnSpc>
            </a:pPr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>
              <a:lnSpc>
                <a:spcPct val="150000"/>
              </a:lnSpc>
            </a:pPr>
            <a:r>
              <a:rPr lang="es-ES" sz="2200" dirty="0"/>
              <a:t>Nuevos: C#, YARP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39C63-36B6-48B8-8C86-65A3CBC71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396</Words>
  <Application>Microsoft Office PowerPoint</Application>
  <PresentationFormat>Presentación en pantalla (16:9)</PresentationFormat>
  <Paragraphs>123</Paragraphs>
  <Slides>28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Catamaran Thin</vt:lpstr>
      <vt:lpstr>Arial</vt:lpstr>
      <vt:lpstr>Catamaran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– Casos de uso</vt:lpstr>
      <vt:lpstr>Programación (1/2) – Fases del desarrollo</vt:lpstr>
      <vt:lpstr>Programación (2/2) – Esquema interacción proxy inverso</vt:lpstr>
      <vt:lpstr>Pruebas</vt:lpstr>
      <vt:lpstr>Metodología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2021-09-06T14:50:09Z</dcterms:modified>
</cp:coreProperties>
</file>