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8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363C2-75A1-4811-B657-8FEFC4ED265F}" v="874" dt="2024-04-23T12:31:38.088"/>
    <p1510:client id="{AA5F2739-754F-42A8-9E16-6030A53340CE}" v="41" dt="2024-04-22T11:16:38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14722 7394 16383 0 0,'8'-3'0'0'0,"13"-6"0"0"0,12-3 0 0 0,16-7 0 0 0,14-5 0 0 0,9-4 0 0 0,5-1 0 0 0,-3 0 0 0 0,-5 3 0 0 0,-10 3 0 0 0,-7 3 0 0 0,-4 2 0 0 0,0-1 0 0 0,3 0 0 0 0,-2 0 0 0 0,2-1 0 0 0,3 0 0 0 0,-1-1 0 0 0,-1 1 0 0 0,0 0 0 0 0,-6 3 0 0 0,-1-1 0 0 0,-1 1 0 0 0,-4 2 0 0 0,-3 1 0 0 0,0 0 0 0 0,-6 2 0 0 0,2-1 0 0 0,0 1 0 0 0,-2 0 0 0 0,6-2 0 0 0,5-3 0 0 0,1 1 0 0 0,-3 0 0 0 0,1 1 0 0 0,-1-1 0 0 0,-2 2 0 0 0,0-1 0 0 0,0 0 0 0 0,-1 1 0 0 0,1 0 0 0 0,1-1 0 0 0,2-1 0 0 0,-1 0 0 0 0,-5 3 0 0 0,0 0 0 0 0,0-1 0 0 0,-1 1 0 0 0,3-1 0 0 0,8-3 0 0 0,6-3 0 0 0,4-1 0 0 0,1 0 0 0 0,-1-1 0 0 0,-8 5 0 0 0,-5 0 0 0 0,0 1 0 0 0,1 0 0 0 0,-3 0 0 0 0,3 0 0 0 0,2-1 0 0 0,5-2 0 0 0,5-3 0 0 0,6-1 0 0 0,-5 1 0 0 0,-3 2 0 0 0,-2 0 0 0 0,-5 3 0 0 0,-6 1 0 0 0,-5 3 0 0 0,-5 2 0 0 0,-4 1 0 0 0,-2 0 0 0 0,-2 2 0 0 0,8-4 0 0 0,6-1 0 0 0,8-4 0 0 0,5-2 0 0 0,-2 1 0 0 0,-9 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13058 10426 16383 0 0,'4'2'0'0'0,"8"3"0"0"0,11 5 0 0 0,12 6 0 0 0,11 5 0 0 0,7 2 0 0 0,8 4 0 0 0,5 3 0 0 0,0-1 0 0 0,-6-2 0 0 0,-6-3 0 0 0,-5-2 0 0 0,-1-1 0 0 0,-2-1 0 0 0,0 1 0 0 0,3 1 0 0 0,2 0 0 0 0,-4 0 0 0 0,0-2 0 0 0,0 1 0 0 0,2 1 0 0 0,1 0 0 0 0,-3-1 0 0 0,-5-2 0 0 0,-6-3 0 0 0,-6-2 0 0 0,-5-4 0 0 0,-5 0 0 0 0,1-1 0 0 0,0 0 0 0 0,-2 0 0 0 0,0-1 0 0 0,3 2 0 0 0,4 2 0 0 0,2 0 0 0 0,-2 0 0 0 0,2 0 0 0 0,-1 0 0 0 0,4 2 0 0 0,4 1 0 0 0,1 2 0 0 0,5 1 0 0 0,7 3 0 0 0,4 2 0 0 0,5 3 0 0 0,5 1 0 0 0,11 5 0 0 0,4 3 0 0 0,7 2 0 0 0,-4-1 0 0 0,-4-2 0 0 0,-6-3 0 0 0,-12-5 0 0 0,-8-4 0 0 0,-4-2 0 0 0,-2 0 0 0 0,-1-1 0 0 0,4 2 0 0 0,-1 0 0 0 0,0-1 0 0 0,1 1 0 0 0,-3-1 0 0 0,-5-3 0 0 0,-2-1 0 0 0,-2 0 0 0 0,3 1 0 0 0,1 1 0 0 0,1-1 0 0 0,1 1 0 0 0,9 5 0 0 0,9 3 0 0 0,17 8 0 0 0,13 5 0 0 0,9 5 0 0 0,2 1 0 0 0,3 0 0 0 0,-1 1 0 0 0,-5-3 0 0 0,-8-3 0 0 0,-6-3 0 0 0,-4-2 0 0 0,-8-4 0 0 0,-4-1 0 0 0,-5-2 0 0 0,3 1 0 0 0,-5-3 0 0 0,-5-1 0 0 0,-4-2 0 0 0,0-1 0 0 0,-4-1 0 0 0,-3-1 0 0 0,0 0 0 0 0,-3-2 0 0 0,-8-4 0 0 0,-5-1 0 0 0,-3-2 0 0 0,-1 0 0 0 0,1 0 0 0 0,4 2 0 0 0,4 1 0 0 0,6 4 0 0 0,4 1 0 0 0,-3-1 0 0 0,1 0 0 0 0,4 2 0 0 0,-2-1 0 0 0,-6-2 0 0 0,-2-2 0 0 0,-7-2 0 0 0,-4-2 0 0 0,-2-2 0 0 0,-3 0 0 0 0,-2-2 0 0 0,3 2 0 0 0,-2-1 0 0 0,1 1 0 0 0,-2-2 0 0 0,1 1 0 0 0,-2-1 0 0 0,0 1 0 0 0,2-1 0 0 0,1 2 0 0 0,-3-2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17591 12445 16383 0 0,'-4'-5'0'0'0,"-2"-5"0"0"0,0-6 0 0 0,-3-5 0 0 0,0-2 0 0 0,-3-3 0 0 0,1-1 0 0 0,-3 4 0 0 0,1 2 0 0 0,4-1 0 0 0,2 0 0 0 0,3-1 0 0 0,-3 3 0 0 0,1 1 0 0 0,-4 3 0 0 0,0 0 0 0 0,2-1 0 0 0,2-3 0 0 0,-3-6 0 0 0,-3-4 0 0 0,-1-1 0 0 0,3 0 0 0 0,-2 6 0 0 0,1 3 0 0 0,3 0 0 0 0,3 8 0 0 0,1 12 0 0 0,7 9 0 0 0,7 10 0 0 0,1 5 0 0 0,4 3 0 0 0,4 3 0 0 0,-2 4 0 0 0,1-2 0 0 0,2-2 0 0 0,-2-2 0 0 0,-5 0 0 0 0,0-5 0 0 0,-2-2 0 0 0,-3 1 0 0 0,-3 1 0 0 0,-2 2 0 0 0,-1 1 0 0 0,2-4 0 0 0,2 0 0 0 0,-1 0 0 0 0,-1 2 0 0 0,-1 1 0 0 0,-2 2 0 0 0,5-4 0 0 0,0-1 0 0 0,-1 0 0 0 0,0 2 0 0 0,-2 1 0 0 0,-6-3 0 0 0,-6-1 0 0 0,-7 2 0 0 0,-5-4 0 0 0,-3 0 0 0 0,-2-3 0 0 0,-1-3 0 0 0,0 0 0 0 0,-1-1 0 0 0,6 1 0 0 0,1 0 0 0 0,0-3 0 0 0,-1-2 0 0 0,3 2 0 0 0,1 0 0 0 0,-1-2 0 0 0,2 3 0 0 0,0 0 0 0 0,3 2 0 0 0,-1 0 0 0 0,2-2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17718 6041 16383 0 0,'-5'0'0'0'0,"-5"-4"0"0"0,-10-2 0 0 0,-7-4 0 0 0,-7-5 0 0 0,-2 0 0 0 0,0 3 0 0 0,-2-1 0 0 0,1 1 0 0 0,6-1 0 0 0,4 1 0 0 0,3 3 0 0 0,0 3 0 0 0,1 2 0 0 0,-1-2 0 0 0,-1 0 0 0 0,-5 0 0 0 0,-6 2 0 0 0,-1 2 0 0 0,1 0 0 0 0,2 1 0 0 0,2 1 0 0 0,3 0 0 0 0,1 1 0 0 0,2-1 0 0 0,8 0 0 0 0,13 0 0 0 0,12 1 0 0 0,8-1 0 0 0,7 0 0 0 0,4 0 0 0 0,6 0 0 0 0,2 0 0 0 0,0 0 0 0 0,-1 0 0 0 0,-3 0 0 0 0,-1 0 0 0 0,-1 0 0 0 0,-1 0 0 0 0,-1 0 0 0 0,0 0 0 0 0,0 0 0 0 0,-1 0 0 0 0,-3 4 0 0 0,-2 2 0 0 0,0 0 0 0 0,2-2 0 0 0,1-1 0 0 0,-4 4 0 0 0,1 0 0 0 0,0-1 0 0 0,1-2 0 0 0,-2 4 0 0 0,-1 0 0 0 0,2-2 0 0 0,1-1 0 0 0,2-2 0 0 0,2-1 0 0 0,-4 3 0 0 0,-6 10 0 0 0,-4 11 0 0 0,-14 15 0 0 0,-11 4 0 0 0,-7 4 0 0 0,-4 2 0 0 0,1-3 0 0 0,1 0 0 0 0,0-1 0 0 0,-1 2 0 0 0,0-3 0 0 0,3-6 0 0 0,1-5 0 0 0,4-3 0 0 0,5-4 0 0 0,4-1 0 0 0,-1-6 0 0 0,-4-1 0 0 0,1-1 0 0 0,-3-3 0 0 0,1 1 0 0 0,3 1 0 0 0,3-2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21661 6773 16383 0 0,'0'5'0'0'0,"0"10"0"0"0,0 6 0 0 0,0 10 0 0 0,0 3 0 0 0,0 5 0 0 0,0 5 0 0 0,0-1 0 0 0,0-3 0 0 0,0 0 0 0 0,0 3 0 0 0,0 7 0 0 0,0 8 0 0 0,0 4 0 0 0,0 4 0 0 0,0 4 0 0 0,0 8 0 0 0,0 0 0 0 0,0 5 0 0 0,0 9 0 0 0,0 8 0 0 0,0 9 0 0 0,0-1 0 0 0,0 3 0 0 0,0 1 0 0 0,0-1 0 0 0,0-2 0 0 0,0-5 0 0 0,0-8 0 0 0,0-2 0 0 0,0-9 0 0 0,0 0 0 0 0,0-1 0 0 0,0 2 0 0 0,0 0 0 0 0,0-1 0 0 0,0 3 0 0 0,0-6 0 0 0,0-2 0 0 0,0-2 0 0 0,0-5 0 0 0,0-2 0 0 0,0 1 0 0 0,0 1 0 0 0,0-8 0 0 0,0-5 0 0 0,0-9 0 0 0,0-4 0 0 0,0-1 0 0 0,0-4 0 0 0,0-1 0 0 0,0-2 0 0 0,0-4 0 0 0,0 2 0 0 0,0-2 0 0 0,0 3 0 0 0,0-1 0 0 0,0 2 0 0 0,0 3 0 0 0,0-1 0 0 0,0 2 0 0 0,0-3 0 0 0,0 2 0 0 0,0-3 0 0 0,0-3 0 0 0,0 1 0 0 0,0-1 0 0 0,0-3 0 0 0,0 3 0 0 0,0 3 0 0 0,0 5 0 0 0,0 7 0 0 0,0 5 0 0 0,0 6 0 0 0,0 1 0 0 0,0-2 0 0 0,0-1 0 0 0,0 2 0 0 0,0-6 0 0 0,0-7 0 0 0,0-3 0 0 0,0-1 0 0 0,0-3 0 0 0,0 0 0 0 0,0 1 0 0 0,0-1 0 0 0,0 0 0 0 0,0-2 0 0 0,0-4 0 0 0,0 2 0 0 0,0-2 0 0 0,0-3 0 0 0,0-2 0 0 0,0-2 0 0 0,0-1 0 0 0,0-2 0 0 0,0 0 0 0 0,0 0 0 0 0,0 0 0 0 0,0-1 0 0 0,0 1 0 0 0,0 0 0 0 0,0 0 0 0 0,0 0 0 0 0,0 0 0 0 0,0 0 0 0 0,0 1 0 0 0,0-1 0 0 0,0 0 0 0 0,0-4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21672 11489 16383 0 0,'-4'0'0'0'0,"-11"-4"0"0"0,-3-7 0 0 0,2-9 0 0 0,0-2 0 0 0,-3-6 0 0 0,-2-7 0 0 0,-2-2 0 0 0,3 1 0 0 0,0-3 0 0 0,-5 2 0 0 0,-3-3 0 0 0,3 2 0 0 0,2 2 0 0 0,0 4 0 0 0,0-3 0 0 0,-1 1 0 0 0,3 2 0 0 0,2 5 0 0 0,3 5 0 0 0,1 0 0 0 0,2-1 0 0 0,-1 5 0 0 0,-2 5 0 0 0,1 8 0 0 0,3 11 0 0 0,9 12 0 0 0,8 13 0 0 0,9 9 0 0 0,6 7 0 0 0,-1 0 0 0 0,2-3 0 0 0,-4-5 0 0 0,0-5 0 0 0,-2-4 0 0 0,0-2 0 0 0,2-1 0 0 0,-2-2 0 0 0,1 0 0 0 0,3-4 0 0 0,-3-1 0 0 0,1-5 0 0 0,-2 0 0 0 0,0-2 0 0 0,2-4 0 0 0,-2 2 0 0 0,2 2 0 0 0,1 0 0 0 0,3-3 0 0 0,-2 2 0 0 0,-5 3 0 0 0,0-1 0 0 0,-3 2 0 0 0,2-3 0 0 0,3-2 0 0 0,3-4 0 0 0,-2 1 0 0 0,1-4 0 0 0,2-8 0 0 0,2-13 0 0 0,1-11 0 0 0,2-6 0 0 0,0-6 0 0 0,2-5 0 0 0,-5 1 0 0 0,-2 8 0 0 0,1 5 0 0 0,-3 4 0 0 0,-1 6 0 0 0,-3 3 0 0 0,1 3 0 0 0,-3 1 0 0 0,2-2 0 0 0,2-2 0 0 0,3 1 0 0 0,-1-1 0 0 0,0 3 0 0 0,2 4 0 0 0,2 4 0 0 0,-3-2 0 0 0,-1 2 0 0 0,2-4 0 0 0,-2-3 0 0 0,-1 0 0 0 0,2 2 0 0 0,2 4 0 0 0,-3-2 0 0 0,-13 6 0 0 0,-12 3 0 0 0,-9 7 0 0 0,-6 10 0 0 0,-9 8 0 0 0,-3-1 0 0 0,4 1 0 0 0,3-5 0 0 0,5 0 0 0 0,3-3 0 0 0,-4-6 0 0 0,1 2 0 0 0,0-3 0 0 0,0 3 0 0 0,-2-2 0 0 0,4 3 0 0 0,1-2 0 0 0,-1-2 0 0 0,3 2 0 0 0,4 3 0 0 0,5 4 0 0 0,3 4 0 0 0,3 1 0 0 0,2 3 0 0 0,0-5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14700 7091 16383 0 0,'0'-4'0'0'0,"0"-6"0"0"0,5-2 0 0 0,1-3 0 0 0,-1-3 0 0 0,0-3 0 0 0,-2-3 0 0 0,3-1 0 0 0,1-1 0 0 0,4-5 0 0 0,-1-2 0 0 0,4 1 0 0 0,-2 1 0 0 0,-3 1 0 0 0,-2 2 0 0 0,-3 0 0 0 0,-1 2 0 0 0,2 4 0 0 0,1 2 0 0 0,-1 9 0 0 0,-1 10 0 0 0,-2 10 0 0 0,0 13 0 0 0,-1 6 0 0 0,-1 4 0 0 0,0 0 0 0 0,0-1 0 0 0,-1-1 0 0 0,-3-5 0 0 0,-2-3 0 0 0,-4-1 0 0 0,-5-4 0 0 0,0 0 0 0 0,3 1 0 0 0,3 3 0 0 0,3 1 0 0 0,3 2 0 0 0,2 1 0 0 0,1 1 0 0 0,4-4 0 0 0,7-6 0 0 0,6-5 0 0 0,4-6 0 0 0,-1 3 0 0 0,0-2 0 0 0,1-1 0 0 0,-2 3 0 0 0,-1 0 0 0 0,1-1 0 0 0,2 2 0 0 0,2 0 0 0 0,2-2 0 0 0,0-1 0 0 0,-4 2 0 0 0,4-1 0 0 0,2 4 0 0 0,1 0 0 0 0,-1-3 0 0 0,1-2 0 0 0,-1-2 0 0 0,-4 3 0 0 0,-3 0 0 0 0,1 3 0 0 0,1 0 0 0 0,0-2 0 0 0,-2 3 0 0 0,-1-1 0 0 0,-3-3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13211 11130 16383 0 0,'-4'0'0'0'0,"-2"-5"0"0"0,-4-10 0 0 0,-1-11 0 0 0,-2-6 0 0 0,1-6 0 0 0,2-2 0 0 0,-2 3 0 0 0,2 2 0 0 0,-2 3 0 0 0,0 2 0 0 0,4 2 0 0 0,-3 2 0 0 0,1 0 0 0 0,3 0 0 0 0,2 1 0 0 0,2-1 0 0 0,1-4 0 0 0,-3 3 0 0 0,-1 1 0 0 0,1 1 0 0 0,1 0 0 0 0,1 0 0 0 0,1 0 0 0 0,1 0 0 0 0,1-1 0 0 0,0 0 0 0 0,0 0 0 0 0,1 0 0 0 0,-1-1 0 0 0,9 6 0 0 0,12 5 0 0 0,6 6 0 0 0,9 4 0 0 0,5 4 0 0 0,2 1 0 0 0,-3 2 0 0 0,-3 0 0 0 0,-4 0 0 0 0,-3 0 0 0 0,-3 0 0 0 0,0-1 0 0 0,-1 1 0 0 0,-1-1 0 0 0,1 0 0 0 0,-1 0 0 0 0,1 0 0 0 0,0 0 0 0 0,0 0 0 0 0,0 0 0 0 0,0-1 0 0 0,0 1 0 0 0,0 0 0 0 0,0 0 0 0 0,0 0 0 0 0,1 0 0 0 0,-1 0 0 0 0,0 0 0 0 0,0 0 0 0 0,0-4 0 0 0,0-2 0 0 0,0 0 0 0 0,-4-2 0 0 0,-6-2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339F-1BFE-4ECB-BDF3-3B348C8837F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FDB-B2B2-48BB-A76F-1CA2DE28B8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339F-1BFE-4ECB-BDF3-3B348C8837F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FDB-B2B2-48BB-A76F-1CA2DE28B8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339F-1BFE-4ECB-BDF3-3B348C8837F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FDB-B2B2-48BB-A76F-1CA2DE28B8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339F-1BFE-4ECB-BDF3-3B348C8837F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FDB-B2B2-48BB-A76F-1CA2DE28B8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339F-1BFE-4ECB-BDF3-3B348C8837F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EAEDFDB-B2B2-48BB-A76F-1CA2DE28B85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339F-1BFE-4ECB-BDF3-3B348C8837F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FDB-B2B2-48BB-A76F-1CA2DE28B8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339F-1BFE-4ECB-BDF3-3B348C8837F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FDB-B2B2-48BB-A76F-1CA2DE28B8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339F-1BFE-4ECB-BDF3-3B348C8837F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FDB-B2B2-48BB-A76F-1CA2DE28B8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339F-1BFE-4ECB-BDF3-3B348C8837F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FDB-B2B2-48BB-A76F-1CA2DE28B8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339F-1BFE-4ECB-BDF3-3B348C8837F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FDB-B2B2-48BB-A76F-1CA2DE28B8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339F-1BFE-4ECB-BDF3-3B348C8837F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DFDB-B2B2-48BB-A76F-1CA2DE28B8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2A7339F-1BFE-4ECB-BDF3-3B348C8837F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EAEDFDB-B2B2-48BB-A76F-1CA2DE28B85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17" Type="http://schemas.openxmlformats.org/officeDocument/2006/relationships/customXml" Target="../ink/ink7.xml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8.png"/><Relationship Id="rId19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rial"/>
                <a:cs typeface="Arial"/>
              </a:rPr>
              <a:t>ПРОЕКТ</a:t>
            </a:r>
            <a:br>
              <a:rPr lang="ru-RU" dirty="0"/>
            </a:br>
            <a:r>
              <a:rPr lang="ru-RU" sz="3200" dirty="0">
                <a:latin typeface="Arial"/>
                <a:cs typeface="Arial"/>
              </a:rPr>
              <a:t>сайт для обучения языкам «</a:t>
            </a:r>
            <a:r>
              <a:rPr lang="ru-RU" sz="3200" dirty="0" err="1">
                <a:latin typeface="Arial"/>
                <a:cs typeface="Arial"/>
              </a:rPr>
              <a:t>Fliplingvo</a:t>
            </a:r>
            <a:r>
              <a:rPr lang="ru-RU" sz="3200" dirty="0">
                <a:latin typeface="Arial"/>
                <a:cs typeface="Arial"/>
              </a:rPr>
              <a:t>»</a:t>
            </a:r>
            <a:endParaRPr lang="ru-RU" dirty="0">
              <a:latin typeface="Arial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/>
              <a:t>Бардина Александра</a:t>
            </a:r>
          </a:p>
        </p:txBody>
      </p:sp>
    </p:spTree>
    <p:extLst>
      <p:ext uri="{BB962C8B-B14F-4D97-AF65-F5344CB8AC3E}">
        <p14:creationId xmlns:p14="http://schemas.microsoft.com/office/powerpoint/2010/main" val="31390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>
                <a:latin typeface="Arial"/>
                <a:cs typeface="Arial"/>
              </a:rPr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29722"/>
            <a:ext cx="8229600" cy="4248198"/>
          </a:xfrm>
        </p:spPr>
        <p:txBody>
          <a:bodyPr vert="horz" lIns="91440" tIns="45720" rIns="91440" bIns="45720" anchor="t">
            <a:normAutofit/>
          </a:bodyPr>
          <a:lstStyle/>
          <a:p>
            <a:pPr marL="137160" indent="0" algn="just">
              <a:buNone/>
            </a:pPr>
            <a:r>
              <a:rPr lang="ru-RU" sz="3200" dirty="0">
                <a:latin typeface="Times New Roman"/>
                <a:cs typeface="Times New Roman"/>
              </a:rPr>
              <a:t> Проект предназначен для помощи в изучении и запоминании иностранных слов и словосочетаний. Обучение происходит с помощью карточек, объединённых одной темой - уроком. </a:t>
            </a:r>
            <a:endParaRPr lang="ru-RU" sz="3200" dirty="0">
              <a:latin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61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dirty="0">
                <a:latin typeface="Arial"/>
                <a:cs typeface="Arial"/>
              </a:rPr>
              <a:t>Наш сайт дает возможность: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D1D40-716A-6D79-D90D-D3DA85F5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Работа с карточками (их переворот)</a:t>
            </a:r>
          </a:p>
          <a:p>
            <a:pPr>
              <a:buClr>
                <a:srgbClr val="F9F9F9"/>
              </a:buClr>
            </a:pPr>
            <a:r>
              <a:rPr lang="ru-RU" sz="2400" dirty="0">
                <a:latin typeface="Times New Roman"/>
                <a:cs typeface="Times New Roman"/>
              </a:rPr>
              <a:t>Создавать новые уроки с выбором любого языка (из заданных)</a:t>
            </a:r>
            <a:endParaRPr lang="ru-RU"/>
          </a:p>
          <a:p>
            <a:pPr>
              <a:buClr>
                <a:srgbClr val="F9F9F9"/>
              </a:buClr>
            </a:pPr>
            <a:r>
              <a:rPr lang="ru-RU" sz="2400" dirty="0">
                <a:latin typeface="Times New Roman"/>
                <a:cs typeface="Times New Roman"/>
              </a:rPr>
              <a:t>Добавление и удаление карточек в уроке (только для пользователя создавшего урок)</a:t>
            </a:r>
          </a:p>
          <a:p>
            <a:pPr>
              <a:buClr>
                <a:srgbClr val="F9F9F9"/>
              </a:buClr>
            </a:pPr>
            <a:r>
              <a:rPr lang="ru-RU" sz="2400" dirty="0">
                <a:latin typeface="Times New Roman"/>
                <a:cs typeface="Times New Roman"/>
              </a:rPr>
              <a:t>Приватизировать урок или сделать его общедоступным</a:t>
            </a:r>
          </a:p>
          <a:p>
            <a:pPr>
              <a:buClr>
                <a:srgbClr val="F9F9F9"/>
              </a:buClr>
            </a:pPr>
            <a:r>
              <a:rPr lang="ru-RU" sz="2400" dirty="0">
                <a:latin typeface="Times New Roman"/>
                <a:cs typeface="Times New Roman"/>
              </a:rPr>
              <a:t>Удобный искать нужный урок по описанию и языкам</a:t>
            </a:r>
          </a:p>
          <a:p>
            <a:pPr>
              <a:buClr>
                <a:srgbClr val="F9F9F9"/>
              </a:buClr>
            </a:pPr>
            <a:r>
              <a:rPr lang="ru-RU" sz="2400" dirty="0">
                <a:latin typeface="Times New Roman"/>
                <a:cs typeface="Times New Roman"/>
              </a:rPr>
              <a:t>Создавать и кастомизировать свой профиль</a:t>
            </a:r>
          </a:p>
          <a:p>
            <a:pPr>
              <a:buClr>
                <a:srgbClr val="F9F9F9"/>
              </a:buClr>
            </a:pPr>
            <a:endParaRPr lang="ru-RU" dirty="0">
              <a:latin typeface="Times New Roman"/>
              <a:cs typeface="Times New Roman"/>
            </a:endParaRPr>
          </a:p>
          <a:p>
            <a:pPr>
              <a:buClr>
                <a:srgbClr val="F9F9F9"/>
              </a:buClr>
            </a:pPr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22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54350"/>
            <a:ext cx="8229600" cy="4709160"/>
          </a:xfrm>
        </p:spPr>
        <p:txBody>
          <a:bodyPr vert="horz" lIns="91440" tIns="45720" rIns="91440" bIns="45720" anchor="t">
            <a:normAutofit/>
          </a:bodyPr>
          <a:lstStyle/>
          <a:p>
            <a:pPr marL="137160" indent="0">
              <a:buNone/>
            </a:pPr>
            <a:endParaRPr lang="ru-RU" dirty="0">
              <a:latin typeface="Times New Roman"/>
              <a:cs typeface="Times New Roman"/>
            </a:endParaRPr>
          </a:p>
          <a:p>
            <a:pPr marL="13716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dirty="0">
                <a:latin typeface="Arial"/>
                <a:cs typeface="Arial"/>
              </a:rPr>
              <a:t>Схема базы данных</a:t>
            </a:r>
          </a:p>
        </p:txBody>
      </p:sp>
      <p:pic>
        <p:nvPicPr>
          <p:cNvPr id="4" name="Рисунок 3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6B4D361-37CF-1A2E-71B9-1D985CA1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05" y="1855729"/>
            <a:ext cx="75723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8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dirty="0"/>
              <a:t>Перемещение по сайту</a:t>
            </a:r>
            <a:br>
              <a:rPr lang="ru-RU" dirty="0"/>
            </a:br>
            <a:endParaRPr lang="ru-RU" sz="22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3" name="Рисунок 2" descr="Изображение выглядит как снимок экрана, текст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34D8F7E-4AEA-E2DE-E5BE-EA75B23FD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0" y="2182577"/>
            <a:ext cx="4383029" cy="2699808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, текст, Прямоугольн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0454E74-2A40-1813-474A-A466EADD0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692" y="1256653"/>
            <a:ext cx="3257432" cy="1861137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исплей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F06D1406-BA9F-21CA-D13A-01BC72ADC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985" y="4045597"/>
            <a:ext cx="3273661" cy="22569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72A2F923-8DC2-1E7F-A673-C68A88B5CA85}"/>
                  </a:ext>
                </a:extLst>
              </p14:cNvPr>
              <p14:cNvContentPartPr/>
              <p14:nvPr/>
            </p14:nvContentPartPr>
            <p14:xfrm>
              <a:off x="3885422" y="2125005"/>
              <a:ext cx="1258911" cy="48325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72A2F923-8DC2-1E7F-A673-C68A88B5CA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7787" y="2107014"/>
                <a:ext cx="1294541" cy="518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0FBF3FF3-98D3-0AD1-382F-284607207503}"/>
                  </a:ext>
                </a:extLst>
              </p14:cNvPr>
              <p14:cNvContentPartPr/>
              <p14:nvPr/>
            </p14:nvContentPartPr>
            <p14:xfrm>
              <a:off x="3145921" y="4069395"/>
              <a:ext cx="1979223" cy="881207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0FBF3FF3-98D3-0AD1-382F-2846072075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8285" y="4051404"/>
                <a:ext cx="2014855" cy="916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1F8FF5B6-8A5D-4A98-5D6F-6C4E5B92641C}"/>
                  </a:ext>
                </a:extLst>
              </p14:cNvPr>
              <p14:cNvContentPartPr/>
              <p14:nvPr/>
            </p14:nvContentPartPr>
            <p14:xfrm>
              <a:off x="4983029" y="4722032"/>
              <a:ext cx="144007" cy="306982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1F8FF5B6-8A5D-4A98-5D6F-6C4E5B926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65073" y="4704418"/>
                <a:ext cx="179560" cy="342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263E86B2-4640-750E-AD97-5CD18EE2A24F}"/>
                  </a:ext>
                </a:extLst>
              </p14:cNvPr>
              <p14:cNvContentPartPr/>
              <p14:nvPr/>
            </p14:nvContentPartPr>
            <p14:xfrm>
              <a:off x="4891943" y="2050353"/>
              <a:ext cx="280527" cy="302193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263E86B2-4640-750E-AD97-5CD18EE2A24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3960" y="2032365"/>
                <a:ext cx="316132" cy="337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26C1EB48-9426-0006-19BE-112A16A1B585}"/>
                  </a:ext>
                </a:extLst>
              </p14:cNvPr>
              <p14:cNvContentPartPr/>
              <p14:nvPr/>
            </p14:nvContentPartPr>
            <p14:xfrm>
              <a:off x="6969686" y="2445925"/>
              <a:ext cx="11759" cy="2077986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26C1EB48-9426-0006-19BE-112A16A1B58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81736" y="2427928"/>
                <a:ext cx="1175900" cy="2113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B19170B-3C4B-554B-3CEB-EA9730BE5E33}"/>
                  </a:ext>
                </a:extLst>
              </p14:cNvPr>
              <p14:cNvContentPartPr/>
              <p14:nvPr/>
            </p14:nvContentPartPr>
            <p14:xfrm>
              <a:off x="6757866" y="4254777"/>
              <a:ext cx="383462" cy="244979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B19170B-3C4B-554B-3CEB-EA9730BE5E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40240" y="4236817"/>
                <a:ext cx="419074" cy="280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477941C9-C41A-2E8E-72B0-CF06571D96BE}"/>
                  </a:ext>
                </a:extLst>
              </p14:cNvPr>
              <p14:cNvContentPartPr/>
              <p14:nvPr/>
            </p14:nvContentPartPr>
            <p14:xfrm>
              <a:off x="3875852" y="2387974"/>
              <a:ext cx="237422" cy="242801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477941C9-C41A-2E8E-72B0-CF06571D96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57893" y="2370348"/>
                <a:ext cx="272981" cy="278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BA7F4BFF-814A-E045-1817-A2E9ACD394DE}"/>
                  </a:ext>
                </a:extLst>
              </p14:cNvPr>
              <p14:cNvContentPartPr/>
              <p14:nvPr/>
            </p14:nvContentPartPr>
            <p14:xfrm>
              <a:off x="3132259" y="3995278"/>
              <a:ext cx="334302" cy="313314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BA7F4BFF-814A-E045-1817-A2E9ACD394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14286" y="3977292"/>
                <a:ext cx="369889" cy="3489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26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9F543AC8-780F-945A-AFEE-C6A6812C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37" y="1823"/>
            <a:ext cx="8229600" cy="1143000"/>
          </a:xfrm>
        </p:spPr>
        <p:txBody>
          <a:bodyPr vert="horz" lIns="91440" tIns="45720" rIns="91440" bIns="45720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dirty="0">
                <a:latin typeface="Arial"/>
                <a:cs typeface="Arial"/>
              </a:rPr>
              <a:t>Интерфейс</a:t>
            </a:r>
          </a:p>
        </p:txBody>
      </p:sp>
      <p:pic>
        <p:nvPicPr>
          <p:cNvPr id="20" name="Рисунок 19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5CB6EF8-02A9-DD77-A3CC-499DD781A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82" y="912988"/>
            <a:ext cx="4741334" cy="2670763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pic>
        <p:nvPicPr>
          <p:cNvPr id="19" name="Рисунок 18" descr="Изображение выглядит как текст, снимок экрана, Человеческое лицо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A1C04EB-A1C4-A0FE-43BC-247B5DC9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111" y="3428049"/>
            <a:ext cx="5691482" cy="3143977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5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dirty="0">
                <a:latin typeface="Arial"/>
                <a:cs typeface="Arial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137160" indent="0">
              <a:buNone/>
            </a:pPr>
            <a:r>
              <a:rPr lang="ru-RU" dirty="0">
                <a:latin typeface="Times New Roman"/>
                <a:cs typeface="Times New Roman"/>
              </a:rPr>
              <a:t>Возможны доработки:</a:t>
            </a:r>
            <a:endParaRPr lang="ru-RU" dirty="0"/>
          </a:p>
          <a:p>
            <a:pPr>
              <a:buClr>
                <a:srgbClr val="F9F9F9"/>
              </a:buClr>
            </a:pPr>
            <a:r>
              <a:rPr lang="ru-RU" dirty="0">
                <a:latin typeface="Times New Roman"/>
                <a:cs typeface="Times New Roman"/>
              </a:rPr>
              <a:t>Расширение базы языков</a:t>
            </a:r>
          </a:p>
          <a:p>
            <a:pPr>
              <a:buClr>
                <a:srgbClr val="F9F9F9"/>
              </a:buClr>
            </a:pPr>
            <a:r>
              <a:rPr lang="ru-RU" dirty="0">
                <a:latin typeface="Times New Roman"/>
                <a:cs typeface="Times New Roman"/>
              </a:rPr>
              <a:t>Расширение словаря</a:t>
            </a:r>
          </a:p>
          <a:p>
            <a:pPr>
              <a:buClr>
                <a:srgbClr val="F9F9F9"/>
              </a:buClr>
            </a:pPr>
            <a:r>
              <a:rPr lang="ru-RU" dirty="0">
                <a:latin typeface="Times New Roman"/>
                <a:cs typeface="Times New Roman"/>
              </a:rPr>
              <a:t>Добавление базовых общедоступных уроков</a:t>
            </a:r>
          </a:p>
          <a:p>
            <a:pPr>
              <a:buClr>
                <a:srgbClr val="F9F9F9"/>
              </a:buClr>
            </a:pPr>
            <a:r>
              <a:rPr lang="ru-RU" dirty="0">
                <a:latin typeface="Times New Roman"/>
                <a:cs typeface="Times New Roman"/>
              </a:rPr>
              <a:t>Введение взаимодействия с </a:t>
            </a:r>
            <a:r>
              <a:rPr lang="ru-RU" dirty="0" err="1">
                <a:latin typeface="Times New Roman"/>
                <a:cs typeface="Times New Roman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50591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ВНИМАНИЕ!!!</a:t>
            </a:r>
          </a:p>
        </p:txBody>
      </p:sp>
      <p:pic>
        <p:nvPicPr>
          <p:cNvPr id="1026" name="Picture 2" descr="C:\Users\Alex\PycharmProjects\super_delivery\fox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901505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423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124</TotalTime>
  <Words>277</Words>
  <Application>Microsoft Office PowerPoint</Application>
  <PresentationFormat>Экран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Апекс</vt:lpstr>
      <vt:lpstr>ПРОЕКТ сайт для обучения языкам «Fliplingvo»</vt:lpstr>
      <vt:lpstr>Введение</vt:lpstr>
      <vt:lpstr>Наш сайт дает возможность:</vt:lpstr>
      <vt:lpstr>Схема базы данных</vt:lpstr>
      <vt:lpstr>Перемещение по сайту </vt:lpstr>
      <vt:lpstr>Интерфейс</vt:lpstr>
      <vt:lpstr>Заключение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ПРОГРАММА «ЗАКАЗ БЛЮД»</dc:title>
  <dc:creator>Alex</dc:creator>
  <cp:lastModifiedBy>User</cp:lastModifiedBy>
  <cp:revision>228</cp:revision>
  <dcterms:created xsi:type="dcterms:W3CDTF">2023-11-11T04:33:06Z</dcterms:created>
  <dcterms:modified xsi:type="dcterms:W3CDTF">2024-04-23T12:32:03Z</dcterms:modified>
</cp:coreProperties>
</file>