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953" autoAdjust="0"/>
    <p:restoredTop sz="94660"/>
  </p:normalViewPr>
  <p:slideViewPr>
    <p:cSldViewPr snapToGrid="0">
      <p:cViewPr>
        <p:scale>
          <a:sx n="125" d="100"/>
          <a:sy n="125" d="100"/>
        </p:scale>
        <p:origin x="-7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443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8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3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60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41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7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6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225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06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4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96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1EEC-6998-480E-8BE5-59A62A4CE2DD}" type="datetimeFigureOut">
              <a:rPr lang="en-US" smtClean="0"/>
              <a:pPr/>
              <a:t>1/29/2014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E466-8C8D-4FEB-B41F-45810D9560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318014" y="464225"/>
            <a:ext cx="5029200" cy="4572000"/>
          </a:xfrm>
          <a:prstGeom prst="roundRect">
            <a:avLst>
              <a:gd name="adj" fmla="val 5898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82669" y="429686"/>
            <a:ext cx="109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System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67708" y="891350"/>
            <a:ext cx="4498109" cy="2860871"/>
          </a:xfrm>
          <a:prstGeom prst="roundRect">
            <a:avLst>
              <a:gd name="adj" fmla="val 471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13375" y="919060"/>
            <a:ext cx="6155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CPU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71642" y="1476577"/>
            <a:ext cx="610300" cy="488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IF</a:t>
            </a:r>
            <a:endParaRPr 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3695236" y="1474956"/>
            <a:ext cx="723045" cy="765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/>
          </a:p>
        </p:txBody>
      </p:sp>
      <p:sp>
        <p:nvSpPr>
          <p:cNvPr id="14" name="圆角矩形 13"/>
          <p:cNvSpPr/>
          <p:nvPr/>
        </p:nvSpPr>
        <p:spPr>
          <a:xfrm>
            <a:off x="4600413" y="1670599"/>
            <a:ext cx="757738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EX</a:t>
            </a:r>
            <a:endParaRPr lang="en-US" sz="2800" dirty="0"/>
          </a:p>
        </p:txBody>
      </p:sp>
      <p:sp>
        <p:nvSpPr>
          <p:cNvPr id="15" name="圆角矩形 14"/>
          <p:cNvSpPr/>
          <p:nvPr/>
        </p:nvSpPr>
        <p:spPr>
          <a:xfrm>
            <a:off x="5774964" y="1476578"/>
            <a:ext cx="866220" cy="763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800" dirty="0"/>
          </a:p>
        </p:txBody>
      </p:sp>
      <p:sp>
        <p:nvSpPr>
          <p:cNvPr id="17" name="圆角矩形 16"/>
          <p:cNvSpPr/>
          <p:nvPr/>
        </p:nvSpPr>
        <p:spPr>
          <a:xfrm>
            <a:off x="5874705" y="1875753"/>
            <a:ext cx="670013" cy="293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CP0</a:t>
            </a:r>
            <a:endParaRPr 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943600" y="1475778"/>
            <a:ext cx="72057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MEM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2" idx="3"/>
          </p:cNvCxnSpPr>
          <p:nvPr/>
        </p:nvCxnSpPr>
        <p:spPr>
          <a:xfrm flipV="1">
            <a:off x="3481942" y="1716613"/>
            <a:ext cx="201769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3"/>
            <a:endCxn id="14" idx="1"/>
          </p:cNvCxnSpPr>
          <p:nvPr/>
        </p:nvCxnSpPr>
        <p:spPr>
          <a:xfrm>
            <a:off x="4418281" y="1857618"/>
            <a:ext cx="182132" cy="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3"/>
            <a:endCxn id="15" idx="1"/>
          </p:cNvCxnSpPr>
          <p:nvPr/>
        </p:nvCxnSpPr>
        <p:spPr>
          <a:xfrm flipV="1">
            <a:off x="5358151" y="1858429"/>
            <a:ext cx="416813" cy="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13838" y="1474957"/>
            <a:ext cx="5337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ID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3747345" y="1880106"/>
            <a:ext cx="625922" cy="2931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REG</a:t>
            </a:r>
            <a:endParaRPr lang="en-US" sz="2800" dirty="0"/>
          </a:p>
        </p:txBody>
      </p:sp>
      <p:sp>
        <p:nvSpPr>
          <p:cNvPr id="37" name="圆角矩形 36"/>
          <p:cNvSpPr/>
          <p:nvPr/>
        </p:nvSpPr>
        <p:spPr>
          <a:xfrm>
            <a:off x="4596916" y="1071418"/>
            <a:ext cx="973303" cy="31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MULT</a:t>
            </a:r>
            <a:endParaRPr lang="en-US" sz="2800" dirty="0"/>
          </a:p>
        </p:txBody>
      </p:sp>
      <p:cxnSp>
        <p:nvCxnSpPr>
          <p:cNvPr id="41" name="肘形连接符 40"/>
          <p:cNvCxnSpPr>
            <a:stCxn id="35" idx="0"/>
            <a:endCxn id="37" idx="1"/>
          </p:cNvCxnSpPr>
          <p:nvPr/>
        </p:nvCxnSpPr>
        <p:spPr>
          <a:xfrm rot="5400000" flipH="1" flipV="1">
            <a:off x="4214666" y="1092708"/>
            <a:ext cx="248296" cy="516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7" idx="3"/>
            <a:endCxn id="15" idx="0"/>
          </p:cNvCxnSpPr>
          <p:nvPr/>
        </p:nvCxnSpPr>
        <p:spPr>
          <a:xfrm>
            <a:off x="5570219" y="1226661"/>
            <a:ext cx="637855" cy="249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482994" y="2807322"/>
            <a:ext cx="1023014" cy="57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MMU</a:t>
            </a:r>
            <a:endParaRPr lang="en-US" sz="2400" dirty="0"/>
          </a:p>
        </p:txBody>
      </p:sp>
      <p:sp>
        <p:nvSpPr>
          <p:cNvPr id="49" name="圆角矩形 48"/>
          <p:cNvSpPr/>
          <p:nvPr/>
        </p:nvSpPr>
        <p:spPr>
          <a:xfrm>
            <a:off x="4519761" y="2308199"/>
            <a:ext cx="931361" cy="31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/>
              <a:t>FWD</a:t>
            </a:r>
            <a:endParaRPr lang="en-US" sz="2800" dirty="0"/>
          </a:p>
        </p:txBody>
      </p:sp>
      <p:cxnSp>
        <p:nvCxnSpPr>
          <p:cNvPr id="64" name="肘形连接符 63"/>
          <p:cNvCxnSpPr>
            <a:endCxn id="49" idx="3"/>
          </p:cNvCxnSpPr>
          <p:nvPr/>
        </p:nvCxnSpPr>
        <p:spPr>
          <a:xfrm rot="10800000" flipV="1">
            <a:off x="5451122" y="1980748"/>
            <a:ext cx="1121486" cy="482694"/>
          </a:xfrm>
          <a:prstGeom prst="bentConnector3">
            <a:avLst>
              <a:gd name="adj1" fmla="val -13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rot="16200000" flipH="1">
            <a:off x="5303525" y="2156461"/>
            <a:ext cx="609595" cy="1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/>
          <p:nvPr/>
        </p:nvCxnSpPr>
        <p:spPr>
          <a:xfrm rot="10800000" flipV="1">
            <a:off x="4494361" y="1670600"/>
            <a:ext cx="2081811" cy="1530016"/>
          </a:xfrm>
          <a:prstGeom prst="bentConnector3">
            <a:avLst>
              <a:gd name="adj1" fmla="val -19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5" idx="3"/>
          </p:cNvCxnSpPr>
          <p:nvPr/>
        </p:nvCxnSpPr>
        <p:spPr>
          <a:xfrm flipV="1">
            <a:off x="4506008" y="1744129"/>
            <a:ext cx="2135176" cy="1349520"/>
          </a:xfrm>
          <a:prstGeom prst="bentConnector3">
            <a:avLst>
              <a:gd name="adj1" fmla="val 113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6200000" flipH="1">
            <a:off x="2819763" y="2303304"/>
            <a:ext cx="1129774" cy="181550"/>
          </a:xfrm>
          <a:prstGeom prst="bentConnector3">
            <a:avLst>
              <a:gd name="adj1" fmla="val 999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/>
          <p:nvPr/>
        </p:nvCxnSpPr>
        <p:spPr>
          <a:xfrm rot="16200000" flipV="1">
            <a:off x="2767175" y="2264120"/>
            <a:ext cx="1059958" cy="459133"/>
          </a:xfrm>
          <a:prstGeom prst="bentConnector3">
            <a:avLst>
              <a:gd name="adj1" fmla="val -15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3481942" y="3956294"/>
            <a:ext cx="1047988" cy="983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Phy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Mem</a:t>
            </a:r>
            <a:endParaRPr lang="en-US" sz="2400" dirty="0"/>
          </a:p>
        </p:txBody>
      </p:sp>
      <p:sp>
        <p:nvSpPr>
          <p:cNvPr id="124" name="上下箭头 123"/>
          <p:cNvSpPr/>
          <p:nvPr/>
        </p:nvSpPr>
        <p:spPr>
          <a:xfrm>
            <a:off x="3901492" y="3379976"/>
            <a:ext cx="208888" cy="5869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圆角矩形 124"/>
          <p:cNvSpPr/>
          <p:nvPr/>
        </p:nvSpPr>
        <p:spPr>
          <a:xfrm>
            <a:off x="5293507" y="4018791"/>
            <a:ext cx="976359" cy="34174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Serial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5287158" y="4505282"/>
            <a:ext cx="976359" cy="341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VGA</a:t>
            </a:r>
          </a:p>
        </p:txBody>
      </p:sp>
      <p:sp>
        <p:nvSpPr>
          <p:cNvPr id="135" name="左右箭头 134"/>
          <p:cNvSpPr/>
          <p:nvPr/>
        </p:nvSpPr>
        <p:spPr>
          <a:xfrm>
            <a:off x="4536279" y="4112505"/>
            <a:ext cx="757228" cy="12287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左右箭头 135"/>
          <p:cNvSpPr/>
          <p:nvPr/>
        </p:nvSpPr>
        <p:spPr>
          <a:xfrm>
            <a:off x="4529929" y="4614715"/>
            <a:ext cx="757228" cy="122877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直接连接符 144"/>
          <p:cNvCxnSpPr>
            <a:stCxn id="125" idx="3"/>
          </p:cNvCxnSpPr>
          <p:nvPr/>
        </p:nvCxnSpPr>
        <p:spPr>
          <a:xfrm>
            <a:off x="6269866" y="4189664"/>
            <a:ext cx="1180992" cy="1106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endCxn id="156" idx="1"/>
          </p:cNvCxnSpPr>
          <p:nvPr/>
        </p:nvCxnSpPr>
        <p:spPr>
          <a:xfrm>
            <a:off x="6263516" y="4676153"/>
            <a:ext cx="1178732" cy="2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圆角矩形 153"/>
          <p:cNvSpPr/>
          <p:nvPr/>
        </p:nvSpPr>
        <p:spPr>
          <a:xfrm>
            <a:off x="7450859" y="4018791"/>
            <a:ext cx="659931" cy="34174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TX/RX</a:t>
            </a:r>
          </a:p>
        </p:txBody>
      </p:sp>
      <p:sp>
        <p:nvSpPr>
          <p:cNvPr id="156" name="矩形 155"/>
          <p:cNvSpPr/>
          <p:nvPr/>
        </p:nvSpPr>
        <p:spPr>
          <a:xfrm>
            <a:off x="7442248" y="4505283"/>
            <a:ext cx="220228" cy="341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矩形 160"/>
          <p:cNvSpPr/>
          <p:nvPr/>
        </p:nvSpPr>
        <p:spPr>
          <a:xfrm>
            <a:off x="7645954" y="4505283"/>
            <a:ext cx="250270" cy="34174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矩形 161"/>
          <p:cNvSpPr/>
          <p:nvPr/>
        </p:nvSpPr>
        <p:spPr>
          <a:xfrm>
            <a:off x="7866182" y="4505283"/>
            <a:ext cx="199111" cy="34174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文本框 158"/>
          <p:cNvSpPr txBox="1"/>
          <p:nvPr/>
        </p:nvSpPr>
        <p:spPr>
          <a:xfrm>
            <a:off x="7486208" y="4522264"/>
            <a:ext cx="5770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 </a:t>
            </a:r>
            <a:r>
              <a:rPr lang="en-US" dirty="0" smtClean="0"/>
              <a:t>G</a:t>
            </a:r>
            <a:r>
              <a:rPr lang="en-US" dirty="0" smtClean="0">
                <a:solidFill>
                  <a:schemeClr val="bg1"/>
                </a:solidFill>
              </a:rPr>
              <a:t> 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2220717" y="4100903"/>
            <a:ext cx="1278288" cy="9703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220717" y="4747292"/>
            <a:ext cx="1266774" cy="553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>
            <a:stCxn id="183" idx="3"/>
            <a:endCxn id="123" idx="1"/>
          </p:cNvCxnSpPr>
          <p:nvPr/>
        </p:nvCxnSpPr>
        <p:spPr>
          <a:xfrm>
            <a:off x="2222981" y="4436586"/>
            <a:ext cx="1258961" cy="11380"/>
          </a:xfrm>
          <a:prstGeom prst="line">
            <a:avLst/>
          </a:prstGeom>
          <a:ln w="349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1505527" y="3989934"/>
            <a:ext cx="715190" cy="22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PS/2</a:t>
            </a:r>
            <a:endParaRPr lang="en-US" sz="2000" dirty="0"/>
          </a:p>
        </p:txBody>
      </p:sp>
      <p:sp>
        <p:nvSpPr>
          <p:cNvPr id="183" name="圆角矩形 182"/>
          <p:cNvSpPr/>
          <p:nvPr/>
        </p:nvSpPr>
        <p:spPr>
          <a:xfrm>
            <a:off x="1507791" y="4325617"/>
            <a:ext cx="715190" cy="22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RAM</a:t>
            </a:r>
            <a:endParaRPr lang="en-US" sz="2000" dirty="0"/>
          </a:p>
        </p:txBody>
      </p:sp>
      <p:sp>
        <p:nvSpPr>
          <p:cNvPr id="184" name="圆角矩形 183"/>
          <p:cNvSpPr/>
          <p:nvPr/>
        </p:nvSpPr>
        <p:spPr>
          <a:xfrm>
            <a:off x="1505527" y="4628620"/>
            <a:ext cx="715190" cy="221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FLASH</a:t>
            </a:r>
            <a:endParaRPr lang="en-US" sz="2000" dirty="0"/>
          </a:p>
        </p:txBody>
      </p:sp>
      <p:cxnSp>
        <p:nvCxnSpPr>
          <p:cNvPr id="72" name="直接箭头连接符 71"/>
          <p:cNvCxnSpPr>
            <a:stCxn id="49" idx="0"/>
            <a:endCxn id="14" idx="2"/>
          </p:cNvCxnSpPr>
          <p:nvPr/>
        </p:nvCxnSpPr>
        <p:spPr>
          <a:xfrm rot="16200000" flipV="1">
            <a:off x="4852908" y="2175665"/>
            <a:ext cx="258909" cy="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/>
          <p:nvPr/>
        </p:nvCxnSpPr>
        <p:spPr>
          <a:xfrm rot="10800000" flipV="1">
            <a:off x="4053840" y="1858428"/>
            <a:ext cx="2587344" cy="861912"/>
          </a:xfrm>
          <a:prstGeom prst="bentConnector3">
            <a:avLst>
              <a:gd name="adj1" fmla="val -77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16200000" flipV="1">
            <a:off x="3815270" y="2474149"/>
            <a:ext cx="480060" cy="12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44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 Zhou</dc:creator>
  <cp:lastModifiedBy>jiakai</cp:lastModifiedBy>
  <cp:revision>41</cp:revision>
  <dcterms:created xsi:type="dcterms:W3CDTF">2014-01-01T21:01:28Z</dcterms:created>
  <dcterms:modified xsi:type="dcterms:W3CDTF">2014-01-29T14:08:48Z</dcterms:modified>
</cp:coreProperties>
</file>