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429A-EEA1-49E5-B459-306319905748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84-B554-4220-9209-8B84A7B0A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751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429A-EEA1-49E5-B459-306319905748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84-B554-4220-9209-8B84A7B0A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971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429A-EEA1-49E5-B459-306319905748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84-B554-4220-9209-8B84A7B0A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042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429A-EEA1-49E5-B459-306319905748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84-B554-4220-9209-8B84A7B0A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54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429A-EEA1-49E5-B459-306319905748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84-B554-4220-9209-8B84A7B0A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7857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429A-EEA1-49E5-B459-306319905748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84-B554-4220-9209-8B84A7B0A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811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429A-EEA1-49E5-B459-306319905748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84-B554-4220-9209-8B84A7B0A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048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429A-EEA1-49E5-B459-306319905748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84-B554-4220-9209-8B84A7B0A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000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429A-EEA1-49E5-B459-306319905748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84-B554-4220-9209-8B84A7B0A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50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429A-EEA1-49E5-B459-306319905748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84-B554-4220-9209-8B84A7B0A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71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0429A-EEA1-49E5-B459-306319905748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FE7E84-B554-4220-9209-8B84A7B0A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2118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0429A-EEA1-49E5-B459-306319905748}" type="datetimeFigureOut">
              <a:rPr lang="ru-RU" smtClean="0"/>
              <a:t>15.11.2023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FE7E84-B554-4220-9209-8B84A7B0AD7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6556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62519" y="87548"/>
            <a:ext cx="9144000" cy="1107231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Multi-model </a:t>
            </a:r>
            <a:r>
              <a:rPr lang="en-US" dirty="0"/>
              <a:t>database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516" y="2105296"/>
            <a:ext cx="3457575" cy="3324225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1313233" y="2309577"/>
            <a:ext cx="363814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Examples: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MarkLogic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ArangoDB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OrientDB</a:t>
            </a:r>
            <a:endParaRPr lang="en-US" dirty="0"/>
          </a:p>
          <a:p>
            <a:r>
              <a:rPr lang="en-US" dirty="0" smtClean="0"/>
              <a:t>	Azure Cosmos DB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FoundationDB</a:t>
            </a:r>
            <a:endParaRPr lang="en-US" dirty="0" smtClean="0"/>
          </a:p>
          <a:p>
            <a:r>
              <a:rPr lang="en-US" dirty="0" smtClean="0"/>
              <a:t>	</a:t>
            </a:r>
            <a:r>
              <a:rPr lang="en-US" dirty="0" err="1" smtClean="0"/>
              <a:t>Couchbase</a:t>
            </a:r>
            <a:endParaRPr lang="en-US" dirty="0" smtClean="0"/>
          </a:p>
          <a:p>
            <a:r>
              <a:rPr lang="en-US" dirty="0" smtClean="0"/>
              <a:t>	Apache Ignite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77182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62519" y="87548"/>
            <a:ext cx="9144000" cy="1107231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Approach multi-model database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468007" y="2057560"/>
            <a:ext cx="29501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smtClean="0">
                <a:effectLst/>
                <a:cs typeface="Calibri Light" panose="020F0302020204030204" pitchFamily="34" charset="0"/>
              </a:rPr>
              <a:t>Native Multi-Model Database</a:t>
            </a:r>
            <a:endParaRPr lang="ru-RU" dirty="0">
              <a:cs typeface="Calibri Light" panose="020F0302020204030204" pitchFamily="34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8732841" y="2057560"/>
            <a:ext cx="20903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0" dirty="0" smtClean="0">
                <a:effectLst/>
              </a:rPr>
              <a:t>Polyglot Persistence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43" y="2785383"/>
            <a:ext cx="5576685" cy="3545296"/>
          </a:xfrm>
          <a:prstGeom prst="rect">
            <a:avLst/>
          </a:prstGeom>
        </p:spPr>
      </p:pic>
      <p:pic>
        <p:nvPicPr>
          <p:cNvPr id="1026" name="Picture 2" descr="Polyglot Persistence For MongoDB &amp; Neo4j | Neo4j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378" y="2785383"/>
            <a:ext cx="4727061" cy="354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0910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862519" y="87548"/>
            <a:ext cx="9144000" cy="1107231"/>
          </a:xfrm>
        </p:spPr>
        <p:txBody>
          <a:bodyPr/>
          <a:lstStyle/>
          <a:p>
            <a:r>
              <a:rPr lang="en-US" dirty="0"/>
              <a:t> </a:t>
            </a:r>
            <a:r>
              <a:rPr lang="en-US" dirty="0" smtClean="0"/>
              <a:t>Multi-model </a:t>
            </a:r>
            <a:r>
              <a:rPr lang="en-US" dirty="0"/>
              <a:t>database</a:t>
            </a:r>
            <a:endParaRPr lang="ru-RU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1386180" y="2184019"/>
            <a:ext cx="27401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i="0" dirty="0" smtClean="0">
                <a:effectLst/>
              </a:rPr>
              <a:t>Database Abstraction Layer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8359303" y="218401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i="0" dirty="0" smtClean="0">
                <a:effectLst/>
              </a:rPr>
              <a:t>Hybrid Databases</a:t>
            </a:r>
            <a:endParaRPr lang="ru-RU" dirty="0"/>
          </a:p>
        </p:txBody>
      </p:sp>
      <p:sp>
        <p:nvSpPr>
          <p:cNvPr id="7" name="AutoShape 2" descr="https://miro.medium.com/v2/resize:fit:500/1*psuBm2vo-ZROfyhS9WWRRg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01" y="2938372"/>
            <a:ext cx="3423731" cy="3310028"/>
          </a:xfrm>
          <a:prstGeom prst="rect">
            <a:avLst/>
          </a:prstGeom>
        </p:spPr>
      </p:pic>
      <p:pic>
        <p:nvPicPr>
          <p:cNvPr id="2054" name="Picture 6" descr="Structured and semi structured dat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875" y="3914211"/>
            <a:ext cx="6026150" cy="1155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437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4272469" y="2725973"/>
            <a:ext cx="3766631" cy="1107231"/>
          </a:xfrm>
        </p:spPr>
        <p:txBody>
          <a:bodyPr>
            <a:normAutofit/>
          </a:bodyPr>
          <a:lstStyle/>
          <a:p>
            <a:r>
              <a:rPr lang="en-US" dirty="0"/>
              <a:t>Thank </a:t>
            </a:r>
            <a:r>
              <a:rPr lang="en-US" dirty="0" smtClean="0"/>
              <a:t>You!</a:t>
            </a:r>
            <a:r>
              <a:rPr lang="en-US" dirty="0"/>
              <a:t> 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8075204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42</Words>
  <Application>Microsoft Office PowerPoint</Application>
  <PresentationFormat>Широкоэкранный</PresentationFormat>
  <Paragraphs>16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 Multi-model database</vt:lpstr>
      <vt:lpstr>Approach multi-model database</vt:lpstr>
      <vt:lpstr> Multi-model database</vt:lpstr>
      <vt:lpstr>Thank You!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A1i5k</dc:creator>
  <cp:lastModifiedBy>A1i5k</cp:lastModifiedBy>
  <cp:revision>8</cp:revision>
  <dcterms:created xsi:type="dcterms:W3CDTF">2023-11-15T07:39:05Z</dcterms:created>
  <dcterms:modified xsi:type="dcterms:W3CDTF">2023-11-15T08:31:51Z</dcterms:modified>
</cp:coreProperties>
</file>