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520" r:id="rId3"/>
    <p:sldId id="521" r:id="rId4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0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E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27" autoAdjust="0"/>
  </p:normalViewPr>
  <p:slideViewPr>
    <p:cSldViewPr snapToGrid="0">
      <p:cViewPr varScale="1">
        <p:scale>
          <a:sx n="79" d="100"/>
          <a:sy n="79" d="100"/>
        </p:scale>
        <p:origin x="54" y="3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-27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C2353-D925-45DE-A089-033AA813718C}" type="datetimeFigureOut">
              <a:rPr lang="ru-RU" smtClean="0"/>
              <a:pPr/>
              <a:t>29.05.2020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FFA19-3675-4250-8063-A0D9F8169EB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1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3FFA19-3675-4250-8063-A0D9F8169EBF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989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16FB-6A8B-43F5-9B29-08A94201FA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050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60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accent1">
                <a:lumMod val="20000"/>
                <a:lumOff val="80000"/>
              </a:schemeClr>
            </a:gs>
            <a:gs pos="0">
              <a:schemeClr val="accent1">
                <a:lumMod val="60000"/>
                <a:lumOff val="40000"/>
                <a:alpha val="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89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89"/>
            <a:fld id="{6FEC1953-C0DD-453C-B799-C9283B78692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457189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Группа 7"/>
          <p:cNvGrpSpPr>
            <a:grpSpLocks/>
          </p:cNvGrpSpPr>
          <p:nvPr userDrawn="1"/>
        </p:nvGrpSpPr>
        <p:grpSpPr bwMode="auto">
          <a:xfrm>
            <a:off x="177206" y="4555131"/>
            <a:ext cx="1727573" cy="483040"/>
            <a:chOff x="107414" y="4557831"/>
            <a:chExt cx="2303783" cy="644525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7414" y="4557831"/>
              <a:ext cx="428625" cy="506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5"/>
            <p:cNvSpPr txBox="1">
              <a:spLocks noChangeArrowheads="1"/>
            </p:cNvSpPr>
            <p:nvPr/>
          </p:nvSpPr>
          <p:spPr bwMode="auto">
            <a:xfrm>
              <a:off x="536038" y="4617152"/>
              <a:ext cx="1875159" cy="585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6857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675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Московский государственный </a:t>
              </a:r>
            </a:p>
            <a:p>
              <a:pPr marL="0" marR="0" lvl="0" indent="0" algn="l" defTabSz="6857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технический</a:t>
              </a:r>
              <a:r>
                <a:rPr kumimoji="0" lang="ru-RU" altLang="ru-RU" sz="675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 университет </a:t>
              </a:r>
            </a:p>
            <a:p>
              <a:pPr marL="0" marR="0" lvl="0" indent="0" algn="l" defTabSz="6857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675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им. Н.Э. Баумана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35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514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76199" dir="2700000" algn="ctr" rotWithShape="0">
              <a:srgbClr val="808080">
                <a:alpha val="75000"/>
              </a:srgbClr>
            </a:outerShdw>
          </a:effectLst>
        </p:spPr>
      </p:pic>
      <p:pic>
        <p:nvPicPr>
          <p:cNvPr id="5" name="Рисунок 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51075" y="4529138"/>
            <a:ext cx="614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773363" y="4737100"/>
            <a:ext cx="1460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Кафедра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itchFamily="34" charset="0"/>
              </a:rPr>
              <a:t>«Инженерная графика»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1276251" y="2805181"/>
            <a:ext cx="6858000" cy="1577976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Arial" pitchFamily="34" charset="0"/>
                <a:cs typeface="Arial" pitchFamily="34" charset="0"/>
              </a:rPr>
              <a:t>Группа 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РК 6-22Б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/>
            </a:r>
            <a:br>
              <a:rPr lang="ru-RU" sz="3600" dirty="0">
                <a:latin typeface="Arial" pitchFamily="34" charset="0"/>
                <a:cs typeface="Arial" pitchFamily="34" charset="0"/>
              </a:rPr>
            </a:br>
            <a:r>
              <a:rPr lang="ru-RU" sz="3600" dirty="0" smtClean="0">
                <a:latin typeface="Arial" pitchFamily="34" charset="0"/>
                <a:cs typeface="Arial" pitchFamily="34" charset="0"/>
              </a:rPr>
              <a:t>Журавлев 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Н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>В</a:t>
            </a:r>
            <a:r>
              <a:rPr lang="ru-RU" sz="36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ru-RU" sz="3600" dirty="0">
                <a:latin typeface="Arial" pitchFamily="34" charset="0"/>
                <a:cs typeface="Arial" pitchFamily="34" charset="0"/>
              </a:rPr>
              <a:t/>
            </a:r>
            <a:br>
              <a:rPr lang="ru-RU" sz="3600" dirty="0">
                <a:latin typeface="Arial" pitchFamily="34" charset="0"/>
                <a:cs typeface="Arial" pitchFamily="34" charset="0"/>
              </a:rPr>
            </a:br>
            <a:r>
              <a:rPr lang="ru-RU" sz="3600" dirty="0">
                <a:latin typeface="Arial" pitchFamily="34" charset="0"/>
                <a:cs typeface="Arial" pitchFamily="34" charset="0"/>
              </a:rPr>
              <a:t>Инженерная графика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08076" y="4383157"/>
            <a:ext cx="19207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преподаватель:</a:t>
            </a:r>
          </a:p>
          <a:p>
            <a:r>
              <a:rPr lang="ru-RU" sz="2000" dirty="0" smtClean="0"/>
              <a:t>Морозов </a:t>
            </a:r>
            <a:r>
              <a:rPr lang="ru-RU" sz="2000" dirty="0"/>
              <a:t>И. </a:t>
            </a:r>
            <a:r>
              <a:rPr lang="ru-RU" sz="2000" dirty="0" smtClean="0"/>
              <a:t>В.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8130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B75B31-1873-4913-BD65-58BD7945FBF0}"/>
              </a:ext>
            </a:extLst>
          </p:cNvPr>
          <p:cNvSpPr txBox="1"/>
          <p:nvPr/>
        </p:nvSpPr>
        <p:spPr>
          <a:xfrm>
            <a:off x="7813390" y="4707369"/>
            <a:ext cx="150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  <a:r>
              <a:rPr lang="ru-RU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.05.2020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64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B75B31-1873-4913-BD65-58BD7945FBF0}"/>
              </a:ext>
            </a:extLst>
          </p:cNvPr>
          <p:cNvSpPr txBox="1"/>
          <p:nvPr/>
        </p:nvSpPr>
        <p:spPr>
          <a:xfrm>
            <a:off x="7813390" y="4707369"/>
            <a:ext cx="150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smtClean="0">
                <a:latin typeface="Arial" panose="020B0604020202020204" pitchFamily="34" charset="0"/>
                <a:cs typeface="Arial" panose="020B0604020202020204" pitchFamily="34" charset="0"/>
              </a:rPr>
              <a:t>29.05.2020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083649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1219</TotalTime>
  <Words>27</Words>
  <Application>Microsoft Office PowerPoint</Application>
  <PresentationFormat>Экран (16:9)</PresentationFormat>
  <Paragraphs>8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1_Тема Office</vt:lpstr>
      <vt:lpstr>Группа РК 6-22Б Журавлев Н. В. Инженерная графика</vt:lpstr>
      <vt:lpstr>Презентация PowerPoint</vt:lpstr>
      <vt:lpstr>Презентация PowerPoint</vt:lpstr>
    </vt:vector>
  </TitlesOfParts>
  <Company>МГТУ им. Н.Э. Баумана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Горячкина А.Ю.</dc:creator>
  <cp:lastModifiedBy>2000</cp:lastModifiedBy>
  <cp:revision>291</cp:revision>
  <dcterms:created xsi:type="dcterms:W3CDTF">2018-04-30T18:25:07Z</dcterms:created>
  <dcterms:modified xsi:type="dcterms:W3CDTF">2020-05-29T09:54:00Z</dcterms:modified>
</cp:coreProperties>
</file>