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510" r:id="rId2"/>
    <p:sldId id="511" r:id="rId3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E9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65429" autoAdjust="0"/>
  </p:normalViewPr>
  <p:slideViewPr>
    <p:cSldViewPr snapToGrid="0">
      <p:cViewPr varScale="1">
        <p:scale>
          <a:sx n="89" d="100"/>
          <a:sy n="89" d="100"/>
        </p:scale>
        <p:origin x="102" y="3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-27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1C2353-D925-45DE-A089-033AA813718C}" type="datetimeFigureOut">
              <a:rPr lang="ru-RU" smtClean="0"/>
              <a:pPr/>
              <a:t>01.05.2020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FFA19-3675-4250-8063-A0D9F8169EB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0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chemeClr val="accent1">
                <a:lumMod val="20000"/>
                <a:lumOff val="80000"/>
              </a:schemeClr>
            </a:gs>
            <a:gs pos="0">
              <a:schemeClr val="accent1">
                <a:lumMod val="60000"/>
                <a:lumOff val="40000"/>
                <a:alpha val="2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189"/>
            <a:fld id="{6FEC1953-C0DD-453C-B799-C9283B786923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457189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Группа 7"/>
          <p:cNvGrpSpPr>
            <a:grpSpLocks/>
          </p:cNvGrpSpPr>
          <p:nvPr userDrawn="1"/>
        </p:nvGrpSpPr>
        <p:grpSpPr bwMode="auto">
          <a:xfrm>
            <a:off x="177206" y="4555131"/>
            <a:ext cx="1727573" cy="483040"/>
            <a:chOff x="107414" y="4557831"/>
            <a:chExt cx="2303783" cy="644525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7414" y="4557831"/>
              <a:ext cx="428625" cy="506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xtBox 5"/>
            <p:cNvSpPr txBox="1">
              <a:spLocks noChangeArrowheads="1"/>
            </p:cNvSpPr>
            <p:nvPr/>
          </p:nvSpPr>
          <p:spPr bwMode="auto">
            <a:xfrm>
              <a:off x="536038" y="4617152"/>
              <a:ext cx="1875159" cy="585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ru-RU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Московский государственный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технический</a:t>
              </a: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 университет </a:t>
              </a:r>
            </a:p>
            <a:p>
              <a:pPr marL="0" marR="0" lvl="0" indent="0" algn="l" defTabSz="68578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altLang="ru-RU" sz="675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им. Н.Э. Баумана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353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8043753" y="477416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ДЗ №2 лист 1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24" y="0"/>
            <a:ext cx="6837582" cy="4834291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3200CE4D-33BB-4197-8951-004C24B31BFF}"/>
              </a:ext>
            </a:extLst>
          </p:cNvPr>
          <p:cNvCxnSpPr>
            <a:cxnSpLocks/>
          </p:cNvCxnSpPr>
          <p:nvPr/>
        </p:nvCxnSpPr>
        <p:spPr>
          <a:xfrm flipH="1" flipV="1">
            <a:off x="3952875" y="1357313"/>
            <a:ext cx="33338" cy="2290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78C5406-BE1C-4D97-AE3E-2502FFEAF6F4}"/>
              </a:ext>
            </a:extLst>
          </p:cNvPr>
          <p:cNvCxnSpPr/>
          <p:nvPr/>
        </p:nvCxnSpPr>
        <p:spPr>
          <a:xfrm>
            <a:off x="4048125" y="1647825"/>
            <a:ext cx="0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46F0B8-94AD-4041-9443-FEF8948C3B16}"/>
              </a:ext>
            </a:extLst>
          </p:cNvPr>
          <p:cNvSpPr txBox="1"/>
          <p:nvPr/>
        </p:nvSpPr>
        <p:spPr>
          <a:xfrm>
            <a:off x="3952875" y="942976"/>
            <a:ext cx="80663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Знак квадрата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14B630-83D9-4F0D-B97B-C28607F1D013}"/>
              </a:ext>
            </a:extLst>
          </p:cNvPr>
          <p:cNvSpPr txBox="1"/>
          <p:nvPr/>
        </p:nvSpPr>
        <p:spPr>
          <a:xfrm>
            <a:off x="4091457" y="3114287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Обозначение разреза</a:t>
            </a:r>
          </a:p>
          <a:p>
            <a:r>
              <a:rPr lang="ru-RU" sz="800" dirty="0">
                <a:solidFill>
                  <a:srgbClr val="FF0000"/>
                </a:solidFill>
              </a:rPr>
              <a:t>Не соответствует изображению – </a:t>
            </a:r>
          </a:p>
          <a:p>
            <a:r>
              <a:rPr lang="ru-RU" sz="800" dirty="0">
                <a:solidFill>
                  <a:srgbClr val="FF0000"/>
                </a:solidFill>
              </a:rPr>
              <a:t>Надо проверить положение сек. плоскости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741EAD-79EE-4BE2-AC5C-6F3D6E28D4A8}"/>
              </a:ext>
            </a:extLst>
          </p:cNvPr>
          <p:cNvSpPr txBox="1"/>
          <p:nvPr/>
        </p:nvSpPr>
        <p:spPr>
          <a:xfrm>
            <a:off x="2659730" y="4432756"/>
            <a:ext cx="26196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На границе вида и разреза не хватает волнистой линии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C48ECF76-111E-46F5-9CBF-C3E92D15007F}"/>
              </a:ext>
            </a:extLst>
          </p:cNvPr>
          <p:cNvCxnSpPr>
            <a:cxnSpLocks/>
          </p:cNvCxnSpPr>
          <p:nvPr/>
        </p:nvCxnSpPr>
        <p:spPr>
          <a:xfrm>
            <a:off x="3629025" y="3752850"/>
            <a:ext cx="462432" cy="78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07D6589-7B1A-4882-9F19-3DE16EFB6B62}"/>
              </a:ext>
            </a:extLst>
          </p:cNvPr>
          <p:cNvSpPr txBox="1"/>
          <p:nvPr/>
        </p:nvSpPr>
        <p:spPr>
          <a:xfrm>
            <a:off x="6333672" y="2191047"/>
            <a:ext cx="13019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>
                <a:solidFill>
                  <a:srgbClr val="FF0000"/>
                </a:solidFill>
              </a:rPr>
              <a:t>Волнистая линия - тонкая</a:t>
            </a:r>
          </a:p>
        </p:txBody>
      </p:sp>
    </p:spTree>
    <p:extLst>
      <p:ext uri="{BB962C8B-B14F-4D97-AF65-F5344CB8AC3E}">
        <p14:creationId xmlns:p14="http://schemas.microsoft.com/office/powerpoint/2010/main" val="195674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75B31-1873-4913-BD65-58BD7945FBF0}"/>
              </a:ext>
            </a:extLst>
          </p:cNvPr>
          <p:cNvSpPr txBox="1"/>
          <p:nvPr/>
        </p:nvSpPr>
        <p:spPr>
          <a:xfrm>
            <a:off x="8043753" y="4774168"/>
            <a:ext cx="69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Дата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698" y="725214"/>
            <a:ext cx="87025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ДЗ №2 лист 1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970" y="0"/>
            <a:ext cx="6924192" cy="488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8548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39</Words>
  <Application>Microsoft Office PowerPoint</Application>
  <PresentationFormat>Экран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1_Тема Office</vt:lpstr>
      <vt:lpstr>Презентация PowerPoint</vt:lpstr>
      <vt:lpstr>Презентация PowerPoint</vt:lpstr>
    </vt:vector>
  </TitlesOfParts>
  <Company>МГТУ им. Н.Э. Баумана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Горячкина А.Ю.</dc:creator>
  <cp:lastModifiedBy>2000</cp:lastModifiedBy>
  <cp:revision>231</cp:revision>
  <dcterms:created xsi:type="dcterms:W3CDTF">2018-04-30T18:25:07Z</dcterms:created>
  <dcterms:modified xsi:type="dcterms:W3CDTF">2020-05-01T05:15:20Z</dcterms:modified>
</cp:coreProperties>
</file>