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14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65429" autoAdjust="0"/>
  </p:normalViewPr>
  <p:slideViewPr>
    <p:cSldViewPr snapToGrid="0">
      <p:cViewPr>
        <p:scale>
          <a:sx n="200" d="100"/>
          <a:sy n="200" d="100"/>
        </p:scale>
        <p:origin x="-1458" y="-20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7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C2353-D925-45DE-A089-033AA813718C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FA19-3675-4250-8063-A0D9F8169E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60000"/>
                <a:lumOff val="40000"/>
                <a:alpha val="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6FEC1953-C0DD-453C-B799-C9283B78692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Группа 7"/>
          <p:cNvGrpSpPr>
            <a:grpSpLocks/>
          </p:cNvGrpSpPr>
          <p:nvPr userDrawn="1"/>
        </p:nvGrpSpPr>
        <p:grpSpPr bwMode="auto">
          <a:xfrm>
            <a:off x="177206" y="4555131"/>
            <a:ext cx="1727573" cy="483040"/>
            <a:chOff x="107414" y="4557831"/>
            <a:chExt cx="2303783" cy="64452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414" y="4557831"/>
              <a:ext cx="428625" cy="506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536038" y="4617152"/>
              <a:ext cx="1875159" cy="58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Московский государственный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технический</a:t>
              </a: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университет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им. Н.Э.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80691" y="4707369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870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ДЗ №4 лист 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214" y="0"/>
            <a:ext cx="3621571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83FD0-353C-4510-AE10-6748DB255C3A}"/>
              </a:ext>
            </a:extLst>
          </p:cNvPr>
          <p:cNvSpPr txBox="1"/>
          <p:nvPr/>
        </p:nvSpPr>
        <p:spPr>
          <a:xfrm>
            <a:off x="4460081" y="871407"/>
            <a:ext cx="6046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FF0000"/>
                </a:solidFill>
              </a:rPr>
              <a:t>Ось у отв.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41756-7D5A-4B45-A4FA-3E6EC9440084}"/>
              </a:ext>
            </a:extLst>
          </p:cNvPr>
          <p:cNvSpPr txBox="1"/>
          <p:nvPr/>
        </p:nvSpPr>
        <p:spPr>
          <a:xfrm>
            <a:off x="5424488" y="1347787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FF0000"/>
                </a:solidFill>
              </a:rPr>
              <a:t>Тонкой линии от резьбы нет, как</a:t>
            </a:r>
          </a:p>
          <a:p>
            <a:r>
              <a:rPr lang="ru-RU" sz="800" dirty="0">
                <a:solidFill>
                  <a:srgbClr val="FF0000"/>
                </a:solidFill>
              </a:rPr>
              <a:t>На виде спереди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A55D6D3-C8F0-4F0E-B6CB-5C652ACEFA36}"/>
              </a:ext>
            </a:extLst>
          </p:cNvPr>
          <p:cNvCxnSpPr>
            <a:cxnSpLocks/>
          </p:cNvCxnSpPr>
          <p:nvPr/>
        </p:nvCxnSpPr>
        <p:spPr>
          <a:xfrm flipV="1">
            <a:off x="4972050" y="3238500"/>
            <a:ext cx="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2AF122C-AA32-401A-9119-5B16C5CB24FC}"/>
              </a:ext>
            </a:extLst>
          </p:cNvPr>
          <p:cNvCxnSpPr/>
          <p:nvPr/>
        </p:nvCxnSpPr>
        <p:spPr>
          <a:xfrm>
            <a:off x="4762407" y="3733800"/>
            <a:ext cx="214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194A2EF-414D-444B-A312-9EEBBD953ABD}"/>
              </a:ext>
            </a:extLst>
          </p:cNvPr>
          <p:cNvCxnSpPr/>
          <p:nvPr/>
        </p:nvCxnSpPr>
        <p:spPr>
          <a:xfrm>
            <a:off x="4762407" y="400526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AD06D8E6-012E-46A3-B2CB-B47D0BD826CE}"/>
              </a:ext>
            </a:extLst>
          </p:cNvPr>
          <p:cNvSpPr/>
          <p:nvPr/>
        </p:nvSpPr>
        <p:spPr>
          <a:xfrm>
            <a:off x="4743450" y="3538538"/>
            <a:ext cx="128952" cy="90487"/>
          </a:xfrm>
          <a:custGeom>
            <a:avLst/>
            <a:gdLst>
              <a:gd name="connsiteX0" fmla="*/ 0 w 128952"/>
              <a:gd name="connsiteY0" fmla="*/ 0 h 90487"/>
              <a:gd name="connsiteX1" fmla="*/ 100013 w 128952"/>
              <a:gd name="connsiteY1" fmla="*/ 47625 h 90487"/>
              <a:gd name="connsiteX2" fmla="*/ 100013 w 128952"/>
              <a:gd name="connsiteY2" fmla="*/ 47625 h 90487"/>
              <a:gd name="connsiteX3" fmla="*/ 95250 w 128952"/>
              <a:gd name="connsiteY3" fmla="*/ 66675 h 90487"/>
              <a:gd name="connsiteX4" fmla="*/ 19050 w 128952"/>
              <a:gd name="connsiteY4" fmla="*/ 66675 h 90487"/>
              <a:gd name="connsiteX5" fmla="*/ 114300 w 128952"/>
              <a:gd name="connsiteY5" fmla="*/ 61912 h 90487"/>
              <a:gd name="connsiteX6" fmla="*/ 128588 w 128952"/>
              <a:gd name="connsiteY6" fmla="*/ 90487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952" h="90487">
                <a:moveTo>
                  <a:pt x="0" y="0"/>
                </a:moveTo>
                <a:lnTo>
                  <a:pt x="100013" y="47625"/>
                </a:lnTo>
                <a:lnTo>
                  <a:pt x="100013" y="47625"/>
                </a:lnTo>
                <a:cubicBezTo>
                  <a:pt x="99219" y="50800"/>
                  <a:pt x="108744" y="63500"/>
                  <a:pt x="95250" y="66675"/>
                </a:cubicBezTo>
                <a:cubicBezTo>
                  <a:pt x="81756" y="69850"/>
                  <a:pt x="15875" y="67469"/>
                  <a:pt x="19050" y="66675"/>
                </a:cubicBezTo>
                <a:cubicBezTo>
                  <a:pt x="22225" y="65881"/>
                  <a:pt x="96044" y="57943"/>
                  <a:pt x="114300" y="61912"/>
                </a:cubicBezTo>
                <a:cubicBezTo>
                  <a:pt x="132556" y="65881"/>
                  <a:pt x="128588" y="90487"/>
                  <a:pt x="128588" y="9048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1593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20</Words>
  <Application>Microsoft Office PowerPoint</Application>
  <PresentationFormat>Экран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1_Тема Office</vt:lpstr>
      <vt:lpstr>Презентация PowerPoint</vt:lpstr>
    </vt:vector>
  </TitlesOfParts>
  <Company>МГТУ им. Н.Э. Баумана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Горячкина А.Ю.</dc:creator>
  <cp:lastModifiedBy>HP</cp:lastModifiedBy>
  <cp:revision>230</cp:revision>
  <dcterms:created xsi:type="dcterms:W3CDTF">2018-04-30T18:25:07Z</dcterms:created>
  <dcterms:modified xsi:type="dcterms:W3CDTF">2020-04-22T19:02:08Z</dcterms:modified>
</cp:coreProperties>
</file>