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A344-BEC4-4593-B6A0-C390F22E294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CD2F-EB61-4F23-B427-325337BAE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05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5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4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8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48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0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6A62-F527-46EF-A1BE-DC22D5F6C026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282D-22CB-4B31-8DAE-A8A800A1F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6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0"/>
            <a:ext cx="12192851" cy="6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5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26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A1i5k</dc:creator>
  <cp:lastModifiedBy>A1i5k</cp:lastModifiedBy>
  <cp:revision>5</cp:revision>
  <dcterms:created xsi:type="dcterms:W3CDTF">2024-03-30T08:14:36Z</dcterms:created>
  <dcterms:modified xsi:type="dcterms:W3CDTF">2024-03-30T08:18:40Z</dcterms:modified>
</cp:coreProperties>
</file>