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14" r:id="rId5"/>
    <p:sldId id="330" r:id="rId6"/>
    <p:sldId id="329" r:id="rId7"/>
    <p:sldId id="332" r:id="rId8"/>
    <p:sldId id="333" r:id="rId9"/>
    <p:sldId id="331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Автор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DFE"/>
    <a:srgbClr val="D5DEFF"/>
    <a:srgbClr val="F6F7FF"/>
    <a:srgbClr val="DBDCE5"/>
    <a:srgbClr val="F0F1FB"/>
    <a:srgbClr val="DFE1F6"/>
    <a:srgbClr val="EEEFF5"/>
    <a:srgbClr val="DFE1EF"/>
    <a:srgbClr val="A9B1FF"/>
    <a:srgbClr val="FF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0" autoAdjust="0"/>
    <p:restoredTop sz="93020" autoAdjust="0"/>
  </p:normalViewPr>
  <p:slideViewPr>
    <p:cSldViewPr snapToGrid="0">
      <p:cViewPr varScale="1">
        <p:scale>
          <a:sx n="93" d="100"/>
          <a:sy n="93" d="100"/>
        </p:scale>
        <p:origin x="984" y="72"/>
      </p:cViewPr>
      <p:guideLst>
        <p:guide orient="horz" pos="1416"/>
        <p:guide orient="horz" pos="100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86129CE-8AC1-4121-834E-A8B272E61DD1}" type="datetime1">
              <a:rPr lang="ru-RU" smtClean="0"/>
              <a:t>12.04.2024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5B73A30-F0E7-1854-D7A5-7F568CB337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60E43A2A-6559-1747-976A-DC26AF7BBEC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B8E0F10-E193-4759-999B-3C179E14320D}" type="datetime1">
              <a:rPr lang="ru-RU" smtClean="0"/>
              <a:t>12.04.2024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6E09883-B744-4FDD-8623-D69A6665002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150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9407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180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982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30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6E09883-B744-4FDD-8623-D69A66650022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68997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rgbClr val="284A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610010"/>
            <a:ext cx="8874306" cy="3585753"/>
          </a:xfrm>
        </p:spPr>
        <p:txBody>
          <a:bodyPr lIns="0" tIns="0" rIns="0" bIns="0" rtlCol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ru-RU" sz="8000"/>
            </a:lvl1pPr>
          </a:lstStyle>
          <a:p>
            <a:pPr rtl="0"/>
            <a:r>
              <a:rPr lang="ru-RU"/>
              <a:t>Щелкните, чтобы изменить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4502448"/>
            <a:ext cx="8874306" cy="1441152"/>
          </a:xfrm>
        </p:spPr>
        <p:txBody>
          <a:bodyPr lIns="0" tIns="0" rIns="0" bIns="0" rtlCol="0"/>
          <a:lstStyle>
            <a:lvl1pPr marL="0" indent="0" algn="l">
              <a:buNone/>
              <a:defRPr lang="ru-RU"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sp>
        <p:nvSpPr>
          <p:cNvPr id="6" name="Полилиния 5">
            <a:extLst>
              <a:ext uri="{FF2B5EF4-FFF2-40B4-BE49-F238E27FC236}">
                <a16:creationId xmlns:a16="http://schemas.microsoft.com/office/drawing/2014/main" id="{CA65DB93-2357-6899-3DDD-DC79C877ADA2}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1" name="Объект 1" descr="preencoded.png">
            <a:extLst>
              <a:ext uri="{FF2B5EF4-FFF2-40B4-BE49-F238E27FC236}">
                <a16:creationId xmlns:a16="http://schemas.microsoft.com/office/drawing/2014/main" id="{056E6431-5C32-6197-AA1B-376379431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0" name="Рисунок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9" name="Текст 18">
            <a:extLst>
              <a:ext uri="{FF2B5EF4-FFF2-40B4-BE49-F238E27FC236}">
                <a16:creationId xmlns:a16="http://schemas.microsoft.com/office/drawing/2014/main" id="{728A9E30-DD50-8CF6-982F-9900C57AA86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5" name="Графический объект 4">
            <a:extLst>
              <a:ext uri="{FF2B5EF4-FFF2-40B4-BE49-F238E27FC236}">
                <a16:creationId xmlns:a16="http://schemas.microsoft.com/office/drawing/2014/main" id="{69EF52E1-6F3C-5D9B-32DC-A156BDDE28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2647" b="72106"/>
          <a:stretch>
            <a:fillRect/>
          </a:stretch>
        </p:blipFill>
        <p:spPr>
          <a:xfrm>
            <a:off x="-1" y="4945020"/>
            <a:ext cx="5304866" cy="1912980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Полилиния 8">
            <a:extLst>
              <a:ext uri="{FF2B5EF4-FFF2-40B4-BE49-F238E27FC236}">
                <a16:creationId xmlns:a16="http://schemas.microsoft.com/office/drawing/2014/main" id="{4510996E-0672-63AB-DCBF-25B251B22899}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9B31B01D-6799-48A5-28CB-18D059844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625221-A778-8D2D-4131-4EB7C15E96F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295401" y="3429000"/>
            <a:ext cx="3773778" cy="2558845"/>
          </a:xfrm>
        </p:spPr>
        <p:txBody>
          <a:bodyPr rtlCol="0"/>
          <a:lstStyle>
            <a:lvl1pPr marL="0" indent="0"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566928" indent="-283464">
              <a:spcBef>
                <a:spcPts val="1000"/>
              </a:spcBef>
              <a:defRPr lang="ru-RU" sz="1800"/>
            </a:lvl3pPr>
            <a:lvl4pPr marL="850392" indent="-283464">
              <a:spcBef>
                <a:spcPts val="1000"/>
              </a:spcBef>
              <a:defRPr lang="ru-RU" sz="1800"/>
            </a:lvl4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20" name="Рисунок 5">
            <a:extLst>
              <a:ext uri="{FF2B5EF4-FFF2-40B4-BE49-F238E27FC236}">
                <a16:creationId xmlns:a16="http://schemas.microsoft.com/office/drawing/2014/main" id="{F127C6F7-85D7-FF83-7650-A1088544CA9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979827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19C2DFFA-1F01-A357-525E-918DEE3CFF3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979827" y="3444611"/>
            <a:ext cx="3773778" cy="2558845"/>
          </a:xfrm>
        </p:spPr>
        <p:txBody>
          <a:bodyPr rtlCol="0"/>
          <a:lstStyle>
            <a:lvl1pPr marL="0" indent="0">
              <a:buNone/>
              <a:defRPr lang="ru-RU" sz="1800"/>
            </a:lvl1pPr>
            <a:lvl2pPr marL="283464" indent="-283464">
              <a:spcBef>
                <a:spcPts val="1000"/>
              </a:spcBef>
              <a:defRPr lang="ru-RU" sz="1800"/>
            </a:lvl2pPr>
            <a:lvl3pPr marL="566928" indent="-283464">
              <a:spcBef>
                <a:spcPts val="1000"/>
              </a:spcBef>
              <a:defRPr lang="ru-RU" sz="1800"/>
            </a:lvl3pPr>
            <a:lvl4pPr marL="850392" indent="-283464">
              <a:spcBef>
                <a:spcPts val="1000"/>
              </a:spcBef>
              <a:defRPr lang="ru-RU" sz="1800"/>
            </a:lvl4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02CC1D31-1A58-0955-7050-EC12CA42AF9F}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633EBEA4-E496-D277-9742-756CF63AE6A6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9FD4F8D5-4E6F-402B-2B42-248D213930DD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pic>
        <p:nvPicPr>
          <p:cNvPr id="14" name="Графический объект 13">
            <a:extLst>
              <a:ext uri="{FF2B5EF4-FFF2-40B4-BE49-F238E27FC236}">
                <a16:creationId xmlns:a16="http://schemas.microsoft.com/office/drawing/2014/main" id="{0B88FFF6-96F4-A5EC-5FA7-28B793F7600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1127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четыре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Заголовок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949977" cy="162377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55962" y="24765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6" name="Рисунок 5">
            <a:extLst>
              <a:ext uri="{FF2B5EF4-FFF2-40B4-BE49-F238E27FC236}">
                <a16:creationId xmlns:a16="http://schemas.microsoft.com/office/drawing/2014/main" id="{BCCCB2B0-FA91-2B00-07E8-454DF4E8C89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45734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5" name="Текст 18">
            <a:extLst>
              <a:ext uri="{FF2B5EF4-FFF2-40B4-BE49-F238E27FC236}">
                <a16:creationId xmlns:a16="http://schemas.microsoft.com/office/drawing/2014/main" id="{C208DBEE-F3AC-002B-D94F-58BCDF0827F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325142" y="24765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4" name="Рисунок 5">
            <a:extLst>
              <a:ext uri="{FF2B5EF4-FFF2-40B4-BE49-F238E27FC236}">
                <a16:creationId xmlns:a16="http://schemas.microsoft.com/office/drawing/2014/main" id="{8AB6090E-B445-CAD9-6D75-F89A9C01394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388164" y="42291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3" name="Текст 18">
            <a:extLst>
              <a:ext uri="{FF2B5EF4-FFF2-40B4-BE49-F238E27FC236}">
                <a16:creationId xmlns:a16="http://schemas.microsoft.com/office/drawing/2014/main" id="{00527DBE-FAF9-7AE6-659C-035A7089777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2291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28" name="Рисунок 5">
            <a:extLst>
              <a:ext uri="{FF2B5EF4-FFF2-40B4-BE49-F238E27FC236}">
                <a16:creationId xmlns:a16="http://schemas.microsoft.com/office/drawing/2014/main" id="{B205B4BA-3FDF-ACE5-FC20-17EE755268B1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57344" y="4229100"/>
            <a:ext cx="500634" cy="500634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27" name="Текст 18">
            <a:extLst>
              <a:ext uri="{FF2B5EF4-FFF2-40B4-BE49-F238E27FC236}">
                <a16:creationId xmlns:a16="http://schemas.microsoft.com/office/drawing/2014/main" id="{07B586C0-CA7D-6A7A-4BE7-8EC9D8C635E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5142" y="4229100"/>
            <a:ext cx="3505200" cy="129100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  <a:lvl2pPr>
              <a:defRPr lang="ru-RU" sz="1800"/>
            </a:lvl2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D8C74DBB-978B-8EA5-44E6-3AF3F58B700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F7D965D3-2ED5-0347-F848-6C2A1D36AE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279400"/>
            <a:ext cx="8874306" cy="3251571"/>
          </a:xfrm>
        </p:spPr>
        <p:txBody>
          <a:bodyPr lIns="0" tIns="0" rIns="0" bIns="0" rtlCol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lang="ru-RU" sz="8000"/>
            </a:lvl1pPr>
          </a:lstStyle>
          <a:p>
            <a:pPr rtl="0"/>
            <a:r>
              <a:rPr lang="ru-RU"/>
              <a:t>Щелкните, чтобы изменить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185" y="3837656"/>
            <a:ext cx="8874306" cy="207615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400" b="1" i="0">
                <a:solidFill>
                  <a:srgbClr val="D4DDFE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Образец подзаголовка</a:t>
            </a:r>
          </a:p>
        </p:txBody>
      </p:sp>
      <p:pic>
        <p:nvPicPr>
          <p:cNvPr id="11" name="Графический объект 10">
            <a:extLst>
              <a:ext uri="{FF2B5EF4-FFF2-40B4-BE49-F238E27FC236}">
                <a16:creationId xmlns:a16="http://schemas.microsoft.com/office/drawing/2014/main" id="{F108B6DF-70B6-3DE6-4253-3C4926B86A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3" name="Овал 12">
            <a:extLst>
              <a:ext uri="{FF2B5EF4-FFF2-40B4-BE49-F238E27FC236}">
                <a16:creationId xmlns:a16="http://schemas.microsoft.com/office/drawing/2014/main" id="{8A5B9066-F7A6-6231-330D-A498C543A6A1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онтрольный спис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AB13D922-479E-0DC1-5C55-F4D7A550448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388164" y="2476500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4" name="Текст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55962" y="2476500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3" name="Рисунок 5">
            <a:extLst>
              <a:ext uri="{FF2B5EF4-FFF2-40B4-BE49-F238E27FC236}">
                <a16:creationId xmlns:a16="http://schemas.microsoft.com/office/drawing/2014/main" id="{9443615E-62BC-2D46-B8BA-FD3A72B7BAB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388164" y="3484562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7" name="Текст 15">
            <a:extLst>
              <a:ext uri="{FF2B5EF4-FFF2-40B4-BE49-F238E27FC236}">
                <a16:creationId xmlns:a16="http://schemas.microsoft.com/office/drawing/2014/main" id="{CBD4E95C-EAA1-DCCF-D975-37EE3FBD915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55962" y="3484562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4" name="Рисунок 5">
            <a:extLst>
              <a:ext uri="{FF2B5EF4-FFF2-40B4-BE49-F238E27FC236}">
                <a16:creationId xmlns:a16="http://schemas.microsoft.com/office/drawing/2014/main" id="{8EF5E933-304E-1D0F-2544-A608B4EE087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388164" y="4492625"/>
            <a:ext cx="502920" cy="50292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r>
              <a:rPr lang="ru-RU"/>
              <a:t>Значок</a:t>
            </a:r>
          </a:p>
        </p:txBody>
      </p:sp>
      <p:sp>
        <p:nvSpPr>
          <p:cNvPr id="19" name="Текст 15">
            <a:extLst>
              <a:ext uri="{FF2B5EF4-FFF2-40B4-BE49-F238E27FC236}">
                <a16:creationId xmlns:a16="http://schemas.microsoft.com/office/drawing/2014/main" id="{03014695-7138-84E3-3225-87977FD8E49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55962" y="4492625"/>
            <a:ext cx="3708401" cy="6858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B3606A3B-5B75-C830-0580-02B3AF648B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Овал 11">
            <a:extLst>
              <a:ext uri="{FF2B5EF4-FFF2-40B4-BE49-F238E27FC236}">
                <a16:creationId xmlns:a16="http://schemas.microsoft.com/office/drawing/2014/main" id="{45B92DB2-64DD-608F-360F-52958A93EB5B}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E53F7E88-2097-D325-6D72-678AA2F5B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31542C44-78F9-C385-BA13-32EF29E328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3" y="2487613"/>
            <a:ext cx="2603497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32" name="Текст 15">
            <a:extLst>
              <a:ext uri="{FF2B5EF4-FFF2-40B4-BE49-F238E27FC236}">
                <a16:creationId xmlns:a16="http://schemas.microsoft.com/office/drawing/2014/main" id="{E3F465DB-04AD-D2AA-978D-7B88D2F319F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74970" y="2487613"/>
            <a:ext cx="2603497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29" name="Текст 15">
            <a:extLst>
              <a:ext uri="{FF2B5EF4-FFF2-40B4-BE49-F238E27FC236}">
                <a16:creationId xmlns:a16="http://schemas.microsoft.com/office/drawing/2014/main" id="{379A3659-EC2D-312F-1FA2-2C3208B35D4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54537" y="2487613"/>
            <a:ext cx="2604092" cy="554038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lang="ru-RU" sz="2000" b="1" i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 rtl="0"/>
            <a:r>
              <a:rPr lang="ru-RU" noProof="0" dirty="0"/>
              <a:t>Подзаголовок слайда</a:t>
            </a:r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D8352836-701E-DDA9-602B-1CF2FD54A7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95400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3" name="Текст 18">
            <a:extLst>
              <a:ext uri="{FF2B5EF4-FFF2-40B4-BE49-F238E27FC236}">
                <a16:creationId xmlns:a16="http://schemas.microsoft.com/office/drawing/2014/main" id="{2B9A4520-E4E7-3735-9AA4-F886868CDA0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74967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0" name="Текст 18">
            <a:extLst>
              <a:ext uri="{FF2B5EF4-FFF2-40B4-BE49-F238E27FC236}">
                <a16:creationId xmlns:a16="http://schemas.microsoft.com/office/drawing/2014/main" id="{2ED3CCCC-5B50-BA18-C9CF-82C1113391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54534" y="3286458"/>
            <a:ext cx="2603500" cy="554039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200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749446AE-6E14-9EAD-CCAA-C1EC91FDAD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34945" b="66188"/>
          <a:stretch>
            <a:fillRect/>
          </a:stretch>
        </p:blipFill>
        <p:spPr>
          <a:xfrm>
            <a:off x="7730504" y="4539146"/>
            <a:ext cx="4461496" cy="2318855"/>
          </a:xfrm>
          <a:custGeom>
            <a:avLst/>
            <a:gdLst>
              <a:gd name="connsiteX0" fmla="*/ 0 w 4461496"/>
              <a:gd name="connsiteY0" fmla="*/ 0 h 2318855"/>
              <a:gd name="connsiteX1" fmla="*/ 4461496 w 4461496"/>
              <a:gd name="connsiteY1" fmla="*/ 0 h 2318855"/>
              <a:gd name="connsiteX2" fmla="*/ 4461496 w 4461496"/>
              <a:gd name="connsiteY2" fmla="*/ 2318855 h 2318855"/>
              <a:gd name="connsiteX3" fmla="*/ 0 w 4461496"/>
              <a:gd name="connsiteY3" fmla="*/ 2318855 h 2318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1496" h="2318855">
                <a:moveTo>
                  <a:pt x="0" y="0"/>
                </a:moveTo>
                <a:lnTo>
                  <a:pt x="4461496" y="0"/>
                </a:lnTo>
                <a:lnTo>
                  <a:pt x="4461496" y="2318855"/>
                </a:lnTo>
                <a:lnTo>
                  <a:pt x="0" y="2318855"/>
                </a:lnTo>
                <a:close/>
              </a:path>
            </a:pathLst>
          </a:custGeom>
        </p:spPr>
      </p:pic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7788B2DA-5890-0F11-581C-A9189E008CE1}"/>
              </a:ext>
            </a:extLst>
          </p:cNvPr>
          <p:cNvGrpSpPr/>
          <p:nvPr userDrawn="1"/>
        </p:nvGrpSpPr>
        <p:grpSpPr>
          <a:xfrm rot="5400000">
            <a:off x="10058034" y="23582"/>
            <a:ext cx="2133966" cy="2133966"/>
            <a:chOff x="9654699" y="2229295"/>
            <a:chExt cx="2133966" cy="2133966"/>
          </a:xfrm>
        </p:grpSpPr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6C0B013B-DCAB-56B5-B1A1-0962EFCDAD0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noProof="0" dirty="0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97E9164D-468F-6ABB-E014-8357739493B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noProof="0" dirty="0"/>
            </a:p>
          </p:txBody>
        </p:sp>
      </p:grp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4085303"/>
            <a:ext cx="2603500" cy="1902542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Текст слайда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noProof="0" smtClean="0"/>
              <a:pPr/>
              <a:t>‹#›</a:t>
            </a:fld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2314417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ри столбца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EAF34004-C8D7-0BF6-E972-61781179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6" name="Рисунок 5">
            <a:extLst>
              <a:ext uri="{FF2B5EF4-FFF2-40B4-BE49-F238E27FC236}">
                <a16:creationId xmlns:a16="http://schemas.microsoft.com/office/drawing/2014/main" id="{A4F7EAC1-286D-2CE3-FFF2-96BE4C2E461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endParaRPr lang="ru-RU" dirty="0"/>
          </a:p>
        </p:txBody>
      </p:sp>
      <p:sp>
        <p:nvSpPr>
          <p:cNvPr id="28" name="Рисунок 5">
            <a:extLst>
              <a:ext uri="{FF2B5EF4-FFF2-40B4-BE49-F238E27FC236}">
                <a16:creationId xmlns:a16="http://schemas.microsoft.com/office/drawing/2014/main" id="{D9C1F6F0-4FC6-1160-0C8F-975ECDECAF3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74967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endParaRPr lang="ru-RU" dirty="0"/>
          </a:p>
        </p:txBody>
      </p:sp>
      <p:sp>
        <p:nvSpPr>
          <p:cNvPr id="35" name="Рисунок 5">
            <a:extLst>
              <a:ext uri="{FF2B5EF4-FFF2-40B4-BE49-F238E27FC236}">
                <a16:creationId xmlns:a16="http://schemas.microsoft.com/office/drawing/2014/main" id="{6EF1040F-3507-9529-F7BA-DEF2138BAC8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454534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000"/>
            </a:lvl1pPr>
          </a:lstStyle>
          <a:p>
            <a:pPr rtl="0"/>
            <a:endParaRPr lang="ru-RU" dirty="0"/>
          </a:p>
        </p:txBody>
      </p:sp>
      <p:sp>
        <p:nvSpPr>
          <p:cNvPr id="22" name="Текст 18">
            <a:extLst>
              <a:ext uri="{FF2B5EF4-FFF2-40B4-BE49-F238E27FC236}">
                <a16:creationId xmlns:a16="http://schemas.microsoft.com/office/drawing/2014/main" id="{53894D46-0144-7838-A645-3C35B58430A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4" name="Текст 18">
            <a:extLst>
              <a:ext uri="{FF2B5EF4-FFF2-40B4-BE49-F238E27FC236}">
                <a16:creationId xmlns:a16="http://schemas.microsoft.com/office/drawing/2014/main" id="{5949D5F3-7F2A-1CB3-9ED4-ECFC804C9F7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374967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31" name="Текст 18">
            <a:extLst>
              <a:ext uri="{FF2B5EF4-FFF2-40B4-BE49-F238E27FC236}">
                <a16:creationId xmlns:a16="http://schemas.microsoft.com/office/drawing/2014/main" id="{874E81CB-4A9F-BEB8-37D9-EF50A848EC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454534" y="3429000"/>
            <a:ext cx="2603500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3" name="Графический объект 2">
            <a:extLst>
              <a:ext uri="{FF2B5EF4-FFF2-40B4-BE49-F238E27FC236}">
                <a16:creationId xmlns:a16="http://schemas.microsoft.com/office/drawing/2014/main" id="{AF93679A-06AD-D46C-BEB8-62FEE039D4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46320" r="60054"/>
          <a:stretch>
            <a:fillRect/>
          </a:stretch>
        </p:blipFill>
        <p:spPr>
          <a:xfrm>
            <a:off x="9452531" y="0"/>
            <a:ext cx="2739468" cy="3681345"/>
          </a:xfrm>
          <a:custGeom>
            <a:avLst/>
            <a:gdLst>
              <a:gd name="connsiteX0" fmla="*/ 0 w 2739468"/>
              <a:gd name="connsiteY0" fmla="*/ 0 h 3681345"/>
              <a:gd name="connsiteX1" fmla="*/ 2739468 w 2739468"/>
              <a:gd name="connsiteY1" fmla="*/ 0 h 3681345"/>
              <a:gd name="connsiteX2" fmla="*/ 2739468 w 2739468"/>
              <a:gd name="connsiteY2" fmla="*/ 3681345 h 3681345"/>
              <a:gd name="connsiteX3" fmla="*/ 0 w 2739468"/>
              <a:gd name="connsiteY3" fmla="*/ 3681345 h 368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39468" h="3681345">
                <a:moveTo>
                  <a:pt x="0" y="0"/>
                </a:moveTo>
                <a:lnTo>
                  <a:pt x="2739468" y="0"/>
                </a:lnTo>
                <a:lnTo>
                  <a:pt x="2739468" y="3681345"/>
                </a:lnTo>
                <a:lnTo>
                  <a:pt x="0" y="3681345"/>
                </a:lnTo>
                <a:close/>
              </a:path>
            </a:pathLst>
          </a:custGeom>
        </p:spPr>
      </p:pic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504F2DB4-4E28-277B-9867-CFC84603650B}"/>
              </a:ext>
            </a:extLst>
          </p:cNvPr>
          <p:cNvSpPr/>
          <p:nvPr userDrawn="1"/>
        </p:nvSpPr>
        <p:spPr>
          <a:xfrm>
            <a:off x="0" y="4094798"/>
            <a:ext cx="1057676" cy="2115352"/>
          </a:xfrm>
          <a:custGeom>
            <a:avLst/>
            <a:gdLst>
              <a:gd name="connsiteX0" fmla="*/ 0 w 1057676"/>
              <a:gd name="connsiteY0" fmla="*/ 0 h 2115352"/>
              <a:gd name="connsiteX1" fmla="*/ 1057676 w 1057676"/>
              <a:gd name="connsiteY1" fmla="*/ 1057676 h 2115352"/>
              <a:gd name="connsiteX2" fmla="*/ 0 w 1057676"/>
              <a:gd name="connsiteY2" fmla="*/ 2115352 h 211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7676" h="2115352">
                <a:moveTo>
                  <a:pt x="0" y="0"/>
                </a:moveTo>
                <a:cubicBezTo>
                  <a:pt x="584138" y="0"/>
                  <a:pt x="1057676" y="473538"/>
                  <a:pt x="1057676" y="1057676"/>
                </a:cubicBezTo>
                <a:cubicBezTo>
                  <a:pt x="1057676" y="1641814"/>
                  <a:pt x="584138" y="2115352"/>
                  <a:pt x="0" y="211535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7773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с диаграммой или графи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4433915" cy="1695777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2" y="2743200"/>
            <a:ext cx="3657598" cy="3187700"/>
          </a:xfrm>
        </p:spPr>
        <p:txBody>
          <a:bodyPr lIns="0" tIns="0" rIns="0" bIns="0" rtlCol="0">
            <a:noAutofit/>
          </a:bodyPr>
          <a:lstStyle>
            <a:lvl1pPr marL="285750" indent="-283464">
              <a:buFont typeface="Arial" panose="020B0604020202020204" pitchFamily="34" charset="0"/>
              <a:buChar char="•"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23" name="Объект 3">
            <a:extLst>
              <a:ext uri="{FF2B5EF4-FFF2-40B4-BE49-F238E27FC236}">
                <a16:creationId xmlns:a16="http://schemas.microsoft.com/office/drawing/2014/main" id="{DEDCEA88-E3F7-FC47-F274-E58409CC4E7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67407" y="1054099"/>
            <a:ext cx="5657793" cy="4889501"/>
          </a:xfrm>
        </p:spPr>
        <p:txBody>
          <a:bodyPr rtlCol="0">
            <a:noAutofit/>
          </a:bodyPr>
          <a:lstStyle>
            <a:lvl1pPr marL="0" indent="0">
              <a:buNone/>
              <a:defRPr lang="ru-RU" sz="1600">
                <a:latin typeface="+mn-lt"/>
              </a:defRPr>
            </a:lvl1pPr>
          </a:lstStyle>
          <a:p>
            <a:pPr lvl="0" rtl="0"/>
            <a:r>
              <a:rPr lang="ru-RU"/>
              <a:t>SmartArt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>
              <a:buNone/>
              <a:defRPr lang="ru-RU"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C365DF2-FE3C-3232-AB75-C282AFD43D64}"/>
              </a:ext>
            </a:extLst>
          </p:cNvPr>
          <p:cNvSpPr/>
          <p:nvPr userDrawn="1"/>
        </p:nvSpPr>
        <p:spPr>
          <a:xfrm>
            <a:off x="9638466" y="3991499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920871AE-D105-49BC-6CB6-BC68EC55D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39644024-6839-A3FA-9801-8CE700F9EC99}"/>
              </a:ext>
            </a:extLst>
          </p:cNvPr>
          <p:cNvSpPr/>
          <p:nvPr userDrawn="1"/>
        </p:nvSpPr>
        <p:spPr>
          <a:xfrm>
            <a:off x="10198293" y="4875419"/>
            <a:ext cx="1993707" cy="1982581"/>
          </a:xfrm>
          <a:custGeom>
            <a:avLst/>
            <a:gdLst>
              <a:gd name="connsiteX0" fmla="*/ 1993707 w 1993707"/>
              <a:gd name="connsiteY0" fmla="*/ 1952030 h 1982581"/>
              <a:gd name="connsiteX1" fmla="*/ 1993707 w 1993707"/>
              <a:gd name="connsiteY1" fmla="*/ 1982581 h 1982581"/>
              <a:gd name="connsiteX2" fmla="*/ 1965515 w 1993707"/>
              <a:gd name="connsiteY2" fmla="*/ 1982581 h 1982581"/>
              <a:gd name="connsiteX3" fmla="*/ 1974866 w 1993707"/>
              <a:gd name="connsiteY3" fmla="*/ 1974866 h 1982581"/>
              <a:gd name="connsiteX4" fmla="*/ 1346200 w 1993707"/>
              <a:gd name="connsiteY4" fmla="*/ 0 h 1982581"/>
              <a:gd name="connsiteX5" fmla="*/ 1987879 w 1993707"/>
              <a:gd name="connsiteY5" fmla="*/ 162479 h 1982581"/>
              <a:gd name="connsiteX6" fmla="*/ 1993707 w 1993707"/>
              <a:gd name="connsiteY6" fmla="*/ 166020 h 1982581"/>
              <a:gd name="connsiteX7" fmla="*/ 1993707 w 1993707"/>
              <a:gd name="connsiteY7" fmla="*/ 740369 h 1982581"/>
              <a:gd name="connsiteX8" fmla="*/ 1974866 w 1993707"/>
              <a:gd name="connsiteY8" fmla="*/ 717533 h 1982581"/>
              <a:gd name="connsiteX9" fmla="*/ 1346199 w 1993707"/>
              <a:gd name="connsiteY9" fmla="*/ 457130 h 1982581"/>
              <a:gd name="connsiteX10" fmla="*/ 457130 w 1993707"/>
              <a:gd name="connsiteY10" fmla="*/ 1346199 h 1982581"/>
              <a:gd name="connsiteX11" fmla="*/ 717532 w 1993707"/>
              <a:gd name="connsiteY11" fmla="*/ 1974866 h 1982581"/>
              <a:gd name="connsiteX12" fmla="*/ 726883 w 1993707"/>
              <a:gd name="connsiteY12" fmla="*/ 1982581 h 1982581"/>
              <a:gd name="connsiteX13" fmla="*/ 159927 w 1993707"/>
              <a:gd name="connsiteY13" fmla="*/ 1982581 h 1982581"/>
              <a:gd name="connsiteX14" fmla="*/ 105791 w 1993707"/>
              <a:gd name="connsiteY14" fmla="*/ 1870202 h 1982581"/>
              <a:gd name="connsiteX15" fmla="*/ 0 w 1993707"/>
              <a:gd name="connsiteY15" fmla="*/ 1346200 h 1982581"/>
              <a:gd name="connsiteX16" fmla="*/ 1346200 w 1993707"/>
              <a:gd name="connsiteY16" fmla="*/ 0 h 1982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993707" h="1982581">
                <a:moveTo>
                  <a:pt x="1993707" y="1952030"/>
                </a:moveTo>
                <a:lnTo>
                  <a:pt x="1993707" y="1982581"/>
                </a:lnTo>
                <a:lnTo>
                  <a:pt x="1965515" y="1982581"/>
                </a:lnTo>
                <a:lnTo>
                  <a:pt x="1974866" y="1974866"/>
                </a:lnTo>
                <a:close/>
                <a:moveTo>
                  <a:pt x="1346200" y="0"/>
                </a:moveTo>
                <a:cubicBezTo>
                  <a:pt x="1578539" y="0"/>
                  <a:pt x="1797131" y="58859"/>
                  <a:pt x="1987879" y="162479"/>
                </a:cubicBezTo>
                <a:lnTo>
                  <a:pt x="1993707" y="166020"/>
                </a:lnTo>
                <a:lnTo>
                  <a:pt x="1993707" y="740369"/>
                </a:lnTo>
                <a:lnTo>
                  <a:pt x="1974866" y="717533"/>
                </a:lnTo>
                <a:cubicBezTo>
                  <a:pt x="1813976" y="556643"/>
                  <a:pt x="1591708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591709"/>
                  <a:pt x="556643" y="1813976"/>
                  <a:pt x="717532" y="1974866"/>
                </a:cubicBezTo>
                <a:lnTo>
                  <a:pt x="726883" y="1982581"/>
                </a:lnTo>
                <a:lnTo>
                  <a:pt x="159927" y="1982581"/>
                </a:lnTo>
                <a:lnTo>
                  <a:pt x="105791" y="1870202"/>
                </a:lnTo>
                <a:cubicBezTo>
                  <a:pt x="37670" y="1709145"/>
                  <a:pt x="0" y="1532072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611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F9A77AE4-6D69-28DE-CC84-F7991882E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2" name="Объект 1" descr="preencoded.png">
            <a:extLst>
              <a:ext uri="{FF2B5EF4-FFF2-40B4-BE49-F238E27FC236}">
                <a16:creationId xmlns:a16="http://schemas.microsoft.com/office/drawing/2014/main" id="{269C21E5-B8EE-7438-A771-34BC8006E1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Овал 2">
            <a:extLst>
              <a:ext uri="{FF2B5EF4-FFF2-40B4-BE49-F238E27FC236}">
                <a16:creationId xmlns:a16="http://schemas.microsoft.com/office/drawing/2014/main" id="{18F333FA-6DDE-DB6C-73BB-FE8387977425}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265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5" name="Текст 15">
            <a:extLst>
              <a:ext uri="{FF2B5EF4-FFF2-40B4-BE49-F238E27FC236}">
                <a16:creationId xmlns:a16="http://schemas.microsoft.com/office/drawing/2014/main" id="{56819AD3-FA3D-23B3-8AB9-1E5B078B54D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95401" y="2476500"/>
            <a:ext cx="4495801" cy="345440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ru-RU" sz="18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ru-RU"/>
              <a:t>Подзаголовок слайда</a:t>
            </a: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F0B2CA14-03DC-FC05-7713-E0261B4B2F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5EC223C2-E475-8E7A-48D4-A9BC2EB6931C}"/>
              </a:ext>
            </a:extLst>
          </p:cNvPr>
          <p:cNvSpPr/>
          <p:nvPr userDrawn="1"/>
        </p:nvSpPr>
        <p:spPr>
          <a:xfrm>
            <a:off x="9363677" y="152331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1BD9D7CE-BCD9-0B12-1945-C5FFE31A7DAE}"/>
              </a:ext>
            </a:extLst>
          </p:cNvPr>
          <p:cNvSpPr/>
          <p:nvPr userDrawn="1"/>
        </p:nvSpPr>
        <p:spPr>
          <a:xfrm>
            <a:off x="8907309" y="13652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столб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Заголовок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5284816" cy="961899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6" name="Рисунок 5">
            <a:extLst>
              <a:ext uri="{FF2B5EF4-FFF2-40B4-BE49-F238E27FC236}">
                <a16:creationId xmlns:a16="http://schemas.microsoft.com/office/drawing/2014/main" id="{D5364683-E8FF-8D94-04BD-2DF0086DB12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295400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4" name="Текст 18">
            <a:extLst>
              <a:ext uri="{FF2B5EF4-FFF2-40B4-BE49-F238E27FC236}">
                <a16:creationId xmlns:a16="http://schemas.microsoft.com/office/drawing/2014/main" id="{B1592037-0F29-1473-3EA8-7A7812DF3A3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5400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sp>
        <p:nvSpPr>
          <p:cNvPr id="18" name="Рисунок 5">
            <a:extLst>
              <a:ext uri="{FF2B5EF4-FFF2-40B4-BE49-F238E27FC236}">
                <a16:creationId xmlns:a16="http://schemas.microsoft.com/office/drawing/2014/main" id="{CE6D5275-4C73-11F2-4948-8DD43F836F7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122822" y="2476500"/>
            <a:ext cx="685800" cy="685800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17" name="Текст 18">
            <a:extLst>
              <a:ext uri="{FF2B5EF4-FFF2-40B4-BE49-F238E27FC236}">
                <a16:creationId xmlns:a16="http://schemas.microsoft.com/office/drawing/2014/main" id="{FDF0F72F-56B8-7E37-B80A-49A9D92550A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22822" y="3429000"/>
            <a:ext cx="3773778" cy="2558845"/>
          </a:xfrm>
        </p:spPr>
        <p:txBody>
          <a:bodyPr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/>
              <a:t>Текст слайда</a:t>
            </a:r>
          </a:p>
        </p:txBody>
      </p:sp>
      <p:pic>
        <p:nvPicPr>
          <p:cNvPr id="9" name="Графический объект 8">
            <a:extLst>
              <a:ext uri="{FF2B5EF4-FFF2-40B4-BE49-F238E27FC236}">
                <a16:creationId xmlns:a16="http://schemas.microsoft.com/office/drawing/2014/main" id="{A22F8239-92F5-595B-5DD3-ACBA1C19E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b="73895"/>
          <a:stretch>
            <a:fillRect/>
          </a:stretch>
        </p:blipFill>
        <p:spPr>
          <a:xfrm>
            <a:off x="3459002" y="4945020"/>
            <a:ext cx="7328137" cy="1912980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DF9E987C-6F3E-FB11-D796-2D5F9075A7FF}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</p:grp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1491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lang="ru-RU"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07309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lang="ru-RU"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pPr rtl="0"/>
            <a:fld id="{B5CEABB6-07DC-46E8-9B57-56EC44A396E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7" r:id="rId3"/>
    <p:sldLayoutId id="2147483668" r:id="rId4"/>
    <p:sldLayoutId id="2147483669" r:id="rId5"/>
    <p:sldLayoutId id="2147483670" r:id="rId6"/>
    <p:sldLayoutId id="2147483672" r:id="rId7"/>
    <p:sldLayoutId id="2147483675" r:id="rId8"/>
    <p:sldLayoutId id="2147483671" r:id="rId9"/>
    <p:sldLayoutId id="2147483673" r:id="rId10"/>
    <p:sldLayoutId id="2147483677" r:id="rId11"/>
    <p:sldLayoutId id="2147483676" r:id="rId12"/>
    <p:sldLayoutId id="2147483656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2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9.svg"/><Relationship Id="rId5" Type="http://schemas.openxmlformats.org/officeDocument/2006/relationships/image" Target="../media/image7.png"/><Relationship Id="rId4" Type="http://schemas.openxmlformats.org/officeDocument/2006/relationships/image" Target="../media/image8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5.svg"/><Relationship Id="rId5" Type="http://schemas.openxmlformats.org/officeDocument/2006/relationships/image" Target="../media/image4.png"/><Relationship Id="rId4" Type="http://schemas.openxmlformats.org/officeDocument/2006/relationships/image" Target="../media/image106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1655042"/>
            <a:ext cx="8874306" cy="203457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6600" b="0" dirty="0" smtClean="0"/>
              <a:t>Multi-model databases</a:t>
            </a:r>
            <a:endParaRPr lang="ru-RU" sz="6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B66B039-AD11-C061-6CE2-7424121FE3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en-US" b="0" dirty="0"/>
              <a:t>Bauman </a:t>
            </a:r>
            <a:r>
              <a:rPr lang="en-US" b="0" dirty="0" smtClean="0"/>
              <a:t>MSTU</a:t>
            </a:r>
          </a:p>
          <a:p>
            <a:r>
              <a:rPr lang="en-US" dirty="0" err="1" smtClean="0"/>
              <a:t>Zhuravlev</a:t>
            </a:r>
            <a:r>
              <a:rPr lang="ru-RU" dirty="0" smtClean="0"/>
              <a:t> </a:t>
            </a:r>
            <a:r>
              <a:rPr lang="en-US" dirty="0"/>
              <a:t>N</a:t>
            </a:r>
            <a:r>
              <a:rPr lang="ru-RU" dirty="0" smtClean="0"/>
              <a:t>.</a:t>
            </a:r>
            <a:r>
              <a:rPr lang="en-US" dirty="0" smtClean="0"/>
              <a:t>V</a:t>
            </a:r>
            <a:r>
              <a:rPr lang="ru-RU" dirty="0" smtClean="0"/>
              <a:t>., </a:t>
            </a:r>
            <a:r>
              <a:rPr lang="en-US" dirty="0" smtClean="0"/>
              <a:t>student</a:t>
            </a:r>
          </a:p>
          <a:p>
            <a:r>
              <a:rPr lang="en-US" dirty="0" smtClean="0"/>
              <a:t>IU</a:t>
            </a:r>
            <a:r>
              <a:rPr lang="ru-RU" dirty="0" smtClean="0"/>
              <a:t>5-24М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AF39D5A6-387D-EBEB-D31A-CE7A5F569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6834024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b="0" dirty="0"/>
              <a:t>What </a:t>
            </a:r>
            <a:r>
              <a:rPr lang="en-US" b="0" dirty="0" smtClean="0"/>
              <a:t>is</a:t>
            </a:r>
            <a:r>
              <a:rPr lang="ru-RU" b="0" dirty="0" smtClean="0"/>
              <a:t> </a:t>
            </a:r>
            <a:r>
              <a:rPr lang="en-US" b="0" dirty="0" smtClean="0"/>
              <a:t>multi-model </a:t>
            </a:r>
            <a:r>
              <a:rPr lang="en-US" b="0" dirty="0"/>
              <a:t>databases</a:t>
            </a:r>
            <a:endParaRPr lang="ru-RU" sz="3600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6235F5-A4AD-6B82-768B-5D4F4E0D3DC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38252" y="2804699"/>
            <a:ext cx="4369057" cy="301662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A multi-model database is a database designed to support multiple data models in a single data storage system. This means that such a system can store, index, and query data across multiple models. This type of database provides a single interface for consistency, security, and data access, and eliminates the need for complex conversions and migrations between different databases</a:t>
            </a:r>
            <a:endParaRPr lang="ru-RU" dirty="0"/>
          </a:p>
        </p:txBody>
      </p:sp>
      <p:pic>
        <p:nvPicPr>
          <p:cNvPr id="12" name="Рисунок 11" descr="Планшет (сплошная заливка)">
            <a:extLst>
              <a:ext uri="{FF2B5EF4-FFF2-40B4-BE49-F238E27FC236}">
                <a16:creationId xmlns:a16="http://schemas.microsoft.com/office/drawing/2014/main" id="{512C407B-2F93-9581-C064-A6252DEAF27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4538253" y="2118899"/>
            <a:ext cx="685800" cy="685800"/>
          </a:xfrm>
        </p:spPr>
      </p:pic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3E7DC5E9-709B-F26A-C739-B798C7D67C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What is</a:t>
            </a:r>
            <a:r>
              <a:rPr lang="ru-RU" dirty="0"/>
              <a:t> </a:t>
            </a:r>
            <a:r>
              <a:rPr lang="en-US" dirty="0"/>
              <a:t>multi-model databases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39906CCA-AEDE-F709-34D0-57F921A0F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2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60" y="2581929"/>
            <a:ext cx="3457575" cy="2593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3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en-US" b="0" dirty="0"/>
              <a:t>Database Models</a:t>
            </a:r>
            <a:endParaRPr lang="ru-RU" sz="3600" dirty="0"/>
          </a:p>
        </p:txBody>
      </p:sp>
      <p:pic>
        <p:nvPicPr>
          <p:cNvPr id="12" name="Рисунок 11" descr="Эмблема с галочкой">
            <a:extLst>
              <a:ext uri="{FF2B5EF4-FFF2-40B4-BE49-F238E27FC236}">
                <a16:creationId xmlns:a16="http://schemas.microsoft.com/office/drawing/2014/main" id="{7ACB77E6-BC5F-1BC1-CA97-6D2E37F39C9B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5044440" y="2879630"/>
            <a:ext cx="502920" cy="502920"/>
          </a:xfrm>
        </p:spPr>
      </p:pic>
      <p:sp>
        <p:nvSpPr>
          <p:cNvPr id="5" name="Текст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40277" y="2879630"/>
            <a:ext cx="2303506" cy="44735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2400" dirty="0" smtClean="0"/>
              <a:t>Key-value</a:t>
            </a:r>
            <a:endParaRPr lang="ru-RU" sz="2400" dirty="0"/>
          </a:p>
        </p:txBody>
      </p:sp>
      <p:pic>
        <p:nvPicPr>
          <p:cNvPr id="16" name="Рисунок 15" descr="Эмблема с галочкой">
            <a:extLst>
              <a:ext uri="{FF2B5EF4-FFF2-40B4-BE49-F238E27FC236}">
                <a16:creationId xmlns:a16="http://schemas.microsoft.com/office/drawing/2014/main" id="{41353449-F29F-160E-215E-BB307C73E339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5044440" y="3645576"/>
            <a:ext cx="502920" cy="502920"/>
          </a:xfrm>
        </p:spPr>
      </p:pic>
      <p:sp>
        <p:nvSpPr>
          <p:cNvPr id="7" name="Текст 6">
            <a:extLst>
              <a:ext uri="{FF2B5EF4-FFF2-40B4-BE49-F238E27FC236}">
                <a16:creationId xmlns:a16="http://schemas.microsoft.com/office/drawing/2014/main" id="{33A858E6-8813-CD9D-EE22-EB8E062FBA1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50313" y="3694777"/>
            <a:ext cx="3210600" cy="45371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2400" dirty="0" smtClean="0"/>
              <a:t>Column family</a:t>
            </a:r>
            <a:endParaRPr lang="ru-RU" sz="2400" dirty="0"/>
          </a:p>
        </p:txBody>
      </p:sp>
      <p:pic>
        <p:nvPicPr>
          <p:cNvPr id="24" name="Рисунок 23" descr="Эмблема с галочкой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5044440" y="4373810"/>
            <a:ext cx="502920" cy="502920"/>
          </a:xfrm>
        </p:spPr>
      </p:pic>
      <p:sp>
        <p:nvSpPr>
          <p:cNvPr id="8" name="Текст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740277" y="4441667"/>
            <a:ext cx="2454330" cy="341041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2400" dirty="0" smtClean="0"/>
              <a:t>Document</a:t>
            </a:r>
            <a:endParaRPr lang="ru-RU" sz="2400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C3F16C9-B662-209D-15DE-55D714B284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Database Models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04DA4DD-2363-F475-FCAA-A686AA9F99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3</a:t>
            </a:fld>
            <a:endParaRPr lang="ru-RU" dirty="0"/>
          </a:p>
        </p:txBody>
      </p:sp>
      <p:pic>
        <p:nvPicPr>
          <p:cNvPr id="11" name="Рисунок 10" descr="Планшет с галочкой (сплошная заливка)">
            <a:extLst>
              <a:ext uri="{FF2B5EF4-FFF2-40B4-BE49-F238E27FC236}">
                <a16:creationId xmlns:a16="http://schemas.microsoft.com/office/drawing/2014/main" id="{0E44F6E3-92AD-F6DC-E7FE-C04FCB50D7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4953000" y="1892545"/>
            <a:ext cx="685800" cy="685800"/>
          </a:xfrm>
          <a:prstGeom prst="rect">
            <a:avLst/>
          </a:prstGeom>
        </p:spPr>
      </p:pic>
      <p:sp>
        <p:nvSpPr>
          <p:cNvPr id="15" name="Текст 7">
            <a:extLst>
              <a:ext uri="{FF2B5EF4-FFF2-40B4-BE49-F238E27FC236}">
                <a16:creationId xmlns:a16="http://schemas.microsoft.com/office/drawing/2014/main" id="{CE80F9D7-8410-9097-31BC-A9AE7C7052A9}"/>
              </a:ext>
            </a:extLst>
          </p:cNvPr>
          <p:cNvSpPr txBox="1">
            <a:spLocks/>
          </p:cNvSpPr>
          <p:nvPr/>
        </p:nvSpPr>
        <p:spPr>
          <a:xfrm>
            <a:off x="5750313" y="5181653"/>
            <a:ext cx="3830513" cy="685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 b="0" i="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Graph</a:t>
            </a:r>
            <a:endParaRPr lang="ru-RU" sz="2400" dirty="0"/>
          </a:p>
        </p:txBody>
      </p:sp>
      <p:pic>
        <p:nvPicPr>
          <p:cNvPr id="17" name="Рисунок 16" descr="Эмблема с галочкой">
            <a:extLst>
              <a:ext uri="{FF2B5EF4-FFF2-40B4-BE49-F238E27FC236}">
                <a16:creationId xmlns:a16="http://schemas.microsoft.com/office/drawing/2014/main" id="{F2D23F06-5068-6EAF-10FC-42E0A8F65A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5044440" y="5102044"/>
            <a:ext cx="502920" cy="50292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2" b="8227"/>
          <a:stretch/>
        </p:blipFill>
        <p:spPr>
          <a:xfrm>
            <a:off x="706495" y="3006758"/>
            <a:ext cx="3576747" cy="177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8614699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b="0" dirty="0" smtClean="0"/>
              <a:t>Types </a:t>
            </a:r>
            <a:r>
              <a:rPr lang="en-US" b="0" dirty="0"/>
              <a:t>of </a:t>
            </a:r>
            <a:r>
              <a:rPr lang="en-US" b="0" dirty="0" smtClean="0"/>
              <a:t>MMBD </a:t>
            </a:r>
            <a:r>
              <a:rPr lang="en-US" b="0" dirty="0"/>
              <a:t>construction</a:t>
            </a:r>
            <a:endParaRPr lang="ru-RU" sz="3600" dirty="0"/>
          </a:p>
        </p:txBody>
      </p:sp>
      <p:pic>
        <p:nvPicPr>
          <p:cNvPr id="10" name="Рисунок 9" descr="Пользователи (сплошная заливка)">
            <a:extLst>
              <a:ext uri="{FF2B5EF4-FFF2-40B4-BE49-F238E27FC236}">
                <a16:creationId xmlns:a16="http://schemas.microsoft.com/office/drawing/2014/main" id="{1814866E-B6E8-18D4-C178-F7971683B654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/>
          <a:stretch>
            <a:fillRect/>
          </a:stretch>
        </p:blipFill>
        <p:spPr>
          <a:xfrm>
            <a:off x="2259505" y="2200729"/>
            <a:ext cx="685800" cy="685800"/>
          </a:xfrm>
        </p:spPr>
      </p:pic>
      <p:pic>
        <p:nvPicPr>
          <p:cNvPr id="12" name="Рисунок 11" descr="Планшет (сплошная заливка)">
            <a:extLst>
              <a:ext uri="{FF2B5EF4-FFF2-40B4-BE49-F238E27FC236}">
                <a16:creationId xmlns:a16="http://schemas.microsoft.com/office/drawing/2014/main" id="{20D9705D-3FC9-C084-FA77-9BBF77EEC92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/>
          <a:stretch>
            <a:fillRect/>
          </a:stretch>
        </p:blipFill>
        <p:spPr>
          <a:xfrm>
            <a:off x="2259505" y="4118809"/>
            <a:ext cx="685800" cy="685800"/>
          </a:xfrm>
        </p:spPr>
      </p:pic>
      <p:pic>
        <p:nvPicPr>
          <p:cNvPr id="14" name="Рисунок 13" descr="Галочка (сплошная заливка)">
            <a:extLst>
              <a:ext uri="{FF2B5EF4-FFF2-40B4-BE49-F238E27FC236}">
                <a16:creationId xmlns:a16="http://schemas.microsoft.com/office/drawing/2014/main" id="{6F9E0913-6B7A-58BE-4995-D2AC4B2BFE2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/>
          <a:stretch>
            <a:fillRect/>
          </a:stretch>
        </p:blipFill>
        <p:spPr>
          <a:xfrm>
            <a:off x="2259505" y="3180535"/>
            <a:ext cx="685800" cy="685800"/>
          </a:xfrm>
        </p:spPr>
      </p:pic>
      <p:sp>
        <p:nvSpPr>
          <p:cNvPr id="2" name="Текст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09946" y="2376808"/>
            <a:ext cx="3957244" cy="31300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2400" dirty="0" smtClean="0"/>
              <a:t>Polyglot persistence</a:t>
            </a:r>
            <a:endParaRPr lang="ru-RU" sz="2400" dirty="0"/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Types of MMBD construction</a:t>
            </a:r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4</a:t>
            </a:fld>
            <a:endParaRPr lang="ru-RU" dirty="0"/>
          </a:p>
        </p:txBody>
      </p:sp>
      <p:sp>
        <p:nvSpPr>
          <p:cNvPr id="11" name="Текст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09946" y="4368684"/>
            <a:ext cx="8491624" cy="31300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2400" dirty="0"/>
              <a:t>Multi-model DB based on the document model</a:t>
            </a:r>
            <a:endParaRPr lang="ru-RU" sz="3200" dirty="0"/>
          </a:p>
        </p:txBody>
      </p:sp>
      <p:sp>
        <p:nvSpPr>
          <p:cNvPr id="13" name="Текст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09946" y="3370121"/>
            <a:ext cx="8237242" cy="31300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2400" dirty="0"/>
              <a:t> Multi-model DB based on the relational model</a:t>
            </a:r>
            <a:endParaRPr lang="ru-RU" sz="3200" dirty="0"/>
          </a:p>
        </p:txBody>
      </p:sp>
      <p:sp>
        <p:nvSpPr>
          <p:cNvPr id="17" name="Текст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09946" y="5293201"/>
            <a:ext cx="4820274" cy="313008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2400" dirty="0"/>
              <a:t>MMDB “without main model”</a:t>
            </a:r>
            <a:endParaRPr lang="ru-RU" sz="32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4727" y="5265300"/>
            <a:ext cx="393021" cy="39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68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9897A800-5DEE-9D88-8CBA-B0F7AB7C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839757" cy="961899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b="0" dirty="0" smtClean="0"/>
              <a:t>Example MMDB</a:t>
            </a:r>
            <a:endParaRPr lang="ru-RU" sz="3600" dirty="0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5EAF725-637D-A8D8-53FA-B6AFD972650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56705" y="2520517"/>
            <a:ext cx="6548045" cy="1988414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en-US" sz="2400" dirty="0" smtClean="0"/>
              <a:t>Example MMDB:</a:t>
            </a:r>
          </a:p>
          <a:p>
            <a:r>
              <a:rPr lang="en-US" sz="2400" dirty="0" smtClean="0"/>
              <a:t>MongoDB</a:t>
            </a:r>
            <a:r>
              <a:rPr lang="ru-RU" sz="2400" dirty="0" smtClean="0"/>
              <a:t> (</a:t>
            </a:r>
            <a:r>
              <a:rPr lang="en-US" sz="2400" dirty="0" smtClean="0"/>
              <a:t>document</a:t>
            </a:r>
            <a:r>
              <a:rPr lang="ru-RU" sz="2400" dirty="0" smtClean="0"/>
              <a:t>, </a:t>
            </a:r>
            <a:r>
              <a:rPr lang="en-US" sz="2400" dirty="0"/>
              <a:t>key-value</a:t>
            </a:r>
            <a:r>
              <a:rPr lang="ru-RU" sz="2400" dirty="0" smtClean="0"/>
              <a:t>)</a:t>
            </a:r>
            <a:endParaRPr lang="en-US" sz="2400" dirty="0" smtClean="0"/>
          </a:p>
          <a:p>
            <a:r>
              <a:rPr lang="en-US" sz="2400" dirty="0" err="1" smtClean="0"/>
              <a:t>ArangoDB</a:t>
            </a:r>
            <a:r>
              <a:rPr lang="en-US" sz="2400" dirty="0" smtClean="0"/>
              <a:t> (</a:t>
            </a:r>
            <a:r>
              <a:rPr lang="en-US" sz="2400" dirty="0"/>
              <a:t>graph</a:t>
            </a:r>
            <a:r>
              <a:rPr lang="ru-RU" sz="2400" dirty="0" smtClean="0"/>
              <a:t>, </a:t>
            </a:r>
            <a:r>
              <a:rPr lang="en-US" sz="2400" dirty="0"/>
              <a:t>document</a:t>
            </a:r>
            <a:r>
              <a:rPr lang="ru-RU" sz="2400" dirty="0" smtClean="0"/>
              <a:t>, </a:t>
            </a:r>
            <a:r>
              <a:rPr lang="en-US" sz="2400" dirty="0" smtClean="0"/>
              <a:t>key-value)</a:t>
            </a:r>
          </a:p>
          <a:p>
            <a:r>
              <a:rPr lang="en-US" sz="2400" dirty="0" err="1" smtClean="0"/>
              <a:t>OrientDB</a:t>
            </a:r>
            <a:r>
              <a:rPr lang="en-US" sz="2400" dirty="0" smtClean="0"/>
              <a:t> (graph</a:t>
            </a:r>
            <a:r>
              <a:rPr lang="ru-RU" sz="2400" dirty="0" smtClean="0"/>
              <a:t>, </a:t>
            </a:r>
            <a:r>
              <a:rPr lang="en-US" sz="2400" dirty="0"/>
              <a:t>document</a:t>
            </a:r>
            <a:r>
              <a:rPr lang="ru-RU" sz="2400" dirty="0" smtClean="0"/>
              <a:t>, </a:t>
            </a:r>
            <a:r>
              <a:rPr lang="en-US" sz="2400" dirty="0"/>
              <a:t>key-value</a:t>
            </a:r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MarkLogic</a:t>
            </a:r>
            <a:r>
              <a:rPr lang="en-US" sz="2400" dirty="0" smtClean="0"/>
              <a:t> </a:t>
            </a:r>
            <a:r>
              <a:rPr lang="ru-RU" sz="2400" dirty="0" smtClean="0"/>
              <a:t>(</a:t>
            </a:r>
            <a:r>
              <a:rPr lang="en-US" sz="2400" dirty="0"/>
              <a:t>graph</a:t>
            </a:r>
            <a:r>
              <a:rPr lang="ru-RU" sz="2400" dirty="0" smtClean="0"/>
              <a:t>, </a:t>
            </a:r>
            <a:r>
              <a:rPr lang="en-US" sz="2400" dirty="0"/>
              <a:t>document</a:t>
            </a:r>
            <a:r>
              <a:rPr lang="ru-RU" sz="2400" dirty="0" smtClean="0"/>
              <a:t>)</a:t>
            </a:r>
            <a:endParaRPr lang="en-US" sz="2400" dirty="0" smtClean="0"/>
          </a:p>
        </p:txBody>
      </p:sp>
      <p:sp>
        <p:nvSpPr>
          <p:cNvPr id="15" name="Нижний колонтитул 14">
            <a:extLst>
              <a:ext uri="{FF2B5EF4-FFF2-40B4-BE49-F238E27FC236}">
                <a16:creationId xmlns:a16="http://schemas.microsoft.com/office/drawing/2014/main" id="{6EF2EEA8-C2BD-7348-5408-1AA3B4D9AA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en-US" dirty="0"/>
              <a:t>Example MMDB</a:t>
            </a:r>
            <a:endParaRPr lang="ru-RU" dirty="0"/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BFF04BBC-37D1-A07B-4CED-06F6D60614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B5CEABB6-07DC-46E8-9B57-56EC44A396E5}" type="slidenum">
              <a:rPr lang="ru-RU" smtClean="0"/>
              <a:pPr rtl="0"/>
              <a:t>5</a:t>
            </a:fld>
            <a:endParaRPr lang="ru-RU" dirty="0"/>
          </a:p>
        </p:txBody>
      </p:sp>
      <p:pic>
        <p:nvPicPr>
          <p:cNvPr id="1026" name="Picture 2" descr="Файл:MongoDB Logo.svg — Википед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34" y="1724088"/>
            <a:ext cx="3857625" cy="10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rangoDB - Wikiped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75" y="2900362"/>
            <a:ext cx="1905000" cy="1228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oduction · OrientDB Manua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075" y="2749950"/>
            <a:ext cx="3343275" cy="152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rkLogic Server - Wikipedia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141" y="4337713"/>
            <a:ext cx="3643159" cy="119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495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en-US" dirty="0" smtClean="0"/>
              <a:t>Thank you</a:t>
            </a:r>
            <a:r>
              <a:rPr lang="ru-RU" dirty="0" smtClean="0"/>
              <a:t>!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FA4869-4108-EB15-4EB0-B65C291C5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r>
              <a:rPr lang="en-US" b="0" dirty="0"/>
              <a:t>Bauman MSTU</a:t>
            </a:r>
          </a:p>
          <a:p>
            <a:r>
              <a:rPr lang="en-US" dirty="0" err="1"/>
              <a:t>Zhuravlev</a:t>
            </a:r>
            <a:r>
              <a:rPr lang="ru-RU" dirty="0"/>
              <a:t> </a:t>
            </a:r>
            <a:r>
              <a:rPr lang="en-US" dirty="0"/>
              <a:t>N</a:t>
            </a:r>
            <a:r>
              <a:rPr lang="ru-RU" dirty="0"/>
              <a:t>.</a:t>
            </a:r>
            <a:r>
              <a:rPr lang="en-US" dirty="0" smtClean="0"/>
              <a:t>V.</a:t>
            </a:r>
            <a:endParaRPr lang="en-US" dirty="0"/>
          </a:p>
          <a:p>
            <a:r>
              <a:rPr lang="en-US" dirty="0"/>
              <a:t>IU</a:t>
            </a:r>
            <a:r>
              <a:rPr lang="ru-RU" dirty="0"/>
              <a:t>5-24М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Пользовательские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aining-presentation_tm03460604_SD_V1" id="{10C00CE7-68C9-487D-B8BA-39ED74E6F042}" vid="{C704F758-AE21-EA4A-B848-EA5509A43228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A4C4D40-3DCC-453F-9F26-3C8AD64DDA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AF82C73-717E-4786-990F-CE92B3773C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F76D14C-99F8-4E4C-8D35-F6CF93FC217D}">
  <ds:schemaRefs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purl.org/dc/terms/"/>
    <ds:schemaRef ds:uri="16c05727-aa75-4e4a-9b5f-8a80a1165891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www.w3.org/XML/1998/namespace"/>
    <ds:schemaRef ds:uri="230e9df3-be65-4c73-a93b-d1236ebd677e"/>
    <ds:schemaRef ds:uri="71af3243-3dd4-4a8d-8c0d-dd76da1f02a5"/>
    <ds:schemaRef ds:uri="http://purl.org/dc/dcmitype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175</Words>
  <Application>Microsoft Office PowerPoint</Application>
  <PresentationFormat>Широкоэкранный</PresentationFormat>
  <Paragraphs>40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Arial Black</vt:lpstr>
      <vt:lpstr>Calibri</vt:lpstr>
      <vt:lpstr>Пользовательские</vt:lpstr>
      <vt:lpstr>Multi-model databases</vt:lpstr>
      <vt:lpstr>What is multi-model databases</vt:lpstr>
      <vt:lpstr>Database Models</vt:lpstr>
      <vt:lpstr>Types of MMBD construction</vt:lpstr>
      <vt:lpstr>Example MMDB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2022-06-24T18:38:37Z</dcterms:created>
  <dcterms:modified xsi:type="dcterms:W3CDTF">2024-04-12T15:10:21Z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