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16" autoAdjust="0"/>
  </p:normalViewPr>
  <p:slideViewPr>
    <p:cSldViewPr snapToGrid="0">
      <p:cViewPr>
        <p:scale>
          <a:sx n="100" d="100"/>
          <a:sy n="100" d="100"/>
        </p:scale>
        <p:origin x="95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BCB6C4-A0E0-4D3E-95CE-B6536DF35CCC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5A8CE4-F49C-4F1D-A8C5-94FC14347A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990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5A8CE4-F49C-4F1D-A8C5-94FC14347AA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2916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AB1D-D919-4109-B2B0-A3DFA1E5A162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C5471-D7F7-4D55-A194-0B4AC2D3C8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9728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AB1D-D919-4109-B2B0-A3DFA1E5A162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C5471-D7F7-4D55-A194-0B4AC2D3C8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376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AB1D-D919-4109-B2B0-A3DFA1E5A162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C5471-D7F7-4D55-A194-0B4AC2D3C8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2585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AB1D-D919-4109-B2B0-A3DFA1E5A162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C5471-D7F7-4D55-A194-0B4AC2D3C8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3673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AB1D-D919-4109-B2B0-A3DFA1E5A162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C5471-D7F7-4D55-A194-0B4AC2D3C8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1092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AB1D-D919-4109-B2B0-A3DFA1E5A162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C5471-D7F7-4D55-A194-0B4AC2D3C8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0714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AB1D-D919-4109-B2B0-A3DFA1E5A162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C5471-D7F7-4D55-A194-0B4AC2D3C8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159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AB1D-D919-4109-B2B0-A3DFA1E5A162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C5471-D7F7-4D55-A194-0B4AC2D3C8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509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AB1D-D919-4109-B2B0-A3DFA1E5A162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C5471-D7F7-4D55-A194-0B4AC2D3C8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8409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AB1D-D919-4109-B2B0-A3DFA1E5A162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C5471-D7F7-4D55-A194-0B4AC2D3C8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889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8AB1D-D919-4109-B2B0-A3DFA1E5A162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C5471-D7F7-4D55-A194-0B4AC2D3C8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7682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8AB1D-D919-4109-B2B0-A3DFA1E5A162}" type="datetimeFigureOut">
              <a:rPr lang="ru-RU" smtClean="0"/>
              <a:t>22.05.2022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C5471-D7F7-4D55-A194-0B4AC2D3C8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541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4097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333499" y="4187288"/>
            <a:ext cx="1059473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Why does                   Windows win?</a:t>
            </a:r>
            <a:endParaRPr lang="ru-RU" sz="5400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97622" y="357432"/>
            <a:ext cx="10266486" cy="2387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Linux                           Windows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54917" y="6494765"/>
            <a:ext cx="3974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</a:t>
            </a:r>
            <a:r>
              <a:rPr lang="en-US" dirty="0" err="1" smtClean="0"/>
              <a:t>Zhuravlev</a:t>
            </a:r>
            <a:r>
              <a:rPr lang="en-US" dirty="0" smtClean="0"/>
              <a:t> N.V</a:t>
            </a:r>
            <a:r>
              <a:rPr lang="ru-RU" dirty="0" smtClean="0"/>
              <a:t>., </a:t>
            </a:r>
            <a:r>
              <a:rPr lang="en-US" dirty="0" err="1" smtClean="0"/>
              <a:t>Mudrichenko</a:t>
            </a:r>
            <a:r>
              <a:rPr lang="en-US" dirty="0" smtClean="0"/>
              <a:t> M</a:t>
            </a:r>
            <a:r>
              <a:rPr lang="ru-RU" dirty="0" smtClean="0"/>
              <a:t>.</a:t>
            </a:r>
            <a:r>
              <a:rPr lang="en-US" dirty="0" smtClean="0"/>
              <a:t>N</a:t>
            </a:r>
            <a:r>
              <a:rPr lang="ru-RU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398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 friendly interface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73961"/>
            <a:ext cx="3193515" cy="2511895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6573886" y="1508816"/>
            <a:ext cx="54190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Tell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who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friend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I'll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tell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who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 friend is an interface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64261" y="3244595"/>
            <a:ext cx="5495192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dirty="0" smtClean="0"/>
              <a:t>Windows </a:t>
            </a:r>
            <a:r>
              <a:rPr lang="en-US" dirty="0"/>
              <a:t>has a more user friendly </a:t>
            </a:r>
            <a:r>
              <a:rPr lang="en-US" dirty="0" smtClean="0"/>
              <a:t>interface.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dirty="0" smtClean="0"/>
              <a:t>To use Windows, not being able to use the terminal.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dirty="0" smtClean="0"/>
              <a:t>Easier to solve problems.</a:t>
            </a:r>
          </a:p>
        </p:txBody>
      </p:sp>
    </p:spTree>
    <p:extLst>
      <p:ext uri="{BB962C8B-B14F-4D97-AF65-F5344CB8AC3E}">
        <p14:creationId xmlns:p14="http://schemas.microsoft.com/office/powerpoint/2010/main" val="211810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Popularity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31" y="2055813"/>
            <a:ext cx="3733800" cy="33242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59346" y="3812679"/>
            <a:ext cx="65275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Cause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popularity of Windows is its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popularity!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OS is the most common, because it is more profitable to deal with this market due to its size.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16678" y="1690688"/>
            <a:ext cx="4494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Infinitely you can look at three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things…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06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Stability</a:t>
            </a:r>
            <a:endParaRPr lang="ru-RU" dirty="0"/>
          </a:p>
        </p:txBody>
      </p:sp>
      <p:sp>
        <p:nvSpPr>
          <p:cNvPr id="6" name="AutoShape 3" descr="Мем: &quot;Баги Они повсюду&quot; - Все шаблоны - Meme-arsenal.c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5718874" y="3429000"/>
            <a:ext cx="5424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number of people work 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Quickly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81292" y="1613676"/>
            <a:ext cx="3493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tability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attribute of a good OS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9" name="Picture 5" descr="https://sun1-19.userapi.com/s/v1/if2/tBptUF493Zk0H8xD0XFC4WmkQRmb2kQPJiCycZ3DdBEaGBaDXWtP7FGQdSAB_wxOJHg2ry1ji6rL-DkEaJjB6K5H.jpg?size=550x500&amp;quality=95&amp;type=alb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52" y="1613676"/>
            <a:ext cx="4231787" cy="3847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91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Compatible with many devices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52723"/>
            <a:ext cx="3713285" cy="371328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51349" y="3735092"/>
            <a:ext cx="4680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Easy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connects quickly and reliably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89984" y="1506022"/>
            <a:ext cx="4589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key opens many locks, it is a good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key…</a:t>
            </a:r>
            <a:endParaRPr lang="ru-RU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21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Conclusion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472" y="1825625"/>
            <a:ext cx="8081056" cy="4351338"/>
          </a:xfrm>
        </p:spPr>
      </p:pic>
      <p:pic>
        <p:nvPicPr>
          <p:cNvPr id="1026" name="Picture 2" descr="https://sun9-29.userapi.com/s/v1/if2/oSXpGiHGDK0n9aEwATQBngf3CHLdVZ5BRSKkXAcWjQZFW_sn2x8zf7TITePTQBECA9Z6K2zAPMFE0w8EGYxoRnUS.jpg?size=1600x1600&amp;quality=96&amp;type=albu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67250"/>
            <a:ext cx="219075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un9-29.userapi.com/s/v1/if2/oSXpGiHGDK0n9aEwATQBngf3CHLdVZ5BRSKkXAcWjQZFW_sn2x8zf7TITePTQBECA9Z6K2zAPMFE0w8EGYxoRnUS.jpg?size=1600x1600&amp;quality=96&amp;type=albu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001250" y="4667250"/>
            <a:ext cx="2190750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2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159</Words>
  <Application>Microsoft Office PowerPoint</Application>
  <PresentationFormat>Широкоэкранный</PresentationFormat>
  <Paragraphs>23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Тема Office</vt:lpstr>
      <vt:lpstr>Linux                           Windows  </vt:lpstr>
      <vt:lpstr>User friendly interface</vt:lpstr>
      <vt:lpstr>Popularity</vt:lpstr>
      <vt:lpstr>Stability</vt:lpstr>
      <vt:lpstr>Compatible with many devices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                          Windows  </dc:title>
  <dc:creator>A1i5k</dc:creator>
  <cp:lastModifiedBy>A1i5k</cp:lastModifiedBy>
  <cp:revision>16</cp:revision>
  <dcterms:created xsi:type="dcterms:W3CDTF">2022-05-21T16:22:57Z</dcterms:created>
  <dcterms:modified xsi:type="dcterms:W3CDTF">2022-05-22T11:11:24Z</dcterms:modified>
</cp:coreProperties>
</file>