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523" r:id="rId3"/>
    <p:sldId id="521" r:id="rId4"/>
    <p:sldId id="534" r:id="rId5"/>
    <p:sldId id="517" r:id="rId6"/>
    <p:sldId id="518" r:id="rId7"/>
    <p:sldId id="531" r:id="rId8"/>
    <p:sldId id="527" r:id="rId9"/>
    <p:sldId id="528" r:id="rId10"/>
    <p:sldId id="532" r:id="rId11"/>
    <p:sldId id="529" r:id="rId12"/>
    <p:sldId id="530" r:id="rId13"/>
    <p:sldId id="533" r:id="rId14"/>
    <p:sldId id="520" r:id="rId15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E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65429" autoAdjust="0"/>
  </p:normalViewPr>
  <p:slideViewPr>
    <p:cSldViewPr snapToGrid="0">
      <p:cViewPr varScale="1">
        <p:scale>
          <a:sx n="152" d="100"/>
          <a:sy n="152" d="100"/>
        </p:scale>
        <p:origin x="426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27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8T13:10:25.566" idx="1">
    <p:pos x="10" y="10"/>
    <p:text>изменить название сборки и деталей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8T13:10:25.566" idx="1">
    <p:pos x="10" y="10"/>
    <p:text>изменить название сборки и деталей</p:text>
    <p:extLst>
      <p:ext uri="{C676402C-5697-4E1C-873F-D02D1690AC5C}">
        <p15:threadingInfo xmlns:p15="http://schemas.microsoft.com/office/powerpoint/2012/main" timeZoneBias="-18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45:35.13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3BB562A-C1BE-4BEB-8FF2-10705C8E06F7}" emma:medium="tactile" emma:mode="ink">
          <msink:context xmlns:msink="http://schemas.microsoft.com/ink/2010/main" type="writingRegion" rotatedBoundingBox="8559,1291 10114,1384 10080,1960 8525,1868"/>
        </emma:interpretation>
      </emma:emma>
    </inkml:annotationXML>
    <inkml:traceGroup>
      <inkml:annotationXML>
        <emma:emma xmlns:emma="http://www.w3.org/2003/04/emma" version="1.0">
          <emma:interpretation id="{A097A73C-D654-49EC-95AF-8724D255D836}" emma:medium="tactile" emma:mode="ink">
            <msink:context xmlns:msink="http://schemas.microsoft.com/ink/2010/main" type="paragraph" rotatedBoundingBox="8559,1291 10114,1384 10080,1960 8525,18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4090E6-C8E6-4A13-BEA6-7576F7147BA7}" emma:medium="tactile" emma:mode="ink">
              <msink:context xmlns:msink="http://schemas.microsoft.com/ink/2010/main" type="line" rotatedBoundingBox="8559,1291 10114,1384 10080,1960 8525,1868"/>
            </emma:interpretation>
          </emma:emma>
        </inkml:annotationXML>
        <inkml:traceGroup>
          <inkml:annotationXML>
            <emma:emma xmlns:emma="http://www.w3.org/2003/04/emma" version="1.0">
              <emma:interpretation id="{80617D40-8F20-4E38-A509-B342B4B42AAE}" emma:medium="tactile" emma:mode="ink">
                <msink:context xmlns:msink="http://schemas.microsoft.com/ink/2010/main" type="inkWord" rotatedBoundingBox="8559,1291 9832,1367 9798,1944 8525,186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-649-516 0,'35'18'266,"-17"-1"-219,-18 1 0,17-18-1,-17 17 48,0 19-78,0-19 93,0 1-46,-35-18 93,17 0 16,36 0 172,0 0-313,-1 0-16,19 18 32,-19-1-31,1 1 31,0-18 15,-1 18 16,-17-1-31,0 1-31,0-1 46,0 36-46,-17-53 15,-19 0-15,19 0 46,-19 0-62,-34 0 47,52 0 47,0 18 78</inkml:trace>
          <inkml:trace contextRef="#ctx0" brushRef="#br0" timeOffset="1975.9365">-138-551 0,'-88'53'78,"88"-36"-62,0 18-1,0 18-15,-18-35 16,18 0 0,-17 17-16,17-17 15,-35 17-15,35-18 78,0 1-62,0 0 0,-18-1 15,0 1-15,18 17 30,-35 18-30,17 18 47,18-54-32,0 1-16</inkml:trace>
          <inkml:trace contextRef="#ctx0" brushRef="#br0" timeOffset="3416.4463">21-463 0,'0'35'110,"0"-17"-95,0-1-15,-35 19 47,17-36-31,18 53 93,-18-18-62,89 18 141,-36-53-173,-17 0 32,0 0-31,-1 0-1,1 0 17,0 0 15,-1 0-47,1 0 46</inkml:trace>
          <inkml:trace contextRef="#ctx0" brushRef="#br0" timeOffset="4448.5401">197-322 0,'0'53'79,"-17"-53"-79,17 53 15,-18-36 1,18 1-16,0 0 15,-17-1 1,-1-17-16,18 18 16,0 17-1,-18-17 79,18 0-31</inkml:trace>
          <inkml:trace contextRef="#ctx0" brushRef="#br0" timeOffset="5768.5802">480-498 0,'0'17'93,"0"18"-93,-18-17 16,0 17-16,18-17 16,-17 17-1,-1 1 17,-17 34-17,35-52 1,0 17-1,0-17 32,-18 35-31,1-18 0,105-17 155,-53-18-171,18 0 16,-35 0 0,-1 0-16,18 0 15</inkml:trace>
        </inkml:traceGroup>
        <inkml:traceGroup>
          <inkml:annotationXML>
            <emma:emma xmlns:emma="http://www.w3.org/2003/04/emma" version="1.0">
              <emma:interpretation id="{BA171DC4-1940-4C8C-8B30-1573F8EE3C8C}" emma:medium="tactile" emma:mode="ink">
                <msink:context xmlns:msink="http://schemas.microsoft.com/ink/2010/main" type="inkWord" rotatedBoundingBox="9860,1649 10001,1658 9999,1683 9859,1675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с</emma:literal>
                </emma:interpretation>
                <emma:interpretation id="interp4" emma:lang="" emma:confidence="0">
                  <emma:literal>=</emma:literal>
                </emma:interpretation>
                <emma:interpretation id="interp5" emma:lang="" emma:confidence="0">
                  <emma:literal>€</emma:literal>
                </emma:interpretation>
              </emma:one-of>
            </emma:emma>
          </inkml:annotationXML>
          <inkml:trace contextRef="#ctx0" brushRef="#br0" timeOffset="7424.1926">638-199 0,'36'0'94,"-1"0"-78,-17 0-1,-1-17-15,1 17 16,0 0 62</inkml:trace>
        </inkml:traceGroup>
        <inkml:traceGroup>
          <inkml:annotationXML>
            <emma:emma xmlns:emma="http://www.w3.org/2003/04/emma" version="1.0">
              <emma:interpretation id="{5C443713-E2DD-4B54-8AFE-2867C7EFF247}" emma:medium="tactile" emma:mode="ink">
                <msink:context xmlns:msink="http://schemas.microsoft.com/ink/2010/main" type="inkWord" rotatedBoundingBox="9884,1372 9952,1376 9925,1820 9857,1816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6712.7523">727-498 0,'0'35'31,"0"-18"-31,0 1 16,-18 35 0,18-35-16,-18-1 15,18 19 1,0-19-16,-17 18 15,-1 1 1,18 17 15,0-18-15,0-17-16,0-1 16,-18 1 46,18 0-15</inkml:trace>
        </inkml:traceGroup>
        <inkml:traceGroup>
          <inkml:annotationXML>
            <emma:emma xmlns:emma="http://www.w3.org/2003/04/emma" version="1.0">
              <emma:interpretation id="{00213339-1260-4D06-BE76-2B14AA7C9DB6}" emma:medium="tactile" emma:mode="ink">
                <msink:context xmlns:msink="http://schemas.microsoft.com/ink/2010/main" type="inkWord" rotatedBoundingBox="10086,1410 10113,1412 10089,1816 10062,1815"/>
              </emma:interpretation>
              <emma:one-of disjunction-type="recognition" id="oneOf3">
                <emma:interpretation id="interp7" emma:lang="" emma:confidence="0">
                  <emma:literal>'</emma:literal>
                </emma:interpretation>
                <emma:interpretation id="interp8" emma:lang="" emma:confidence="0">
                  <emma:literal>1</emma:literal>
                </emma:interpretation>
                <emma:interpretation id="interp9" emma:lang="" emma:confidence="0">
                  <emma:literal>,</emma:literal>
                </emma:interpretation>
                <emma:interpretation id="interp10" emma:lang="" emma:confidence="0">
                  <emma:literal>!</emma:literal>
                </emma:interpretation>
                <emma:interpretation id="interp11" emma:lang="" emma:confidence="0">
                  <emma:literal>/</emma:literal>
                </emma:interpretation>
              </emma:one-of>
            </emma:emma>
          </inkml:annotationXML>
          <inkml:trace contextRef="#ctx0" brushRef="#br0" timeOffset="8440.4754">868-463 0,'0'17'62,"0"19"-46,0 17-16,0-36 15,0 36 1,0-18-16,0 18 31,0-35-15,0 17 0,0-17 30,0 0-46,0-1 32,0 1-17,0 0 1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46:26.55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14DB851-A064-44D3-8E7B-09E76EA5F1D3}" emma:medium="tactile" emma:mode="ink">
          <msink:context xmlns:msink="http://schemas.microsoft.com/ink/2010/main" type="inkDrawing" rotatedBoundingBox="9824,10354 10148,10097 10313,10305 9988,10562" semanticType="callout" shapeName="Other">
            <msink:sourceLink direction="with" ref="{CAC06E8D-E18F-44A4-82CF-EACB57EF5CF6}"/>
          </msink:context>
        </emma:interpretation>
      </emma:emma>
    </inkml:annotationXML>
    <inkml:trace contextRef="#ctx0" brushRef="#br0">0 177 0,'18'0'78,"17"17"-62,-35 1-16,35 0 47,18 35-32,-53-36 16,18-17 32,0 35-63,34-35 141,19-194-141,-36 142 15,-35 16-15,18 19 31,0-19-31,-1 36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46:28.25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FCB6D23-16F7-401E-8076-56344AFA73A5}" emma:medium="tactile" emma:mode="ink">
          <msink:context xmlns:msink="http://schemas.microsoft.com/ink/2010/main" type="inkDrawing" rotatedBoundingBox="10935,10441 11160,10344 11183,10395 10957,10493" semanticType="callout" shapeName="Other">
            <msink:sourceLink direction="with" ref="{CAC06E8D-E18F-44A4-82CF-EACB57EF5CF6}"/>
          </msink:context>
        </emma:interpretation>
      </emma:emma>
    </inkml:annotationXML>
    <inkml:trace contextRef="#ctx0" brushRef="#br0">0 88 0,'18'18'203,"0"-18"-109,-1 0-16,71-18 188,-52-17-251,-36 17 32,35 0-47,-17 1 47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38:59.28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FF87ADB-E6EF-44FE-B5F3-B289583B5FC9}" emma:medium="tactile" emma:mode="ink">
          <msink:context xmlns:msink="http://schemas.microsoft.com/ink/2010/main" type="inkDrawing" rotatedBoundingBox="22012,5142 22220,5529 22003,5645 21796,5258" shapeName="Other"/>
        </emma:interpretation>
      </emma:emma>
    </inkml:annotationXML>
    <inkml:trace contextRef="#ctx0" brushRef="#br0">2648 3981 0,'18'0'31,"0"0"-16,18 0 48,-18 0-63,1 0 31,17 0-31,-18 0 47,0 0 0,0 0-31,18 0 46,-18 0-46,0 0 77,0 18-30,-18 36-63,0-36 16,0 18 30,0 36-30,0-53 0,0-1-1,0 0-15,0 0 16,0 0 31,0 0-47,0 0 47,0 0-47,-18-18 250,0-18-250,18 0 15,0 0-15,-18 0 16,0 0 0,18 0-1,0 0 1,-18 18 15,-18-37-15,36 19-1,-18 0 1,0 0-16,18 0 47,-37 0-32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39:19.42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BFFAE91-D590-4F3D-8457-A2F31F6E8B31}" emma:medium="tactile" emma:mode="ink">
          <msink:context xmlns:msink="http://schemas.microsoft.com/ink/2010/main" type="writingRegion" rotatedBoundingBox="13910,8549 14756,8633 14613,10083 13767,10000"/>
        </emma:interpretation>
      </emma:emma>
    </inkml:annotationXML>
    <inkml:traceGroup>
      <inkml:annotationXML>
        <emma:emma xmlns:emma="http://www.w3.org/2003/04/emma" version="1.0">
          <emma:interpretation id="{D537BE43-7CD7-4C58-AE55-672F4CADCCF1}" emma:medium="tactile" emma:mode="ink">
            <msink:context xmlns:msink="http://schemas.microsoft.com/ink/2010/main" type="paragraph" rotatedBoundingBox="13910,8549 14756,8633 14613,10083 13767,100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DC6D7A-1BA2-4465-A135-C7209AB19CDA}" emma:medium="tactile" emma:mode="ink">
              <msink:context xmlns:msink="http://schemas.microsoft.com/ink/2010/main" type="line" rotatedBoundingBox="13910,8549 14720,8629 14716,8671 13906,8592"/>
            </emma:interpretation>
          </emma:emma>
        </inkml:annotationXML>
        <inkml:traceGroup>
          <inkml:annotationXML>
            <emma:emma xmlns:emma="http://www.w3.org/2003/04/emma" version="1.0">
              <emma:interpretation id="{DD133E5F-B05B-41D5-B428-F4E1DB523E35}" emma:medium="tactile" emma:mode="ink">
                <msink:context xmlns:msink="http://schemas.microsoft.com/ink/2010/main" type="inkWord" rotatedBoundingBox="13910,8549 14720,8629 14716,8671 13906,8592">
                  <msink:destinationLink direction="with" ref="{8DC722D8-2B9D-47DA-929E-735A7C1685AA}"/>
                  <msink:destinationLink direction="with" ref="{310B1F3C-158A-4393-B5D9-53C514ECAB9E}"/>
                </msink:context>
              </emma:interpretation>
            </emma:emma>
          </inkml:annotationXML>
          <inkml:trace contextRef="#ctx0" brushRef="#br0">-116-808 0,'126'0'234,"-90"0"-218,0 0-16,18 0 16,0 0 46,-36 0-31,0 0-31,0 0 16,19 0 0,-19 0-16,0 0 46,36 36-30,-18-36 31,-18 0-31,54 0 30,-54 0-46,18 0 63,-18 0-47,0 0-1,0 18 32,0-18-16,0 0 1,18 18-17,-18-18-15</inkml:trace>
        </inkml:traceGroup>
      </inkml:traceGroup>
      <inkml:traceGroup>
        <inkml:annotationXML>
          <emma:emma xmlns:emma="http://www.w3.org/2003/04/emma" version="1.0">
            <emma:interpretation id="{89A55A44-F6A4-4643-9822-8119261F1F96}" emma:medium="tactile" emma:mode="ink">
              <msink:context xmlns:msink="http://schemas.microsoft.com/ink/2010/main" type="line" rotatedBoundingBox="14234,9400 14662,9980 14440,10144 14012,9564"/>
            </emma:interpretation>
          </emma:emma>
        </inkml:annotationXML>
        <inkml:traceGroup>
          <inkml:annotationXML>
            <emma:emma xmlns:emma="http://www.w3.org/2003/04/emma" version="1.0">
              <emma:interpretation id="{B78AA99F-3481-4855-822F-B2343EEE1F0E}" emma:medium="tactile" emma:mode="ink">
                <msink:context xmlns:msink="http://schemas.microsoft.com/ink/2010/main" type="inkWord" rotatedBoundingBox="14234,9401 14249,9421 14027,9585 14012,956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431319.1806">0 177 0,'35'-18'516,"18"-17"-500,-17-1-1,-1 1-15,-17 18 16,-1-1 0,1 0 93</inkml:trace>
        </inkml:traceGroup>
        <inkml:traceGroup>
          <inkml:annotationXML>
            <emma:emma xmlns:emma="http://www.w3.org/2003/04/emma" version="1.0">
              <emma:interpretation id="{E9009567-962D-43FD-AA89-6DC6769AFC38}" emma:medium="tactile" emma:mode="ink">
                <msink:context xmlns:msink="http://schemas.microsoft.com/ink/2010/main" type="inkWord" rotatedBoundingBox="14586,9917 14643,9994 14512,10091 14455,10014"/>
              </emma:interpretation>
              <emma:one-of disjunction-type="recognition" id="oneOf1"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°</emma:literal>
                </emma:interpretation>
                <emma:interpretation id="interp3" emma:lang="" emma:confidence="0">
                  <emma:literal>о</emma:literal>
                </emma:interpretation>
                <emma:interpretation id="interp4" emma:lang="" emma:confidence="0">
                  <emma:literal>'</emma:literal>
                </emma:interpretation>
                <emma:interpretation id="interp5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433607.1003">476 582 0,'0'36'187,"0"-19"-46,0 1-126,0 0 32,18-18 188,17-18-220,1 0 32,-1-17-47,-35 17 78,0 1-62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55:45.95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5C6E301-6E7A-44D8-975D-2D5EDEF113C8}" emma:medium="tactile" emma:mode="ink">
          <msink:context xmlns:msink="http://schemas.microsoft.com/ink/2010/main" type="inkDrawing" rotatedBoundingBox="18254,1412 20670,1348 20672,1427 18256,1492" semanticType="underline" shapeName="Other">
            <msink:destinationLink direction="from" ref="{4236F5FC-09BC-4DBC-AE18-B8F2F20B6DCD}"/>
          </msink:context>
        </emma:interpretation>
      </emma:emma>
    </inkml:annotationXML>
    <inkml:trace contextRef="#ctx0" brushRef="#br0">2416 44 0,'0'-18'94,"-35"18"-47,-18 0-47,35 0 15,-17-17 1,17 17 15,-35 0-15,18 0-1,17 0 1,1 0 15,-36 0-15,35 0-1,1 0 32,-36 0-31,17 0 0,1 0-16,18 0 15,-19 0 1,1 0-16,17 0 15,1 0 1,-1 0-16,0 0 31,1 0 16,-1 0-31,-17 0-1,17 0 17,1 0-32,-1 0 15,-17 0-15,17 0 16,0 0 0,-17 0-16,0 0 15,17 0 1,1 0-16,-1 0 15,-17 0 1,-1 0-16,19 0 16,-19 0-1,-16 0-15,34 0 16,-53 0 0,54 0-1,-19 0 1,1 0-16,-18 0 31,36 0-15,-36 0-16,35 0 15,-17 0 1,17 0 46,0 0-46,-17 0-16,0 0 31,-53 0-15,35 17 0,35-17 15,-52 0-16,52 0-15,0 0 16,1 0 0,-19 0-16,1 0 15,0 18 1,0 0 0,17-18-16,0 0 15,1 0 1,-1 0-16,0 0 15,-17 17 48,17-17-63,1 0 16,-36 0-1,35 0 1,-17 0-1,17 0 95,1 0-110,-1 0 47,0 0 93,1 0-124,-1 0 156,1 0-172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55:37.03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BF8056B-6385-4CE0-AD97-24E9B75BDC09}" emma:medium="tactile" emma:mode="ink">
          <msink:context xmlns:msink="http://schemas.microsoft.com/ink/2010/main" type="inkDrawing" rotatedBoundingBox="18290,5485 19330,5481 19331,5516 18291,5520" semanticType="underline" shapeName="Other">
            <msink:destinationLink direction="to" ref="{4236F5FC-09BC-4DBC-AE18-B8F2F20B6DCD}"/>
          </msink:context>
        </emma:interpretation>
      </emma:emma>
    </inkml:annotationXML>
    <inkml:trace contextRef="#ctx0" brushRef="#br0">1040 34 0,'-17'0'188,"-1"0"-188,-17-18 31,17 18-31,1 0 47,-36 0-32,-18 0 1,36 0-16,17 0 16,-17 0-1,17 0-15,1 0 16,-1 0 0,-17 0 46,17 0-46,1 0-16,-19 0 15,19 0 1,-1 0-16,-17 0 16,17 0-1,0 0-15,1 0 31,-1 0-31,0 0 16,-17 0 0,18 0-1,-1 0 32,-17 0-31,17 0-1,0 0 1,1 0-16,-1 0 16,0 0 15,-52 0-15,-36 35 30,71-35 48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55:50.11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236F5FC-09BC-4DBC-AE18-B8F2F20B6DCD}" emma:medium="tactile" emma:mode="ink">
          <msink:context xmlns:msink="http://schemas.microsoft.com/ink/2010/main" type="inkDrawing" rotatedBoundingBox="18314,5393 18402,1478 18669,1484 18580,5399" semanticType="callout" shapeName="Other">
            <msink:sourceLink direction="to" ref="{2BF8056B-6385-4CE0-AD97-24E9B75BDC09}"/>
            <msink:sourceLink direction="from" ref="{85C6E301-6E7A-44D8-975D-2D5EDEF113C8}"/>
          </msink:context>
        </emma:interpretation>
      </emma:emma>
    </inkml:annotationXML>
    <inkml:trace contextRef="#ctx0" brushRef="#br0">194 0 0,'18'53'94,"-18"0"-79,0-18-15,0 18 16,0-35 0,0 52-16,0-17 15,0-35-15,0 35 16,0-18-1,0-17 1,0 17 0,0 0-16,0 0 31,0 1-31,0-19 16,0 1-16,0 17 15,0-17 1,0 17-16,0 18 15,0-35 1,0-1-16,0 19 16,0-1-1,0-17-15,0-1 16,0 18 0,0 1-16,0-1 15,0 18 1,0-35-16,-18 176 31,18-159-31,-18 71 16,18-71-16,0 36 15,-17 17 1,17-18-16,0-34 16,0 34-1,0-17 1,0 18-16,0-36 15,0 18 1,0-18-16,0 0 16,0 1-1,0 34-15,0-17 32,0 35-17,0-52 1,0 16-16,0 1 15,0-35 1,0 35-16,0-18 16,0 0-1,0 1-15,0-19 16,0 36-16,0 0 16,0-35-1,0 52-15,0-52 16,0 35-1,0-35-15,0 35 16,0-18 0,0 71-1,0-71 1,0 18 0,0-18-16,0 18 15,0-35 1,0-1-16,0 19 15,0-19 1,-18 36-16,18-35 31,0-1-31,0 1 16,0 0 0,0-1 15,0 19-16,0-19 17,0 1 77,0 17-62,0-17-47,0 17 16,0-17-1,0-1 1,0 19 62,0-19 16,0 1-16,0 17-63,0 0 32,0-17-31,0 0 109,0-54-31,0 19-94,0-18 15,-17-1 1,-19 1 0,36 0 30,0 17-46,-17 0 47,17-17-47,-18 18 16,18-1 0,0-17 15,-18-1-16,18-17 1,-17 36 0,17-18 46,-18 35-62,18-18 31,0 0 16,0 1 0,18 17 125,-1 0-141,19 0-31,-19 0 32,1 0-32,0 0 15,-1 0 32,1 0-31,-1 0-1,19 0 1,-19 0 31,19 0-16,-36 70 219,-18-35-250,0-17 31,1 0-31,17-1 16,0 1 0,0 0-1,0 17 32,0-17-31,-18-1-16,18 1 47,0 35-47,0 0 78,0-18-47,0-17 31,0-1-46,0 1-16,18-283 156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55:56.39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6BD601F-9B0B-445B-93A2-F99AF0BB8260}" emma:medium="tactile" emma:mode="ink">
          <msink:context xmlns:msink="http://schemas.microsoft.com/ink/2010/main" type="writingRegion" rotatedBoundingBox="19637,2648 13311,8490 12085,7163 18411,1321"/>
        </emma:interpretation>
      </emma:emma>
    </inkml:annotationXML>
    <inkml:traceGroup>
      <inkml:annotationXML>
        <emma:emma xmlns:emma="http://www.w3.org/2003/04/emma" version="1.0">
          <emma:interpretation id="{861110DA-9049-4622-80D1-688EA9396E93}" emma:medium="tactile" emma:mode="ink">
            <msink:context xmlns:msink="http://schemas.microsoft.com/ink/2010/main" type="paragraph" rotatedBoundingBox="19637,2648 13311,8490 12085,7163 18411,13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2E8078-20A5-420F-B276-16873669E37E}" emma:medium="tactile" emma:mode="ink">
              <msink:context xmlns:msink="http://schemas.microsoft.com/ink/2010/main" type="line" rotatedBoundingBox="19637,2648 13311,8490 12085,7163 18411,1321"/>
            </emma:interpretation>
          </emma:emma>
        </inkml:annotationXML>
        <inkml:traceGroup>
          <inkml:annotationXML>
            <emma:emma xmlns:emma="http://www.w3.org/2003/04/emma" version="1.0">
              <emma:interpretation id="{BD28D709-2D56-495C-A431-5871845FB7C9}" emma:medium="tactile" emma:mode="ink">
                <msink:context xmlns:msink="http://schemas.microsoft.com/ink/2010/main" type="inkWord" rotatedBoundingBox="18881,1830 17893,2743 17577,2400 18565,148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-530 864 0,'-35'0'109,"17"0"-93,-17 0-16,18 0 31,-1 0 1,18 18 46,-53-1-47,35-17-15,18 18 62,-35-18 15,0 35-93,35 0 16</inkml:trace>
          <inkml:trace contextRef="#ctx0" brushRef="#br0" timeOffset="-1129.0217">-653 864 0,'0'-18'125,"18"18"-109,-18 18 31,17 17-32,-17-17-15,0-1 47,0 1-47,35 17 16,-35-17 0,0 0 30,0-1-30,0 1 15,18-18 126</inkml:trace>
          <inkml:trace contextRef="#ctx0" brushRef="#br0" timeOffset="1104.2475">-794 846 0,'0'-17'47,"17"17"-32,1 0 32,0 0-31,-1 0 0,-17 17-16,18 1 46,0 0-46,-1-18 16,-17 17 47,18 1-63,0-1 46,-1 1 1,1 0 0,-1-1 31</inkml:trace>
          <inkml:trace contextRef="#ctx0" brushRef="#br0" timeOffset="-3297.0113">35 617 0,'35'0'93,"-17"0"-46,-1 0-16,1 0 63,0-18-63,35-52-15,-53 52 47,0 0-48,0-17 1,0 18 31,0-19-47,0 19 15,0-1 1,0 0 15,0-35-15,0 36-1,0-71 32,0 35 0,0 35 16,-18 0-63,0-35 109,18 36-46,-17 17 30,-1-18-46,0 1-31,-17 87 249,35-35-265,-18-17 16,18 17 0,0-17-16,0 17 15,0-17 1,0 17 0,0-17 30,0 52-30,0-34 0,0-19 15,0 36-15,0-35-1,0-1-15,-17 19 47,17 34-31,0-34 31,-18-19-47,1 1 15,17 17 110,0-17-109</inkml:trace>
        </inkml:traceGroup>
        <inkml:traceGroup>
          <inkml:annotationXML>
            <emma:emma xmlns:emma="http://www.w3.org/2003/04/emma" version="1.0">
              <emma:interpretation id="{FBEE4742-C0E3-442F-A145-EC3A3996926C}" emma:medium="tactile" emma:mode="ink">
                <msink:context xmlns:msink="http://schemas.microsoft.com/ink/2010/main" type="inkWord" rotatedBoundingBox="18143,3676 16890,4833 16078,3954 17331,279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2055.6095">-1464 2187 0</inkml:trace>
          <inkml:trace contextRef="#ctx0" brushRef="#br0" timeOffset="51047.1052">-1500 2169 0,'-88'0'0,"35"0"16,-35 0-1,0 0-15,17 0 16,18 0 0,18 0-16,-36 18 15,54-1 1,-18-17-16,17 18 15,0 0 17,1 52-17,17-34 1,-36-1-16,36-18 16,0 1-1,0 17-15,0 1 31,0 17-31,0-36 16,0 1-16,0-1 31,0 19-31,18-19 16,35 36 0,-53-35-16,35 35 15,0-35 1,-17-1-16,0 18 15,-1-35-15,1 36 16,17-1 31,71 36-47,-53-36 16,-18-18-1,1-17 1,16 0-1,-34 18-15,53-18 16,-18 0-16,0 0 16,17 0-1,-17 0-15,-35 0 16,-1 0 0,19 0-16,-19 0 31,1-18-31,17-17 15,0 0 1,-17 17 0,0-17-16,17-36 31,-35 36 0,35-88-15,-17 70-1,-18 17-15,0-34 16,0 52-16,17-35 16,-17 18-1,0 17-15,0 1 16,0-1 0,0-35 15,0-35-16,0 70 1,-35 1-16,-35-36 16,-1 18-1,1 35 1,-1-18-16,36 18 31,-18-35-31,18 35 16,-1 0-1,19 0-15,-1 0 16,-17 0-16,17 0 16,-17 0-1,17 0-15,-17 0 16,0 0 0,17 0-16,0 0 62,54 0 47</inkml:trace>
          <inkml:trace contextRef="#ctx0" brushRef="#br0" timeOffset="52207.9225">-1147 2222 0,'106'0'93,"-53"-18"-77,-18 18 31,-17 0-16,35-17-15,-36-1-1,19 1 1,-19-1-16,1 18 47,-1 0-32,1 0 1,0 0 0,17-18-16,-35 1 15,35-1 1,1 18 62,-19-18 63</inkml:trace>
          <inkml:trace contextRef="#ctx0" brushRef="#br0" timeOffset="54144.4039">-741 2028 0,'-18'0'47,"18"53"-32,0-35-15,0 17 16,0-17 0,0 17-1,0-18-15,0 36 47,18-35 47,105-124 15,-105 106-93,17-35-1,-35 17-15,18 18 16,-1-35 31,1 17-31,0 18 30,-18-17-30,17-1 15,1 18-15,-36-35 359,-17 17-375,0 18 31,17 0-31,0 0 47,1 0-47,-1 0 47,1 0-31,-1 0-1,0-18-15,-17 18 156</inkml:trace>
        </inkml:traceGroup>
        <inkml:traceGroup>
          <inkml:annotationXML>
            <emma:emma xmlns:emma="http://www.w3.org/2003/04/emma" version="1.0">
              <emma:interpretation id="{A4C16586-1428-45DF-8956-F554BF636D7E}" emma:medium="tactile" emma:mode="ink">
                <msink:context xmlns:msink="http://schemas.microsoft.com/ink/2010/main" type="inkWord" rotatedBoundingBox="14664,7240 13616,8208 12470,6967 13517,599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22351.6064">-4234 6156 0,'0'-53'63,"0"35"-48,0-17-15,0-1 16,0 1-1,-17 0-15,17-36 16,0-17 0,0 53-1,0-18 1,0 0-16,0 35 16,0-35-1,0 18-15,0-18 16,0 18-1,0-18 1,0 35-16,0-17 31,0 18-31,0-19 32,0 19 14,0-1-30,0 0 78</inkml:trace>
          <inkml:trace contextRef="#ctx0" brushRef="#br0" timeOffset="125623.9901">-4798 5379 0,'0'18'47,"0"70"-32,0-70 1,0 0 15,0 17-15,0-18 15,35 19 78,-17-1-62,-1-35-31,19 0-16,-19 0 16,36 0-1,-35 0 1,17 0-16,-17 0 15,-1-18 17,19 18-1,-1-17-31,18-1 47,-18 0-32,0 1 48,-35-1 78,18 1-110,-36-19 0,18 19-31,-35-1 16,0 18-1,-53-18 1,52 1 0,19-1-16,-36-17 15,18 35 1,17 0-1,-17-18 1,-1 18-16,19 0 16,-1 0-1,0 0 1,-17 0 0,17 0-1,-34 0 32</inkml:trace>
          <inkml:trace contextRef="#ctx0" brushRef="#br0" timeOffset="123850.3161">-5962 5468 0,'-18'0'78,"71"0"-63,35 0 1,71 0 0,-71 0-1,0 0-15,36 0 16,-71 0-1,-18 0-15,18 0 16,17 0 0,-17 0-1,-17 0-15,-1 0 16,53 0 0,-53 0-1,1 0 1,-1 0-16,0 0 15,-17 0 1,-1 0 0,1 0-16,17 0 15,-17 0 48,17 0-63,-17 0 15,0 0-15,17 0 32,-18 0-32,19 0 31,-19 0 31,-17 17-46,18-17-16,17 0 16,-17 0-1,17 18 32,-35 0-47,18-18 47,-36 17 109</inkml:trace>
        </inkml:traceGroup>
        <inkml:traceGroup>
          <inkml:annotationXML>
            <emma:emma xmlns:emma="http://www.w3.org/2003/04/emma" version="1.0">
              <emma:interpretation id="{837406F4-E234-4E97-8C4D-84C47FE85289}" emma:medium="tactile" emma:mode="ink">
                <msink:context xmlns:msink="http://schemas.microsoft.com/ink/2010/main" type="inkWord" rotatedBoundingBox="13187,6912 12885,7190 12645,6931 12947,6652"/>
              </emma:interpretation>
              <emma:one-of disjunction-type="recognition" id="oneOf3">
                <emma:interpretation id="interp3" emma:lang="" emma:confidence="0">
                  <emma:literal>о</emma:literal>
                </emma:interpretation>
                <emma:interpretation id="interp4" emma:lang="" emma:confidence="0">
                  <emma:literal>у</emma:literal>
                </emma:interpretation>
                <emma:interpretation id="interp5" emma:lang="" emma:confidence="0">
                  <emma:literal>.</emma:literal>
                </emma:interpretation>
                <emma:interpretation id="interp6" emma:lang="" emma:confidence="0">
                  <emma:literal>ъ</emma:literal>
                </emma:interpretation>
                <emma:interpretation id="interp7" emma:lang="" emma:confidence="0">
                  <emma:literal>з</emma:literal>
                </emma:interpretation>
              </emma:one-of>
            </emma:emma>
          </inkml:annotationXML>
          <inkml:trace contextRef="#ctx0" brushRef="#br0" timeOffset="127519.6027">-5327 5344 0,'-18'0'16,"18"35"0,-18 1-16,18-19 15,0 1 1,-17 17-16,17-17 31,-18 17-15,-17-17 124,17-18-77,-35 0-63,36 0 31,-1 0-31,-17 0 16,17-18-1,0 1 32,-17-1-47,17 0 16,18 1-1,-35-1 48,18 18-47,-1 0-1,-17 0 1,17 0-1,0-18 1,89-17 187,-36 35-187,0 0-1,1 0-15,-19 0 32,36 0-32,-35 0 15,35 0 1,-36 0-16,19 0 16,-1 0-1,0 0 79</inkml:trace>
        </inkml:traceGroup>
        <inkml:traceGroup>
          <inkml:annotationXML>
            <emma:emma xmlns:emma="http://www.w3.org/2003/04/emma" version="1.0">
              <emma:interpretation id="{F620369B-1D85-4891-A73E-B83490FF1EE6}" emma:medium="tactile" emma:mode="ink">
                <msink:context xmlns:msink="http://schemas.microsoft.com/ink/2010/main" type="inkWord" rotatedBoundingBox="12907,7281 12523,7637 12085,7163 12470,6807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20599.2634">-5927 6138 0,'0'-35'156,"0"17"-156,0 0 16,0 1-1,0-1-15,0 0 16,0-34 31,0 34-31,-18-17 15,18 17-16,0 0 32,0-17-31,0 17-16,0 1 16,0-1-1,-17 0-15,17-17 63,0 0-48,0 17-15,0 1 16,0-1 31,0 0-32,0 1 48,-18 17-47,18-36 15,0 19 16,0-36-32,0 35 63,0 1-31,0-1 0,0-17-31,0 17-1,0 0-15,0 1 47,0-1-31,0 1-16,0-1 16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56:41.42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9849F2C-41DE-477B-B869-B56440FB43AB}" emma:medium="tactile" emma:mode="ink">
          <msink:context xmlns:msink="http://schemas.microsoft.com/ink/2010/main" type="inkDrawing" rotatedBoundingBox="20725,2769 20740,2769 20740,2784 20725,2784" shapeName="Other"/>
        </emma:interpretation>
      </emma:emma>
    </inkml:annotationXML>
    <inkml:trace contextRef="#ctx0" brushRef="#br0">2275 1270 0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56:00.67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B086AF-5FAB-4784-A766-B9F447E81EA8}" emma:medium="tactile" emma:mode="ink">
          <msink:context xmlns:msink="http://schemas.microsoft.com/ink/2010/main" type="writingRegion" rotatedBoundingBox="15592,9842 15804,9842 15804,10001 15592,10001"/>
        </emma:interpretation>
      </emma:emma>
    </inkml:annotationXML>
    <inkml:traceGroup>
      <inkml:annotationXML>
        <emma:emma xmlns:emma="http://www.w3.org/2003/04/emma" version="1.0">
          <emma:interpretation id="{FA962B96-FF6D-4164-AE8C-1BA18983E029}" emma:medium="tactile" emma:mode="ink">
            <msink:context xmlns:msink="http://schemas.microsoft.com/ink/2010/main" type="paragraph" rotatedBoundingBox="15592,9842 15804,9842 15804,10001 15592,100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1B2052-AEB0-473C-8143-D3125BB53DF4}" emma:medium="tactile" emma:mode="ink">
              <msink:context xmlns:msink="http://schemas.microsoft.com/ink/2010/main" type="line" rotatedBoundingBox="15592,9842 15804,9842 15804,10001 15592,10001"/>
            </emma:interpretation>
          </emma:emma>
        </inkml:annotationXML>
        <inkml:traceGroup>
          <inkml:annotationXML>
            <emma:emma xmlns:emma="http://www.w3.org/2003/04/emma" version="1.0">
              <emma:interpretation id="{D39932C6-52AB-43F5-913E-8AAC9FFF8DB1}" emma:medium="tactile" emma:mode="ink">
                <msink:context xmlns:msink="http://schemas.microsoft.com/ink/2010/main" type="inkWord" rotatedBoundingBox="15592,9842 15804,9842 15804,10001 15592,10001"/>
              </emma:interpretation>
            </emma:emma>
          </inkml:annotationXML>
          <inkml:trace contextRef="#ctx0" brushRef="#br0">0 0 0,'35'0'187,"-17"35"-171,17-17-16,-35 17 47,36-35-16,-19 0-15,-17 18-1,18-1 32,35 19-47</inkml:trace>
          <inkml:trace contextRef="#ctx0" brushRef="#br0" timeOffset="1440.4098">35 141 0,'18'-18'125,"17"1"-109,-17-1 31,17 0-47,-17 18 15,17-35 79,-17 17-47</inkml:trace>
          <inkml:trace contextRef="#ctx0" brushRef="#br0" timeOffset="-1110.6777">106 17 0,'18'18'16,"-1"-18"-1,-34 0 126,-36 53-94,35-35 203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38:38.27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DC722D8-2B9D-47DA-929E-735A7C1685AA}" emma:medium="tactile" emma:mode="ink">
          <msink:context xmlns:msink="http://schemas.microsoft.com/ink/2010/main" type="inkDrawing" rotatedBoundingBox="16128,4056 16374,5530 15986,5594 15740,4121" semanticType="callout" shapeName="Other">
            <msink:sourceLink direction="with" ref="{DD133E5F-B05B-41D5-B428-F4E1DB523E35}"/>
          </msink:context>
        </emma:interpretation>
      </emma:emma>
    </inkml:annotationXML>
    <inkml:trace contextRef="#ctx0" brushRef="#br0">14 0 0,'18'0'562,"-18"54"-562,0-36 109,0 37-109,0-37 16,0 0 15,0 18-15,0-18 0,0 18 46,0-18-46,0 18 31,0-18-32,0 0 1,0 0 31,0 0-32,0 0-15,0 0 47,0 18-16,0-18-31,0 0 47,0 18 16,0 0-48,0-18 17,-18 18-17,18-18 32,0 0-31,0 0-16,0 0 15,0 0 1,0 0 0,0 0 31,0 0-1,0 18 1,0-18-47,0 0 47,0 18-31,0-18 31,0 0 0,0 18-1,0-18 1,0 18 47,0-18-78,0 0 46,0 18-15,0-18-16,0 0 16,0 0-31,0 0 78,0 0-94,0 18 109,0-18-47,0 0 1173,0 0-1235,18-18 62,0 0-46,0 0 0,18 18 30,-36 0-30,18-18 31,0 0 0,0 0-47,0 0 15,0 18 17,0-18 46,0 0-63,0 0 1,36 18 78,-54 0-79,18 0 32,18-18 0,-18 18 16,0 1-16,0-1 78,0 0-125,0 0 109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59:17.50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C2AD0E5-78D5-4E2C-91E9-108B62C4539D}" emma:medium="tactile" emma:mode="ink">
          <msink:context xmlns:msink="http://schemas.microsoft.com/ink/2010/main" type="inkDrawing" rotatedBoundingBox="8907,7826 14057,7869 14056,7902 8906,7858" semanticType="underline" shapeName="Other">
            <msink:destinationLink direction="with" ref="{948116C8-9A1B-4B3D-B865-AE6E67EB25DA}"/>
            <msink:destinationLink direction="with" ref="{995F3009-6341-44A5-9C6A-A474A92A9D69}"/>
          </msink:context>
        </emma:interpretation>
      </emma:emma>
    </inkml:annotationXML>
    <inkml:trace contextRef="#ctx0" brushRef="#br0">5150 35 0,'-17'0'0,"-1"0"32,1 0-32,-1 0 15,0 0 1,-17 0-16,-18 0 31,0 0-31,0 0 16,-35 0-16,17 0 15,-34 0 1,16 0-16,19 0 16,35 0-1,-1 0-15,1 0 16,-35 0 0,-89 0-1,35 0 1,-17 0-16,-123 0 15,87 0 1,-34 0-16,34 0 16,1-18-1,52 1 1,1 17-16,70 0 16,-71 0-1,1 0-15,17 0 16,-17 0-1,-1 0-15,1 0 16,35 0 0,17 0-16,-53 0 15,72 0 1,-19 0 0,-17 0-16,53 0 15,-54 0 1,-34 0-16,52 0 15,-17 0 1,53 0-16,-36 0 16,18 0-1,36 0-15,-19 0 16,1 0 0,18 0-1,-19 0 16,-17 0 1,0 0-17,1 0-15,34 0 16,-35 0 0,18 0-16,17 0 15,-35 0 1,18 0 93,0 0-93,17 0 124,-17 0-140,17 0 16,-17 0 47,17 0-1,-35 0-46,36 0-1,-1 0-15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59:32.03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CF6AD1-F065-4DE5-8DDE-C814F6990B17}" emma:medium="tactile" emma:mode="ink">
          <msink:context xmlns:msink="http://schemas.microsoft.com/ink/2010/main" type="inkDrawing" rotatedBoundingBox="14859,5104 15380,4585 15416,4621 14894,5140" semanticType="callout" shapeName="Other">
            <msink:sourceLink direction="with" ref="{B2F78FCB-04B6-42EB-A0EF-647DC51501B4}"/>
          </msink:context>
        </emma:interpretation>
      </emma:emma>
    </inkml:annotationXML>
    <inkml:trace contextRef="#ctx0" brushRef="#br0">512 0 0,'-53'71'109,"35"-54"-93,-34 18-1,52-17 1,-18-18-16,-17 35 16,-1-17-1,19 0 1,17-1 15,-18-17-15,0 0-1,-17 36 1,35-19 0,-17 1-16,-1-18 15,18 18 48,-18-1-63,1-17 15,-1 18 32,0 35-47,1-53 16,-1 35 31,-35 36-32,53-54 32,-18-17-31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59:33.83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BA08F4A-B124-4195-B4EA-10B0CE16FB3B}" emma:medium="tactile" emma:mode="ink">
          <msink:context xmlns:msink="http://schemas.microsoft.com/ink/2010/main" type="inkDrawing" rotatedBoundingBox="14927,4618 15265,5036 15242,5056 14904,4638" semanticType="callout" shapeName="Other">
            <msink:sourceLink direction="with" ref="{B2F78FCB-04B6-42EB-A0EF-647DC51501B4}"/>
          </msink:context>
        </emma:interpretation>
      </emma:emma>
    </inkml:annotationXML>
    <inkml:trace contextRef="#ctx0" brushRef="#br0">0 0 0,'35'0'250,"-17"18"-219,17 35-16,-17-36 48,35 54-63,-53-53 47,53 52-47,-36-70 15,1 18 1,-18 0-16,18-1 78,17 18-78,-17 1 63,-1-19-16,1-17-1,-18 18-46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10:00:01.66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70097E0-3533-49D4-8AD7-7BF47A7C8E6C}" emma:medium="tactile" emma:mode="ink">
          <msink:context xmlns:msink="http://schemas.microsoft.com/ink/2010/main" type="writingRegion" rotatedBoundingBox="17550,1428 21819,1428 21819,2821 17550,2821"/>
        </emma:interpretation>
      </emma:emma>
    </inkml:annotationXML>
    <inkml:traceGroup>
      <inkml:annotationXML>
        <emma:emma xmlns:emma="http://www.w3.org/2003/04/emma" version="1.0">
          <emma:interpretation id="{A9930F96-2DD4-434C-A3E2-533207EFB106}" emma:medium="tactile" emma:mode="ink">
            <msink:context xmlns:msink="http://schemas.microsoft.com/ink/2010/main" type="paragraph" rotatedBoundingBox="17550,1428 21819,1428 21819,2821 17550,28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4A2633-0AEF-4F19-B314-9B68D7AFC7DE}" emma:medium="tactile" emma:mode="ink">
              <msink:context xmlns:msink="http://schemas.microsoft.com/ink/2010/main" type="line" rotatedBoundingBox="17550,1428 21819,1428 21819,2821 17550,2821"/>
            </emma:interpretation>
          </emma:emma>
        </inkml:annotationXML>
        <inkml:traceGroup>
          <inkml:annotationXML>
            <emma:emma xmlns:emma="http://www.w3.org/2003/04/emma" version="1.0">
              <emma:interpretation id="{B2F78FCB-04B6-42EB-A0EF-647DC51501B4}" emma:medium="tactile" emma:mode="ink">
                <msink:context xmlns:msink="http://schemas.microsoft.com/ink/2010/main" type="inkWord" rotatedBoundingBox="17550,2134 18361,2134 18361,2821 17550,2821">
                  <msink:destinationLink direction="with" ref="{2ACF6AD1-F065-4DE5-8DDE-C814F6990B17}"/>
                  <msink:destinationLink direction="with" ref="{FBA08F4A-B124-4195-B4EA-10B0CE16FB3B}"/>
                  <msink:destinationLink direction="with" ref="{D421EC1B-03E3-486A-8C00-E93DD2AB4320}"/>
                  <msink:destinationLink direction="with" ref="{6DC2A24F-7089-450A-9761-5114602E1FAB}"/>
                  <msink:destinationLink direction="with" ref="{351D23C4-86A3-43EB-B1A3-B716EFE266A0}"/>
                  <msink:destinationLink direction="with" ref="{8873B30E-1B35-4F0D-8BAE-29622254191D}"/>
                  <msink:destinationLink direction="with" ref="{40F20FC8-DEF1-499D-81B7-9A345ED8358A}"/>
                  <msink:destinationLink direction="with" ref="{45D84855-C18E-4CBE-8FAA-E7B65DDF387D}"/>
                </msink:context>
              </emma:interpretation>
            </emma:emma>
          </inkml:annotationXML>
          <inkml:trace contextRef="#ctx0" brushRef="#br0">811 25 0,'-17'-17'16,"-36"17"-16,-18 0 15,-52 0 1,-71 52-16,88 54 15,18-17 1,52-72-16,-52 71 16,53-70 15</inkml:trace>
          <inkml:trace contextRef="#ctx0" brushRef="#br0" timeOffset="1168.1799">18 78 0,'105'194'31,"-69"-123"-31,-1-18 16,-17-36 0,35 19-16,-36-1 15,1 18 1,17-18-16,-17-35 47,-1 35-32,-17-17 32,36 17-47,-19-17 47,1-1-31</inkml:trace>
        </inkml:traceGroup>
        <inkml:traceGroup>
          <inkml:annotationXML>
            <emma:emma xmlns:emma="http://www.w3.org/2003/04/emma" version="1.0">
              <emma:interpretation id="{3C30A5E4-BCFF-4CEF-BBAE-A0602B881C40}" emma:medium="tactile" emma:mode="ink">
                <msink:context xmlns:msink="http://schemas.microsoft.com/ink/2010/main" type="inkWord" rotatedBoundingBox="21466,1428 21819,1428 21819,2063 21466,2063">
                  <msink:destinationLink direction="with" ref="{EA78636E-EDC3-41B3-B3A3-BB46C5D5F885}"/>
                  <msink:destinationLink direction="with" ref="{A018A8CF-96BD-4108-949E-012BB6AA52BB}"/>
                  <msink:destinationLink direction="with" ref="{8A07D52F-89B6-49F5-B646-091925715484}"/>
                  <msink:destinationLink direction="with" ref="{45D84855-C18E-4CBE-8FAA-E7B65DDF387D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3416.0685">4269-698 0,'-71'53'16,"0"0"-16,-17 35 15,53-17 1,0-18-16,35-1 16,-36 1-16,36-17 15,-17-19 1,17 1-16,0 0 15,0-1 32</inkml:trace>
          <inkml:trace contextRef="#ctx0" brushRef="#br0" timeOffset="2752.0085">3969-416 0,'17'124'16,"1"-71"-1,0 0-15,17-1 16,-17-34 0,-18 17-1,17-17 1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10:00:37.58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5424DB1-DDAC-4B94-8FC5-8A93879F7FC8}" emma:medium="tactile" emma:mode="ink">
          <msink:context xmlns:msink="http://schemas.microsoft.com/ink/2010/main" type="inkDrawing" rotatedBoundingBox="4973,7196 9560,7196 9560,7211 4973,7211" semanticType="callout" shapeName="Other">
            <msink:destinationLink direction="with" ref="{F4F1AE1B-BD92-4711-B7F2-3B496B6A6854}"/>
          </msink:context>
        </emma:interpretation>
      </emma:emma>
    </inkml:annotationXML>
    <inkml:trace contextRef="#ctx0" brushRef="#br0">4587 0 0,'-71'0'203,"-35"0"-203,0 0 15,-52 0-15,-19 0 16,-828 0 0,670 0-1,17 0 1,-35 0-16,-17 0 15,52 0 1,1 0-16,52 0 16,71 0-1,-17 0-15,87 0 16,36 0 0,35 0-16,35 0 31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10:00:39.69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34EA729-4D93-4744-B9C0-A17A5032E1DE}" emma:medium="tactile" emma:mode="ink">
          <msink:context xmlns:msink="http://schemas.microsoft.com/ink/2010/main" type="inkDrawing" rotatedBoundingBox="7122,2537 9519,2385 9524,2451 7126,2602" shapeName="Other">
            <msink:destinationLink direction="with" ref="{F4F1AE1B-BD92-4711-B7F2-3B496B6A6854}"/>
          </msink:context>
        </emma:interpretation>
      </emma:emma>
    </inkml:annotationXML>
    <inkml:trace contextRef="#ctx0" brushRef="#br0">2399 3 0,'-35'0'62,"-71"0"-46,89 0-16,-19 0 15,-17 0 1,0 0-16,0 0 31,36 0-15,-54 0-16,1 0 15,17 0 1,-71 0-16,71 0 16,1 0-1,16 0-15,-105 0 32,88 0-32,36 0 15,-54 53 1,36-53-16,-18 0 15,-18 0 1,54 0 0,-54 0-16,18 0 15,18 0 1,-18 0-16,18 0 16,-18 0-1,0 0-15,18 18 16,-18-18-1,-18 0-15,-123 53 32,141-53-17,18 0 32,17 0-31,-35 0-16,18 0 15,-18 0-15,18 0 16,-18 0 0,35 0-16,-35 0 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59:12.31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48116C8-9A1B-4B3D-B865-AE6E67EB25DA}" emma:medium="tactile" emma:mode="ink">
          <msink:context xmlns:msink="http://schemas.microsoft.com/ink/2010/main" type="inkDrawing" rotatedBoundingBox="8784,8197 8966,5483 9055,5489 8874,8203" semanticType="callout" shapeName="Other">
            <msink:sourceLink direction="with" ref="{AC2AD0E5-78D5-4E2C-91E9-108B62C4539D}"/>
            <msink:sourceLink direction="with" ref="{9E933A1E-AFDB-4A73-8575-DB81C0F0CAEF}"/>
          </msink:context>
        </emma:interpretation>
      </emma:emma>
    </inkml:annotationXML>
    <inkml:trace contextRef="#ctx0" brushRef="#br0">-8555 3359 0,'-18'0'250,"18"18"-203,0-1-32,0 1 1,0 0-16,0-1 15,0 36 1,0-35 15,0 17-31,0-17 32,0-1-32,0 1 15,0 0 16,0-1-15,0 18 15,0-17-15,0 35 31,0-35-47,0 52 47,0-52-16,0 17-31,0 0 31,0-17-31,0 0 16,0 17-1,0 0-15,0-17 16,0 52 0,0-34-1,0-1 1,0-17-16,0 35 16,0-36-1,0 36-15,0-18 16,0 18-16,0 18 31,0-18-31,-35 0 16,18 35-1,17 0-15,-18-17 16,18-54 0,0 36-16,-18 18 15,18-54-15,-35 107 31,35-54-31,0-34 16,-18 34 0,18-34-16,0 34 15,0-17 1,0 18-16,0 17 16,0-18-1,0 1-15,0 17 16,0-53-1,0 36-15,0-18 16,0-36-16,0 19 16,0-19-1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59:15.82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5F3009-6341-44A5-9C6A-A474A92A9D69}" emma:medium="tactile" emma:mode="ink">
          <msink:context xmlns:msink="http://schemas.microsoft.com/ink/2010/main" type="inkDrawing" rotatedBoundingBox="14044,6613 14058,8253 13999,8254 13985,6614" semanticType="callout" shapeName="Other">
            <msink:sourceLink direction="with" ref="{AC2AD0E5-78D5-4E2C-91E9-108B62C4539D}"/>
          </msink:context>
        </emma:interpretation>
      </emma:emma>
    </inkml:annotationXML>
    <inkml:trace contextRef="#ctx0" brushRef="#br0">-3563 4488 0,'0'35'422,"0"-17"-375,0 35-31,0-18-1,0 36 1,18-36 0,-18-18-16,0 1 15,0 0 1,0 17-16,0-17 16,0-1-16,0 19 15,0-19 1,0 18-16,0-17 15,0 35 1,0-35 0,0-1-1,0 36-15,0-35 16,0 35 0,0 35-1,0-70 1,0 52-16,0-52 15,0 17 1,0 0-16,0 1 16,0-1-16,0 18 31,0 0-15,0-36-1,0 36-15,0-17 16,0-1-1,0 0-15,0 18 16,0-35-16,0-1 16,0 36-1,0-35 1,0 0 0,0-1-16,0 1 15,0-1 1,0 1-16,0 17 15,0 1 1,0-19 0,52-158 93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10:00:41.54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4F1AE1B-BD92-4711-B7F2-3B496B6A6854}" emma:medium="tactile" emma:mode="ink">
          <msink:context xmlns:msink="http://schemas.microsoft.com/ink/2010/main" type="inkDrawing" rotatedBoundingBox="7374,7019 7425,2575 7615,2577 7565,7021" semanticType="callout" shapeName="Other">
            <msink:sourceLink direction="with" ref="{15424DB1-DDAC-4B94-8FC5-8A93879F7FC8}"/>
            <msink:sourceLink direction="with" ref="{934EA729-4D93-4744-B9C0-A17A5032E1DE}"/>
          </msink:context>
        </emma:interpretation>
      </emma:emma>
    </inkml:annotationXML>
    <inkml:trace contextRef="#ctx0" brushRef="#br0">0 0 0,'0'70'16,"0"-35"-16,0 89 16,0-36-1,0 88-15,36-52 16,-19-1-1,-17-34 1,18 34-16,-18-17 16,35 35-1,-17-18-15,-1 1 16,1-18 0,-18-18-16,0-53 15,0 53 1,0-35-16,0 18 15,0 52 1,0-52 0,0-1-16,0 19 15,0-54 1,0 53-16,0 0 16,0-35-1,0 18-15,0-1 16,0 1-1,0 17-15,-18-35 16,18 0 0,-17 70-16,17-70 15,-18 53 1,-17-35 0,17-1-16,1 107 31,17-160-31,0 36 15,0-35 1,0 35-16,0-18 16,0 0-1,0 1-15,0 17 16,0-36-16,0 36 16,0-35-1,0 17-15,0 0 16,0 18-1,0-35 17,0 17-32,0 0 31,0 1-31,0-19 16,0 1-1,0 17 1,0-17-1,0 0 1,0-1 47,0 1-17,0-1-46,0 19 16,0-19 0,-18 1 31,18 17 31,0-17-63,0 0 298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10:00:45.79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21EC1B-03E3-486A-8C00-E93DD2AB4320}" emma:medium="tactile" emma:mode="ink">
          <msink:context xmlns:msink="http://schemas.microsoft.com/ink/2010/main" type="inkDrawing" rotatedBoundingBox="17885,4831 17908,7883 17889,7884 17866,4832" semanticType="callout" shapeName="Other">
            <msink:sourceLink direction="with" ref="{B2F78FCB-04B6-42EB-A0EF-647DC51501B4}"/>
            <msink:sourceLink direction="with" ref="{A39AA8A1-6596-40E2-8202-0DC14C0D5F66}"/>
          </msink:context>
        </emma:interpretation>
      </emma:emma>
    </inkml:annotationXML>
    <inkml:trace contextRef="#ctx0" brushRef="#br0">0 0 0,'0'18'172,"18"35"-157,-18-35 1,0-1-16,0 54 15,0-54-15,0 36 16,0 35 0,0-70-1,0 17 1,0 1-16,0-1 16,0 0-1,0 0-15,0 1 16,0 17-1,0-36-15,0 19 16,0 17 0,0-18-16,0 18 15,0 0 1,0 0-16,0-18 16,0 18-1,0-36 1,0 72-1,0-54 1,0 18-16,0-18 16,0 18-1,0 0-15,0 0 16,0-36-16,0 36 16,0-35-1,0 17-15,0 1 16,0-1-1,0 0-15,0 18 16,0 0 0,0 0-16,0 0 15,0 0 1,0 70 0,0-88-1,0 36-15,0-53 16,0 35-16,0 17 15,0-52 1,18 52-16,-18-52 16,0 35-1,0-18-15,0 0 32,0 1-32,0 17 15,0-18-15,0 18 16,0-18-1,0 0-15,0 18 16,0 53 0,0-88-1,0 17 1,0-17-16,0 17 16,0-17-1,0-1-15,0 1 47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38:29.40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10B1F3C-158A-4393-B5D9-53C514ECAB9E}" emma:medium="tactile" emma:mode="ink">
          <msink:context xmlns:msink="http://schemas.microsoft.com/ink/2010/main" type="inkDrawing" rotatedBoundingBox="16010,6068 16079,4465 16118,4467 16050,6070" semanticType="callout" shapeName="Other">
            <msink:sourceLink direction="with" ref="{DD133E5F-B05B-41D5-B428-F4E1DB523E35}"/>
          </msink:context>
        </emma:interpretation>
      </emma:emma>
    </inkml:annotationXML>
    <inkml:trace contextRef="#ctx0" brushRef="#br0">61 0 0,'0'18'188,"0"0"-141,0 0 46,0 0-93,0 0 79,0 0-64,0 0 32,0 18 0,0-18-16,0 0 16,0 18 0,0-18-31,0 0 46,0 18-46,-18 0-1,18-18 63,0 0-62,0 18 31,0-18-47,0 0 47,0 0-32,0 18 48,0-18-47,0 0-1,0 18 16,0-18-15,0 0 15,-18 36 32,0-36-48,18 0 64,0 0-48,0 0 16,0 0-32,0 0-15,0 0 63,0 0-16,0 0-47,0 0 15,0 0 79,0 0-94,0 0 47,0 0 0,0 0-32,0 18 32,0-18-47,0 1 63,0 17-48,0 0 32,0-18-31,0 0 0,0 0 46,0 18-46,0-18-16,0 0 62,0 18-15,0-18-16,0 0 16,0 0-31,0 0 31,0 0-47,0 18 62,0 0 16,0 0-31,0-18 16,0 0-16,0 0-16,0 0 16,0 0-32,0 0 17,0 18 30,0-18 47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10:00:48.20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78636E-EDC3-41B3-B3A3-BB46C5D5F885}" emma:medium="tactile" emma:mode="ink">
          <msink:context xmlns:msink="http://schemas.microsoft.com/ink/2010/main" type="inkDrawing" rotatedBoundingBox="22578,4814 22704,8236 22598,8240 22472,4818" semanticType="callout" shapeName="Other">
            <msink:sourceLink direction="with" ref="{3C30A5E4-BCFF-4CEF-BBAE-A0602B881C40}"/>
            <msink:sourceLink direction="with" ref="{A39AA8A1-6596-40E2-8202-0DC14C0D5F66}"/>
          </msink:context>
        </emma:interpretation>
      </emma:emma>
    </inkml:annotationXML>
    <inkml:trace contextRef="#ctx0" brushRef="#br0">30 0 0,'0'17'94,"0"36"-63,0-35-31,0 0 16,0 17 0,0 53-16,0-53 15,0 1 1,0-19 0,0 36-16,0-35 15,0 35 1,0 52-1,0-69 1,0 17-16,0-18 16,0 36-1,0-19-15,0-34 16,0 53 0,0-18-16,0-18 15,0 18-15,0 0 16,0-18-1,0 18-15,0 0 16,0 0 0,0-36-16,0 36 15,0-35 1,0 141 0,0-124-1,0 18-15,0-36 16,0 36-1,0 0 1,0-17-16,0 34 16,0 18-1,0-52-15,0 52 16,0 0 0,0 0-16,0 36 15,36-107 1,-19 107-16,-17-89 15,18 18 1,0 159-16,-18 52 16,0-193-1,0-18 1,0 0-16,53 35 16,-53-71-1,0 19-15,0-19 31,0 1-31,0 0 47,-18-36 47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10:00:50.51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9AA8A1-6596-40E2-8202-0DC14C0D5F66}" emma:medium="tactile" emma:mode="ink">
          <msink:context xmlns:msink="http://schemas.microsoft.com/ink/2010/main" type="inkDrawing" rotatedBoundingBox="18149,7762 22382,7724 22383,7804 18150,7841" semanticType="underline" shapeName="Other">
            <msink:destinationLink direction="with" ref="{D421EC1B-03E3-486A-8C00-E93DD2AB4320}"/>
            <msink:destinationLink direction="with" ref="{EA78636E-EDC3-41B3-B3A3-BB46C5D5F885}"/>
          </msink:context>
        </emma:interpretation>
      </emma:emma>
    </inkml:annotationXML>
    <inkml:trace contextRef="#ctx0" brushRef="#br0">0 71 0,'0'-18'94,"17"18"-79,36 0-15,18 0 16,17 18-1,35-18-15,1 0 16,-18 0-16,53 0 16,-36 0-1,106 0-15,-105 0 16,-1 0 0,54 0-16,175 0 31,-263 0-31,34 0 15,-17 0 1,0 0 0,-18 0-16,0 0 15,36 0 1,-36 0-16,0 0 16,71 17-1,-124-17-15,36 0 16,-19 0-1,37 0-15,-72 0 16,1 0 0,35 0-16,53-17 31,-53-1-15,-36 18-16,36 0 15,-35 0 1,35 0-16,0-18 15,-36 18 1,36 0-16,0 0 16,0 0-1,-35 0-15,52 0 16,-17 0 0,-18 0-16,18 0 15,-35-17 1,35 17 46,-35 0-46,34 0 0,-34 0-16,17 0 31,-17 0 47,-18-18-62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59:22.56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DC2A24F-7089-450A-9761-5114602E1FAB}" emma:medium="tactile" emma:mode="ink">
          <msink:context xmlns:msink="http://schemas.microsoft.com/ink/2010/main" type="inkDrawing" rotatedBoundingBox="18194,7228 18553,6639 18626,6684 18266,7272" semanticType="callout" shapeName="Other">
            <msink:sourceLink direction="with" ref="{B2F78FCB-04B6-42EB-A0EF-647DC51501B4}"/>
          </msink:context>
        </emma:interpretation>
      </emma:emma>
    </inkml:annotationXML>
    <inkml:trace contextRef="#ctx0" brushRef="#br0">1076 4558 0,'-18'0'78,"-105"124"-78,70-89 16,18 18-1,17 0-15,0-18 16,1-17-16,17 17 16,-18 0-1,18 1 48,-35-19-63,35 1 47,-18 35-47,1 0 31,17-36 16,0-87 46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59:23.53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1D23C4-86A3-43EB-B1A3-B716EFE266A0}" emma:medium="tactile" emma:mode="ink">
          <msink:context xmlns:msink="http://schemas.microsoft.com/ink/2010/main" type="inkDrawing" rotatedBoundingBox="18269,6753 18747,6924 18732,6967 18253,6796" semanticType="callout" shapeName="Other">
            <msink:sourceLink direction="with" ref="{B2F78FCB-04B6-42EB-A0EF-647DC51501B4}"/>
          </msink:context>
        </emma:interpretation>
      </emma:emma>
    </inkml:annotationXML>
    <inkml:trace contextRef="#ctx0" brushRef="#br0">706 4664 0,'17'0'62,"1"0"-46,35 0-16,-18 18 15,36 0 1,-54-18-16,36 17 16,0 18-1,-18-35-15,1 18 16,-19 0-16,1-18 15,-1 17 1,1 1-16,0 0 47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10:00:58.89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E85F352-C016-4F89-910F-2E60780CDB18}" emma:medium="tactile" emma:mode="ink">
          <msink:context xmlns:msink="http://schemas.microsoft.com/ink/2010/main" type="inkDrawing" rotatedBoundingBox="19496,7673 19582,7249 19870,7307 19785,7731" semanticType="enclosure" shapeName="Other"/>
        </emma:interpretation>
      </emma:emma>
    </inkml:annotationXML>
    <inkml:trace contextRef="#ctx0" brushRef="#br0">8 70 0,'0'36'94,"0"-1"-63,0-17-15,0-1-16,0 1 15,0-1 16,0 1 16,0 0-31,0-1 0,0 19-1,0-1 1,0 0 62,17-17 78,1-18-140,0 0 31,-1 0-32,1 0 32,17 0-16,-17 17 16,0-17 0,17 0 16,-18 0 30,1 0-77,-18-35 172,0 0-188,0 17 31,0 1-31,0-1 47,0 0-47,0 1 47,0-19-32,0 19-15,0-1 16,18-35 31,-1 36-32,-17-19 79,18 36-78,-18-17 31,0-1-47,0 0 46,0 1 95,-18 17-63,-17 0-15,17 0-48,1 0 1,-36 0 78,35 0-79,1 0 32,-1 0-31,0 17-1,1-17 79,-1 36-63,0-36 16,1 0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59:52.95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873B30E-1B35-4F0D-8BAE-29622254191D}" emma:medium="tactile" emma:mode="ink">
          <msink:context xmlns:msink="http://schemas.microsoft.com/ink/2010/main" type="inkDrawing" rotatedBoundingBox="11607,1477 12248,1245 12281,1337 11641,1568" semanticType="callout" shapeName="Other">
            <msink:sourceLink direction="with" ref="{B2F78FCB-04B6-42EB-A0EF-647DC51501B4}"/>
            <msink:sourceLink direction="with" ref="{9E933A1E-AFDB-4A73-8575-DB81C0F0CAEF}"/>
          </msink:context>
        </emma:interpretation>
      </emma:emma>
    </inkml:annotationXML>
    <inkml:trace contextRef="#ctx0" brushRef="#br0">-1711-5292 0,'-18'0'15,"-35"0"1,-17 0-16,-18 0 16,-18 35-1,71-17-15,-18 0 16,17 17 0,19-35-16,17 18 15,-18-18 1,-17 0-16,17 35 47,0-17-32,1-18 32,-1 35-31,-17 0-1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59:53.87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0F20FC8-DEF1-499D-81B7-9A345ED8358A}" emma:medium="tactile" emma:mode="ink">
          <msink:context xmlns:msink="http://schemas.microsoft.com/ink/2010/main" type="inkDrawing" rotatedBoundingBox="11804,1404 12118,1673 12093,1702 11779,1434" semanticType="callout" shapeName="Other">
            <msink:sourceLink direction="with" ref="{B2F78FCB-04B6-42EB-A0EF-647DC51501B4}"/>
            <msink:sourceLink direction="with" ref="{9E933A1E-AFDB-4A73-8575-DB81C0F0CAEF}"/>
          </msink:context>
        </emma:interpretation>
      </emma:emma>
    </inkml:annotationXML>
    <inkml:trace contextRef="#ctx0" brushRef="#br0">-2187-5204 0,'53'53'79,"-18"-17"-64,-17-36 1,-18 17-16,17 18 15,18-17 1,-35 0 15,71 35-15,-36-36-16,1-17 62,-19 18-15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10:00:09.41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018A8CF-96BD-4108-949E-012BB6AA52BB}" emma:medium="tactile" emma:mode="ink">
          <msink:context xmlns:msink="http://schemas.microsoft.com/ink/2010/main" type="inkDrawing" rotatedBoundingBox="22573,2477 22995,2990 22961,3018 22540,2505" semanticType="callout" shapeName="Other">
            <msink:sourceLink direction="with" ref="{3C30A5E4-BCFF-4CEF-BBAE-A0602B881C40}"/>
          </msink:context>
        </emma:interpretation>
      </emma:emma>
    </inkml:annotationXML>
    <inkml:trace contextRef="#ctx0" brushRef="#br0">4992 378 0,'17'18'47,"89"70"-47,-70-35 16,-1-18-16,0 0 15,0 18 1,1-35-16,-36-1 16,17 1-1,19 35 32,-36-35-31,17 17 31,1 0-47,17 1 62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10:00:07.73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A07D52F-89B6-49F5-B646-091925715484}" emma:medium="tactile" emma:mode="ink">
          <msink:context xmlns:msink="http://schemas.microsoft.com/ink/2010/main" type="inkDrawing" rotatedBoundingBox="22667,2922 23069,2424 23124,2468 22722,2966" semanticType="callout" shapeName="Other">
            <msink:sourceLink direction="with" ref="{3C30A5E4-BCFF-4CEF-BBAE-A0602B881C40}"/>
          </msink:context>
        </emma:interpretation>
      </emma:emma>
    </inkml:annotationXML>
    <inkml:trace contextRef="#ctx0" brushRef="#br0">5574 343 0,'-53'53'31,"35"-36"-31,1 1 16,-36 17-1,35-35-15,-70 71 16,88-54-1,-35 19-15,-1 34 16,36-52-16,-17-1 16,-19 36-1,36-35-15,0 0 16,-17-18 0,17 17 15,0 1-16,-18 0 32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10:08:18.35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FFE7DB3-C0F2-4B2F-A7A1-7C4A67BDBE59}" emma:medium="tactile" emma:mode="ink">
          <msink:context xmlns:msink="http://schemas.microsoft.com/ink/2010/main" type="inkDrawing" rotatedBoundingBox="9154,3041 9278,3052 9277,3068 9153,3057" shapeName="Other"/>
        </emma:interpretation>
      </emma:emma>
    </inkml:annotationXML>
    <inkml:trace contextRef="#ctx0" brushRef="#br0">0 2 0,'53'0'141,"-18"0"-32,-17 0-31,-1 17-78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38:54.35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BBBC61-5568-41BE-942A-8CB79A35C910}" emma:medium="tactile" emma:mode="ink">
          <msink:context xmlns:msink="http://schemas.microsoft.com/ink/2010/main" type="inkDrawing" rotatedBoundingBox="19265,1193 22346,5486 22073,5682 18992,1389" semanticType="callout" shapeName="Other">
            <msink:sourceLink direction="with" ref="{38A84A75-0030-49E2-B099-6AFA61B4DDDC}"/>
            <msink:sourceLink direction="with" ref="{68B58F27-9F68-4C62-9498-45D39FD6314F}"/>
          </msink:context>
        </emma:interpretation>
      </emma:emma>
    </inkml:annotationXML>
    <inkml:trace contextRef="#ctx0" brushRef="#br0">2937 4396 0,'-18'0'78,"18"-18"-62,0 0-1,0 0-15,-18-18 16,0 18-16,18-36 15,0 18 1,0 17-16,-36-35 16,18 0 31,0-54-47,18 72 15,0 18 1,0-54-1,-18 36 1,18 18 0,-36 0-16,36-18 15,0 18 1,0-18 0,-19 18-1,19 0 1,-18-18-16,18 18 47,-54-54-32,36 54-15,18-36 16,-36 36 0,0-18-16,18 0 31,-18 0-31,36 18 47,-72-54-47,36 54 47,0-18-32,36 18 1,-18 0-16,0 18 47,18-18 15,-36-18-46,0 36 31,0-18-32,18 18-15,0-18 47,0-18-31,-18 18-16,18 18 15,0-18 1,18 0 31,-54 0-31,36-19-16,0 19 15,0-18 1,0 18 15,-18-18-15,-18-18-1,54 36 32,-54-36-47,36 36 16,0-18-1,0 18-15,0 0 16,0 0 0,18 0-16,-18 18 15,0-36 1,0 18 15,-18-36-15,18 18-16,0 0 31,0 36-31,18-36 16,-54-18-1,54 18 1,-18 18 0,-18 18 30,-19-108-30,37 90 0,-18-36-16,18 18 47,-54-108-47,54 126 15,0 0 1,18 0-16,-18-18 15,0 18 1,0 0-16,0-18 31,-18-19-31,18 37 16,0 0 0,18 0-1,0 0-15,-36 0 16,0-18-1,18 0-15,18 18 16,-36 0 0,36 0-16,-18-36 15,18 36 1,-54-18-16,36 0 16,0 0-16,0-18 15,-18 36 1,-18-90-1,36 90 1,-18-18-16,-18-36 16,36 54-1,18 0-15,-36-36 16,0 18 0,18 0-16,-18 0 15,0 0 1,36 18-16,-54-54 15,18 36-15,0-36 16,0 36 0,18-18-1,-36-1 1,36 19-16,-37-54 31,19 36-31,0 0 16,0 36-16,18-18 15,-18 18 1,36 0-16,0 0 31,-18 0-31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10:08:22.91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5D84855-C18E-4CBE-8FAA-E7B65DDF387D}" emma:medium="tactile" emma:mode="ink">
          <msink:context xmlns:msink="http://schemas.microsoft.com/ink/2010/main" type="inkDrawing" rotatedBoundingBox="19958,3212 20543,2752 20584,2804 19999,3264" semanticType="callout" shapeName="Other">
            <msink:sourceLink direction="with" ref="{3C30A5E4-BCFF-4CEF-BBAE-A0602B881C40}"/>
            <msink:sourceLink direction="with" ref="{B2F78FCB-04B6-42EB-A0EF-647DC51501B4}"/>
          </msink:context>
        </emma:interpretation>
      </emma:emma>
    </inkml:annotationXML>
    <inkml:trace contextRef="#ctx0" brushRef="#br0">600 0 0,'-18'0'16,"1"0"0,-1 0-16,0 0 15,1 0 1,-1 0 15,-35 53-15,35-36-16,1 19 31,-18-1 16,-1-35-31,36 18-16,-17-1 15,-19 1 1,1 0-1,0 17 1,35-18 47,-35-17-63,17 18 15,18 0 32,-18-1-47,-17 1 47,17 17-47,1-17 16,-1-18-1,0 0-15,18 18 16,-35 17 46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59:55.55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27AE0BB-6F77-47AD-B2E6-0E4F901D17CF}" emma:medium="tactile" emma:mode="ink">
          <msink:context xmlns:msink="http://schemas.microsoft.com/ink/2010/main" type="writingRegion" rotatedBoundingBox="8484,4427 8766,4427 8766,4815 8484,4815"/>
        </emma:interpretation>
      </emma:emma>
    </inkml:annotationXML>
    <inkml:traceGroup>
      <inkml:annotationXML>
        <emma:emma xmlns:emma="http://www.w3.org/2003/04/emma" version="1.0">
          <emma:interpretation id="{B7FE58F6-4968-4F67-BE8D-5B5D4EAF57EC}" emma:medium="tactile" emma:mode="ink">
            <msink:context xmlns:msink="http://schemas.microsoft.com/ink/2010/main" type="paragraph" rotatedBoundingBox="8484,4427 8766,4427 8766,4815 8484,48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8EEFA6-4B30-4BD0-BB67-1D710E1A04B7}" emma:medium="tactile" emma:mode="ink">
              <msink:context xmlns:msink="http://schemas.microsoft.com/ink/2010/main" type="line" rotatedBoundingBox="8484,4427 8766,4427 8766,4815 8484,4815"/>
            </emma:interpretation>
          </emma:emma>
        </inkml:annotationXML>
        <inkml:traceGroup>
          <inkml:annotationXML>
            <emma:emma xmlns:emma="http://www.w3.org/2003/04/emma" version="1.0">
              <emma:interpretation id="{9E933A1E-AFDB-4A73-8575-DB81C0F0CAEF}" emma:medium="tactile" emma:mode="ink">
                <msink:context xmlns:msink="http://schemas.microsoft.com/ink/2010/main" type="inkWord" rotatedBoundingBox="8484,4427 8766,4427 8766,4815 8484,4815">
                  <msink:destinationLink direction="with" ref="{948116C8-9A1B-4B3D-B865-AE6E67EB25DA}"/>
                  <msink:destinationLink direction="with" ref="{40F20FC8-DEF1-499D-81B7-9A345ED8358A}"/>
                  <msink:destinationLink direction="with" ref="{8873B30E-1B35-4F0D-8BAE-29622254191D}"/>
                </msink:context>
              </emma:interpretation>
            </emma:emma>
          </inkml:annotationXML>
          <inkml:trace contextRef="#ctx0" brushRef="#br0">-5468-2170 0,'17'-17'47,"36"70"-47,-35-1 16,-18-34 0,0 17-16,18 18 15,17 18 1,-17-71-16,-18 17 15,0 19-15,0-1 47,17-17-31,1-54 171</inkml:trace>
          <inkml:trace contextRef="#ctx0" brushRef="#br0" timeOffset="808.134">-5221-2187 0,'-35'0'15,"17"0"1,-17 0-1,-1 35-15,-34 18 16,52-36-16,18 1 16,-35 17-1,17-17-15,1 17 78,140-17 94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10:08:20.04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C7C08F-42BE-4BAC-9642-1DC418801DD3}" emma:medium="tactile" emma:mode="ink">
          <msink:context xmlns:msink="http://schemas.microsoft.com/ink/2010/main" type="inkDrawing" rotatedBoundingBox="9189,6702 9295,6702 9295,6717 9189,6717" shapeName="Other"/>
        </emma:interpretation>
      </emma:emma>
    </inkml:annotationXML>
    <inkml:trace contextRef="#ctx0" brushRef="#br0">0 0 0,'18'0'172,"17"0"-172,0 0 47,-17 0 47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39:03.27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CD4CBB-0D50-4E32-AE04-93EBF12A2C1C}" emma:medium="tactile" emma:mode="ink">
          <msink:context xmlns:msink="http://schemas.microsoft.com/ink/2010/main" type="writingRegion" rotatedBoundingBox="18373,786 20765,626 20814,1353 18422,1514"/>
        </emma:interpretation>
      </emma:emma>
    </inkml:annotationXML>
    <inkml:traceGroup>
      <inkml:annotationXML>
        <emma:emma xmlns:emma="http://www.w3.org/2003/04/emma" version="1.0">
          <emma:interpretation id="{2D67A697-3CEF-405E-86AF-1D6D087B6253}" emma:medium="tactile" emma:mode="ink">
            <msink:context xmlns:msink="http://schemas.microsoft.com/ink/2010/main" type="paragraph" rotatedBoundingBox="18373,786 20765,626 20814,1353 18422,15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2411D5-12C0-4C96-8CAA-E3073B3C34E0}" emma:medium="tactile" emma:mode="ink">
              <msink:context xmlns:msink="http://schemas.microsoft.com/ink/2010/main" type="line" rotatedBoundingBox="18373,786 20765,626 20814,1353 18422,1514"/>
            </emma:interpretation>
          </emma:emma>
        </inkml:annotationXML>
        <inkml:traceGroup>
          <inkml:annotationXML>
            <emma:emma xmlns:emma="http://www.w3.org/2003/04/emma" version="1.0">
              <emma:interpretation id="{38A84A75-0030-49E2-B099-6AFA61B4DDDC}" emma:medium="tactile" emma:mode="ink">
                <msink:context xmlns:msink="http://schemas.microsoft.com/ink/2010/main" type="inkWord" rotatedBoundingBox="18374,795 19178,741 19214,1290 18410,1343">
                  <msink:destinationLink direction="with" ref="{E6BBBC61-5568-41BE-942A-8CB79A35C910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306-432 0,'0'54'16,"18"18"-16,0-54 16,0 0-16,0-18 46,18 0-30,0 36 0,-18-36-16,0 0 15,18 0 1,-18 0-16,0 0 16,0 0-1,18 0 1,-18 0-1,90-36 32,-108 18-31,36-18 0,-36 0-16,0 18 31,0 0-31,0 0 15,0 0 1,0 0 15,-36 0-15,18 18-16,-18 0 31,18 0-31,-18 0 16,0 0 31,18 0-32,-36-36 63,36 36-78,0 0 63,0 0-63,0 0 47,0 0-32,0 0 48,-36 0-47,0 0-1,36 0 16</inkml:trace>
          <inkml:trace contextRef="#ctx0" brushRef="#br0" timeOffset="-1543.5248">666 0 0,'-18'0'390,"0"0"-343,0 0-47,0 0 63,0 0-48,0 0 32,0 0-47,0 0 16,0 0 0,18 18-16,-36-18 15,-18 18 1,18-18 15,-54 0-15,72 0-1,0 0 17,0 0-17,0 0 32,-18 18 16,18-18-17,0 0 1,0 0-31,0 0 78,-18 0-32,18 0 32,0 0-78,0 0 15,0 0-16</inkml:trace>
          <inkml:trace contextRef="#ctx0" brushRef="#br0" timeOffset="848.6912">630-504 0,'-90'126'16,"72"-72"-16,18 0 15,-18-18 1,-18 18-16,18-18 16,18-18-1,-18-18 17,108 0 77</inkml:trace>
        </inkml:traceGroup>
        <inkml:traceGroup>
          <inkml:annotationXML>
            <emma:emma xmlns:emma="http://www.w3.org/2003/04/emma" version="1.0">
              <emma:interpretation id="{EF5A1554-7AE6-4F5E-B9C1-A2AC12ADE1C3}" emma:medium="tactile" emma:mode="ink">
                <msink:context xmlns:msink="http://schemas.microsoft.com/ink/2010/main" type="inkWord" rotatedBoundingBox="19702,846 19867,835 19892,1217 19727,122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432.6432">1297-432 0,'0'54'0,"0"-36"47,36 0 0,18-18-32,-36 0-15,18-18 16</inkml:trace>
          <inkml:trace contextRef="#ctx0" brushRef="#br0" timeOffset="1800.6571">1459-414 0,'0'108'16,"-18"-54"0,-18 18-1,18-18 1,18-18-1,0-18 1,0 0 0</inkml:trace>
        </inkml:traceGroup>
        <inkml:traceGroup>
          <inkml:annotationXML>
            <emma:emma xmlns:emma="http://www.w3.org/2003/04/emma" version="1.0">
              <emma:interpretation id="{68B58F27-9F68-4C62-9498-45D39FD6314F}" emma:medium="tactile" emma:mode="ink">
                <msink:context xmlns:msink="http://schemas.microsoft.com/ink/2010/main" type="inkWord" rotatedBoundingBox="20018,676 20765,626 20814,1353 20067,1404">
                  <msink:destinationLink direction="with" ref="{E6BBBC61-5568-41BE-942A-8CB79A35C910}"/>
                </msink:context>
              </emma:interpretation>
              <emma:one-of disjunction-type="recognition" id="oneOf2">
                <emma:interpretation id="interp2" emma:lang="" emma:confidence="0">
                  <emma:literal>г</emma:literal>
                </emma:interpretation>
                <emma:interpretation id="interp3" emma:lang="" emma:confidence="0">
                  <emma:literal>2</emma:literal>
                </emma:interpretation>
                <emma:interpretation id="interp4" emma:lang="" emma:confidence="0">
                  <emma:literal>и</emma:literal>
                </emma:interpretation>
                <emma:interpretation id="interp5" emma:lang="" emma:confidence="0">
                  <emma:literal>Ъ</emma:literal>
                </emma:interpretation>
                <emma:interpretation id="interp6" emma:lang="" emma:confidence="0">
                  <emma:literal>=</emma:literal>
                </emma:interpretation>
              </emma:one-of>
            </emma:emma>
          </inkml:annotationXML>
          <inkml:trace contextRef="#ctx0" brushRef="#br0" timeOffset="2953.2338">1729-504 0,'18'-54'15,"-18"18"-15,18 18 94,54 36-78,-72 0-16,36 0 31,-18-18-31,-18 18 15,0 18 17,0 144-17,-18-108 1,0-36-16,-72 90 31,54-90-31,36-18 16,-54 54-1,36-36 1,18-18 0,0 0 62,0 0-16,613-144-46,-523 108-16,-54-18 31,-216 90 32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38:57.03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E872D22-686C-4CA2-B1BD-4FDA920F29ED}" emma:medium="tactile" emma:mode="ink">
          <msink:context xmlns:msink="http://schemas.microsoft.com/ink/2010/main" type="writingRegion" rotatedBoundingBox="19923,2395 20211,2395 20211,2719 19923,2719"/>
        </emma:interpretation>
      </emma:emma>
    </inkml:annotationXML>
    <inkml:traceGroup>
      <inkml:annotationXML>
        <emma:emma xmlns:emma="http://www.w3.org/2003/04/emma" version="1.0">
          <emma:interpretation id="{9D251A0A-7796-4312-A68C-A57F73810612}" emma:medium="tactile" emma:mode="ink">
            <msink:context xmlns:msink="http://schemas.microsoft.com/ink/2010/main" type="paragraph" rotatedBoundingBox="19923,2395 20211,2395 20211,2719 19923,27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4EF077-FEA3-4A04-BB6C-4D48D972BD61}" emma:medium="tactile" emma:mode="ink">
              <msink:context xmlns:msink="http://schemas.microsoft.com/ink/2010/main" type="line" rotatedBoundingBox="19923,2395 20211,2395 20211,2719 19923,2719"/>
            </emma:interpretation>
          </emma:emma>
        </inkml:annotationXML>
        <inkml:traceGroup>
          <inkml:annotationXML>
            <emma:emma xmlns:emma="http://www.w3.org/2003/04/emma" version="1.0">
              <emma:interpretation id="{62FB2CE4-FAD6-4FE2-9EE6-EF032C022DA6}" emma:medium="tactile" emma:mode="ink">
                <msink:context xmlns:msink="http://schemas.microsoft.com/ink/2010/main" type="inkWord" rotatedBoundingBox="19923,2395 20211,2395 20211,2719 19923,2719"/>
              </emma:interpretation>
            </emma:emma>
          </inkml:annotationXML>
          <inkml:trace contextRef="#ctx0" brushRef="#br0">1531 1117 0,'-18'18'63,"18"54"-32,0-36-16,18 0 1,-18-18 31,0 0-47,0 0 78,0 18-62,0 18 31,18-36 62,0-18-31,54 0-62,-54 0-1,0 0 1,-18-18 0,18 0-1,0 0 32,18-18-31,-18 18-16,0 0 47,-18 0-47,18 0 15,-18 0 32,0 0 172,-18 0-172,0 18-47,0 0 47,-18 0-32,18-18 16,0 18-15,0 0-16,-18-18 47,18 0-31,0 18-1,0 0 16,0 0-15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38:05.64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F070F0-C076-44D5-93AA-B72B04C733B6}" emma:medium="tactile" emma:mode="ink">
          <msink:context xmlns:msink="http://schemas.microsoft.com/ink/2010/main" type="writingRegion" rotatedBoundingBox="9223,1874 9727,1874 9727,2360 9223,2360"/>
        </emma:interpretation>
      </emma:emma>
    </inkml:annotationXML>
    <inkml:traceGroup>
      <inkml:annotationXML>
        <emma:emma xmlns:emma="http://www.w3.org/2003/04/emma" version="1.0">
          <emma:interpretation id="{B2F2F31A-C075-41AC-87DB-336F5AD6FE65}" emma:medium="tactile" emma:mode="ink">
            <msink:context xmlns:msink="http://schemas.microsoft.com/ink/2010/main" type="paragraph" rotatedBoundingBox="9223,1874 9727,1874 9727,2360 9223,23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35B4F4-5996-424A-8890-9D88B4D8FB32}" emma:medium="tactile" emma:mode="ink">
              <msink:context xmlns:msink="http://schemas.microsoft.com/ink/2010/main" type="line" rotatedBoundingBox="9223,1874 9727,1874 9727,2360 9223,2360"/>
            </emma:interpretation>
          </emma:emma>
        </inkml:annotationXML>
        <inkml:traceGroup>
          <inkml:annotationXML>
            <emma:emma xmlns:emma="http://www.w3.org/2003/04/emma" version="1.0">
              <emma:interpretation id="{D5ACEBCB-8058-41BB-AC98-3E3880704C27}" emma:medium="tactile" emma:mode="ink">
                <msink:context xmlns:msink="http://schemas.microsoft.com/ink/2010/main" type="inkWord" rotatedBoundingBox="9223,1874 9727,1874 9727,2360 9223,236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308 108 0,'-72'0'93,"54"0"-61,-18 0-17,18 0 63,0 0-62,-18 0 62,18 0-78,18 18 47,-72 90-31,54-108-16,18 18 15,0 0 1,0 36 31,0-36-32,0 0 63,0 0-62,18-18 0,0 18 15,-18 18-15,18-18 30,0 0-46,0-18 79,36 0-79,-18 18 15,18-18 32,18 0 16,-36 0-32,-18 0-16,0 0 1,0 0 0,-18-18-1,18 18-15,0-18 47,-18-18-31,0 18-16,0 0 47,18-36-47,-18 36 15,18-36 32,-18 36-31,0 0-1,0 0 17,18-18-17,-18 18 1,0 0 15,0 0-15,18-18-1,-18 18 32,0 0 16,0 0-48,0 0 95,-18 18-63,0 0-16,0 0 16,0 0-32,0 0 17,0 0-17,-18 0 32,18 0 31,0 18 79,0-18-157,0 18 31,0 0 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46:16.95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B8D4D7-D418-4CCA-AB5B-2037482D6DC1}" emma:medium="tactile" emma:mode="ink">
          <msink:context xmlns:msink="http://schemas.microsoft.com/ink/2010/main" type="writingRegion" rotatedBoundingBox="8643,9084 7779,9847 7342,9353 8205,8589"/>
        </emma:interpretation>
      </emma:emma>
    </inkml:annotationXML>
    <inkml:traceGroup>
      <inkml:annotationXML>
        <emma:emma xmlns:emma="http://www.w3.org/2003/04/emma" version="1.0">
          <emma:interpretation id="{5B79FBC2-0DEB-4B2C-A409-0A2E9999C94B}" emma:medium="tactile" emma:mode="ink">
            <msink:context xmlns:msink="http://schemas.microsoft.com/ink/2010/main" type="paragraph" rotatedBoundingBox="8643,9084 7779,9847 7342,9353 8205,85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11796F-608F-4DDF-B4B5-29C53B858B8E}" emma:medium="tactile" emma:mode="ink">
              <msink:context xmlns:msink="http://schemas.microsoft.com/ink/2010/main" type="line" rotatedBoundingBox="8643,9084 7779,9847 7342,9353 8205,8589"/>
            </emma:interpretation>
          </emma:emma>
        </inkml:annotationXML>
        <inkml:traceGroup>
          <inkml:annotationXML>
            <emma:emma xmlns:emma="http://www.w3.org/2003/04/emma" version="1.0">
              <emma:interpretation id="{0D1823B4-A97A-4570-8E3A-A2EF146B0A7F}" emma:medium="tactile" emma:mode="ink">
                <msink:context xmlns:msink="http://schemas.microsoft.com/ink/2010/main" type="inkWord" rotatedBoundingBox="8643,9084 7779,9847 7342,9353 8205,858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-215 713 0,'17'0'47,"19"0"-32,-1 0 1,-18 0-16,19 0 16,-19 0-1,19 0-15,-19 0 16,1 0 0,0 0 15,17 0-16,18 0-15,-36 0 16,1 0 31,17 0-31</inkml:trace>
          <inkml:trace contextRef="#ctx0" brushRef="#br0" timeOffset="1351.937">-339 449 0,'18'-36'78,"-1"19"-63,1-1 17,17-17-17,-17 17 17,17 18 46,-17-18-63,-36 142 142,18-89-142,0-17-15,0 0 16,-17 17-1,17-18 17,0 1 15</inkml:trace>
          <inkml:trace contextRef="#ctx0" brushRef="#br0" timeOffset="3856.1681">155 290 0,'0'-18'47,"-18"18"16,1 0 15,-1 0-78,0 0 15,-17 0 32,18 0-31,-1 18-1,0-18 1,18 35 47,-17 0-48,17 1 32,0-19-31,0 1-16,0 0 62,0-1-46,0 1-1,0 17 48,0-17-32,0-1-15,35-17 46,-17 0 16,-1 0-78,18-17 110,-35-1 77,0 1-187,0-1 63,0 0 62,0 1-110</inkml:trace>
          <inkml:trace contextRef="#ctx0" brushRef="#br0" timeOffset="6809.3255">-110 537 0,'0'17'297,"0"1"-250,0 0-31,0-1-16,0 36 62,0-35-30</inkml:trace>
          <inkml:trace contextRef="#ctx0" brushRef="#br0" timeOffset="-423439.4081">0 0 0,'18'0'407,"0"18"-392,0-18 32,0 0-31,0 0-16,19 0 31,-19 0-15,54 18 30,-54 0 1,0 0-47,0-18 16,0 0 31,18 0-32,-18 0 32,0 0-47,18 0 16,-18 0 31,0 0-16,0 0-31,0 0 16,0 0-1,18 0 32,0 0-47,0 0 63,-18 0-48,0 0 32,0 0-31,0 0-1,18 0 32,-18 0-15,0 0-17,0 0 32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08T09:39:15.93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C06E8D-E18F-44A4-82CF-EACB57EF5CF6}" emma:medium="tactile" emma:mode="ink">
          <msink:context xmlns:msink="http://schemas.microsoft.com/ink/2010/main" type="inkDrawing" rotatedBoundingBox="10790,10195 11528,10195 11528,10210 10790,10210" shapeName="Other">
            <msink:destinationLink direction="with" ref="{814DB851-A064-44D3-8E7B-09E76EA5F1D3}"/>
            <msink:destinationLink direction="with" ref="{FFCB6D23-16F7-401E-8076-56344AFA73A5}"/>
          </msink:context>
        </emma:interpretation>
      </emma:emma>
    </inkml:annotationXML>
    <inkml:trace contextRef="#ctx0" brushRef="#br0">2973 1261 0,'18'0'250,"18"0"-187,-18 0-63,0 0 47,18 0-32,-18 0 32,36 0-47,-36 0 16,0 0 31,0 0-32,0 0-15,0 0 16,18 0 15,-18 0-15,0 0 31,0 0-32,0 0-15,0 0 47,0 0-31,18 0 15,-18 0-15,18 0 46,-18 0-62,0 0 78,18 0-78,-18 0 47,0 0-31,0 0 31,18 0 78,-18 0-94,0 0 16,0 0-31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C2353-D925-45DE-A089-033AA813718C}" type="datetimeFigureOut">
              <a:rPr lang="ru-RU" smtClean="0"/>
              <a:pPr/>
              <a:t>09.05.2020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FFA19-3675-4250-8063-A0D9F8169E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FFA19-3675-4250-8063-A0D9F8169EBF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98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16FB-6A8B-43F5-9B29-08A94201FA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5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0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0">
              <a:schemeClr val="accent1">
                <a:lumMod val="60000"/>
                <a:lumOff val="40000"/>
                <a:alpha val="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fld id="{6FEC1953-C0DD-453C-B799-C9283B78692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Группа 7"/>
          <p:cNvGrpSpPr>
            <a:grpSpLocks/>
          </p:cNvGrpSpPr>
          <p:nvPr userDrawn="1"/>
        </p:nvGrpSpPr>
        <p:grpSpPr bwMode="auto">
          <a:xfrm>
            <a:off x="177206" y="4555131"/>
            <a:ext cx="1727573" cy="483040"/>
            <a:chOff x="107414" y="4557831"/>
            <a:chExt cx="2303783" cy="644525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7414" y="4557831"/>
              <a:ext cx="428625" cy="506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536038" y="4617152"/>
              <a:ext cx="1875159" cy="585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6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Московский государственный </a:t>
              </a:r>
            </a:p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технический</a:t>
              </a:r>
              <a:r>
                <a:rPr kumimoji="0" lang="ru-RU" altLang="ru-RU" sz="6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 университет </a:t>
              </a:r>
            </a:p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6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им. Н.Э. Баумана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5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customXml" Target="../ink/ink6.xml"/><Relationship Id="rId18" Type="http://schemas.openxmlformats.org/officeDocument/2006/relationships/image" Target="../media/image13.emf"/><Relationship Id="rId26" Type="http://schemas.openxmlformats.org/officeDocument/2006/relationships/image" Target="../media/image17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0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5.PNG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5.xml"/><Relationship Id="rId24" Type="http://schemas.openxmlformats.org/officeDocument/2006/relationships/image" Target="../media/image16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emf"/><Relationship Id="rId10" Type="http://schemas.openxmlformats.org/officeDocument/2006/relationships/image" Target="../media/image9.emf"/><Relationship Id="rId19" Type="http://schemas.openxmlformats.org/officeDocument/2006/relationships/customXml" Target="../ink/ink9.xml"/><Relationship Id="rId4" Type="http://schemas.openxmlformats.org/officeDocument/2006/relationships/image" Target="../media/image6.emf"/><Relationship Id="rId9" Type="http://schemas.openxmlformats.org/officeDocument/2006/relationships/customXml" Target="../ink/ink4.xml"/><Relationship Id="rId14" Type="http://schemas.openxmlformats.org/officeDocument/2006/relationships/image" Target="../media/image11.emf"/><Relationship Id="rId22" Type="http://schemas.openxmlformats.org/officeDocument/2006/relationships/image" Target="../media/image15.emf"/><Relationship Id="rId27" Type="http://schemas.openxmlformats.org/officeDocument/2006/relationships/customXml" Target="../ink/ink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customXml" Target="../ink/ink19.xml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3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customXml" Target="../ink/ink17.xml"/><Relationship Id="rId14" Type="http://schemas.openxmlformats.org/officeDocument/2006/relationships/image" Target="../media/image3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49.emf"/><Relationship Id="rId26" Type="http://schemas.openxmlformats.org/officeDocument/2006/relationships/image" Target="../media/image53.emf"/><Relationship Id="rId39" Type="http://schemas.openxmlformats.org/officeDocument/2006/relationships/customXml" Target="../ink/ink38.xml"/><Relationship Id="rId21" Type="http://schemas.openxmlformats.org/officeDocument/2006/relationships/customXml" Target="../ink/ink29.xml"/><Relationship Id="rId34" Type="http://schemas.openxmlformats.org/officeDocument/2006/relationships/image" Target="../media/image57.emf"/><Relationship Id="rId42" Type="http://schemas.openxmlformats.org/officeDocument/2006/relationships/image" Target="../media/image61.emf"/><Relationship Id="rId47" Type="http://schemas.openxmlformats.org/officeDocument/2006/relationships/customXml" Target="../ink/ink42.xml"/><Relationship Id="rId7" Type="http://schemas.openxmlformats.org/officeDocument/2006/relationships/customXml" Target="../ink/ink22.xml"/><Relationship Id="rId2" Type="http://schemas.openxmlformats.org/officeDocument/2006/relationships/image" Target="../media/image11.PNG"/><Relationship Id="rId16" Type="http://schemas.openxmlformats.org/officeDocument/2006/relationships/image" Target="../media/image48.emf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11" Type="http://schemas.openxmlformats.org/officeDocument/2006/relationships/customXml" Target="../ink/ink24.xml"/><Relationship Id="rId24" Type="http://schemas.openxmlformats.org/officeDocument/2006/relationships/image" Target="../media/image52.emf"/><Relationship Id="rId32" Type="http://schemas.openxmlformats.org/officeDocument/2006/relationships/image" Target="../media/image56.emf"/><Relationship Id="rId37" Type="http://schemas.openxmlformats.org/officeDocument/2006/relationships/customXml" Target="../ink/ink37.xml"/><Relationship Id="rId40" Type="http://schemas.openxmlformats.org/officeDocument/2006/relationships/image" Target="../media/image60.emf"/><Relationship Id="rId45" Type="http://schemas.openxmlformats.org/officeDocument/2006/relationships/customXml" Target="../ink/ink41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54.emf"/><Relationship Id="rId36" Type="http://schemas.openxmlformats.org/officeDocument/2006/relationships/image" Target="../media/image58.emf"/><Relationship Id="rId10" Type="http://schemas.openxmlformats.org/officeDocument/2006/relationships/image" Target="../media/image45.emf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4" Type="http://schemas.openxmlformats.org/officeDocument/2006/relationships/image" Target="../media/image62.emf"/><Relationship Id="rId4" Type="http://schemas.openxmlformats.org/officeDocument/2006/relationships/image" Target="../media/image42.emf"/><Relationship Id="rId9" Type="http://schemas.openxmlformats.org/officeDocument/2006/relationships/customXml" Target="../ink/ink23.xml"/><Relationship Id="rId14" Type="http://schemas.openxmlformats.org/officeDocument/2006/relationships/image" Target="../media/image47.emf"/><Relationship Id="rId22" Type="http://schemas.openxmlformats.org/officeDocument/2006/relationships/image" Target="../media/image51.emf"/><Relationship Id="rId27" Type="http://schemas.openxmlformats.org/officeDocument/2006/relationships/customXml" Target="../ink/ink32.xml"/><Relationship Id="rId30" Type="http://schemas.openxmlformats.org/officeDocument/2006/relationships/image" Target="../media/image55.emf"/><Relationship Id="rId35" Type="http://schemas.openxmlformats.org/officeDocument/2006/relationships/customXml" Target="../ink/ink36.xml"/><Relationship Id="rId43" Type="http://schemas.openxmlformats.org/officeDocument/2006/relationships/customXml" Target="../ink/ink40.xml"/><Relationship Id="rId48" Type="http://schemas.openxmlformats.org/officeDocument/2006/relationships/image" Target="../media/image64.emf"/><Relationship Id="rId8" Type="http://schemas.openxmlformats.org/officeDocument/2006/relationships/image" Target="../media/image44.emf"/><Relationship Id="rId3" Type="http://schemas.openxmlformats.org/officeDocument/2006/relationships/customXml" Target="../ink/ink20.xml"/><Relationship Id="rId12" Type="http://schemas.openxmlformats.org/officeDocument/2006/relationships/image" Target="../media/image46.emf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38" Type="http://schemas.openxmlformats.org/officeDocument/2006/relationships/image" Target="../media/image59.emf"/><Relationship Id="rId46" Type="http://schemas.openxmlformats.org/officeDocument/2006/relationships/image" Target="../media/image63.emf"/><Relationship Id="rId20" Type="http://schemas.openxmlformats.org/officeDocument/2006/relationships/image" Target="../media/image50.emf"/><Relationship Id="rId41" Type="http://schemas.openxmlformats.org/officeDocument/2006/relationships/customXml" Target="../ink/ink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51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76199" dir="2700000" algn="ctr" rotWithShape="0">
              <a:srgbClr val="808080">
                <a:alpha val="75000"/>
              </a:srgbClr>
            </a:outerShdw>
          </a:effectLst>
        </p:spPr>
      </p:pic>
      <p:pic>
        <p:nvPicPr>
          <p:cNvPr id="5" name="Рисунок 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51075" y="4529138"/>
            <a:ext cx="61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73363" y="4737100"/>
            <a:ext cx="1460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Кафедра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«Инженерная графика»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276251" y="2805181"/>
            <a:ext cx="6858000" cy="157797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itchFamily="34" charset="0"/>
                <a:cs typeface="Arial" pitchFamily="34" charset="0"/>
              </a:rPr>
              <a:t>Группа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РК 6-22Б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/>
            </a:r>
            <a:br>
              <a:rPr lang="ru-RU" sz="3600" dirty="0">
                <a:latin typeface="Arial" pitchFamily="34" charset="0"/>
                <a:cs typeface="Arial" pitchFamily="34" charset="0"/>
              </a:rPr>
            </a:br>
            <a:r>
              <a:rPr lang="ru-RU" sz="3600" dirty="0" smtClean="0">
                <a:latin typeface="Arial" pitchFamily="34" charset="0"/>
                <a:cs typeface="Arial" pitchFamily="34" charset="0"/>
              </a:rPr>
              <a:t>Журавлев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Н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В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/>
            </a:r>
            <a:br>
              <a:rPr lang="ru-RU" sz="3600" dirty="0">
                <a:latin typeface="Arial" pitchFamily="34" charset="0"/>
                <a:cs typeface="Arial" pitchFamily="34" charset="0"/>
              </a:rPr>
            </a:br>
            <a:r>
              <a:rPr lang="ru-RU" sz="3600" dirty="0">
                <a:latin typeface="Arial" pitchFamily="34" charset="0"/>
                <a:cs typeface="Arial" pitchFamily="34" charset="0"/>
              </a:rPr>
              <a:t>Инженерная графика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8076" y="4383157"/>
            <a:ext cx="1920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преподаватель:</a:t>
            </a:r>
          </a:p>
          <a:p>
            <a:r>
              <a:rPr lang="ru-RU" sz="2000" dirty="0" smtClean="0"/>
              <a:t>Морозов </a:t>
            </a:r>
            <a:r>
              <a:rPr lang="ru-RU" sz="2000" dirty="0"/>
              <a:t>И. </a:t>
            </a:r>
            <a:r>
              <a:rPr lang="ru-RU" sz="2000" dirty="0" smtClean="0"/>
              <a:t>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8130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75B31-1873-4913-BD65-58BD7945FBF0}"/>
              </a:ext>
            </a:extLst>
          </p:cNvPr>
          <p:cNvSpPr txBox="1"/>
          <p:nvPr/>
        </p:nvSpPr>
        <p:spPr>
          <a:xfrm>
            <a:off x="7907983" y="4707369"/>
            <a:ext cx="141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09.05.2020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698" y="725214"/>
            <a:ext cx="1147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ДЗ №Сборка лист 3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98" y="-101165"/>
            <a:ext cx="6764837" cy="480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6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75B31-1873-4913-BD65-58BD7945FBF0}"/>
              </a:ext>
            </a:extLst>
          </p:cNvPr>
          <p:cNvSpPr txBox="1"/>
          <p:nvPr/>
        </p:nvSpPr>
        <p:spPr>
          <a:xfrm>
            <a:off x="7907983" y="4707369"/>
            <a:ext cx="141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07.05.2020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698" y="725214"/>
            <a:ext cx="1147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ДЗ №Сборка лист 4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40" y="0"/>
            <a:ext cx="36159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8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75B31-1873-4913-BD65-58BD7945FBF0}"/>
              </a:ext>
            </a:extLst>
          </p:cNvPr>
          <p:cNvSpPr txBox="1"/>
          <p:nvPr/>
        </p:nvSpPr>
        <p:spPr>
          <a:xfrm>
            <a:off x="7907983" y="4707369"/>
            <a:ext cx="141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07.05.2020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698" y="725214"/>
            <a:ext cx="1147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ДЗ №Сборка лист 5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79" y="0"/>
            <a:ext cx="312644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7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75B31-1873-4913-BD65-58BD7945FBF0}"/>
              </a:ext>
            </a:extLst>
          </p:cNvPr>
          <p:cNvSpPr txBox="1"/>
          <p:nvPr/>
        </p:nvSpPr>
        <p:spPr>
          <a:xfrm>
            <a:off x="7907983" y="4707369"/>
            <a:ext cx="141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08.05.2020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698" y="725214"/>
            <a:ext cx="1147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ДЗ №Сборка лист 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30" y="0"/>
            <a:ext cx="31723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81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75B31-1873-4913-BD65-58BD7945FBF0}"/>
              </a:ext>
            </a:extLst>
          </p:cNvPr>
          <p:cNvSpPr txBox="1"/>
          <p:nvPr/>
        </p:nvSpPr>
        <p:spPr>
          <a:xfrm>
            <a:off x="7813390" y="4707369"/>
            <a:ext cx="150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15.04.2020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9508"/>
            <a:ext cx="9144000" cy="314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4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75B31-1873-4913-BD65-58BD7945FBF0}"/>
              </a:ext>
            </a:extLst>
          </p:cNvPr>
          <p:cNvSpPr txBox="1"/>
          <p:nvPr/>
        </p:nvSpPr>
        <p:spPr>
          <a:xfrm>
            <a:off x="7813391" y="4774168"/>
            <a:ext cx="146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02.05.2020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2602"/>
            <a:ext cx="1816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ДЗ № Эскиз штуцера</a:t>
            </a:r>
          </a:p>
          <a:p>
            <a:r>
              <a:rPr lang="ru-RU" dirty="0" smtClean="0"/>
              <a:t> лист 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81926" y="1305385"/>
            <a:ext cx="27495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Место для </a:t>
            </a:r>
            <a:r>
              <a:rPr lang="ru-RU" dirty="0" smtClean="0"/>
              <a:t>фото эскиза </a:t>
            </a:r>
            <a:r>
              <a:rPr lang="ru-RU" dirty="0" err="1" smtClean="0"/>
              <a:t>штрунделя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194" y="-1601"/>
            <a:ext cx="6367692" cy="477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5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75B31-1873-4913-BD65-58BD7945FBF0}"/>
              </a:ext>
            </a:extLst>
          </p:cNvPr>
          <p:cNvSpPr txBox="1"/>
          <p:nvPr/>
        </p:nvSpPr>
        <p:spPr>
          <a:xfrm>
            <a:off x="7851227" y="4774168"/>
            <a:ext cx="144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02.05.2020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2602"/>
            <a:ext cx="1816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ДЗ № Эскиз штуцера</a:t>
            </a:r>
          </a:p>
          <a:p>
            <a:r>
              <a:rPr lang="ru-RU" dirty="0" smtClean="0"/>
              <a:t> лист 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01" y="0"/>
            <a:ext cx="6782728" cy="48431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Рукописный ввод 5"/>
              <p14:cNvContentPartPr/>
              <p14:nvPr/>
            </p14:nvContentPartPr>
            <p14:xfrm>
              <a:off x="3073220" y="476380"/>
              <a:ext cx="559440" cy="203229"/>
            </p14:xfrm>
          </p:contentPart>
        </mc:Choice>
        <mc:Fallback xmlns="">
          <p:pic>
            <p:nvPicPr>
              <p:cNvPr id="6" name="Рукописный ввод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2780" y="465949"/>
                <a:ext cx="580320" cy="224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Рукописный ввод 9"/>
              <p14:cNvContentPartPr/>
              <p14:nvPr/>
            </p14:nvContentPartPr>
            <p14:xfrm>
              <a:off x="5734346" y="1471969"/>
              <a:ext cx="160920" cy="519480"/>
            </p14:xfrm>
          </p:contentPart>
        </mc:Choice>
        <mc:Fallback xmlns="">
          <p:pic>
            <p:nvPicPr>
              <p:cNvPr id="10" name="Рукописный ввод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3906" y="1461529"/>
                <a:ext cx="18180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ый ввод 10"/>
              <p14:cNvContentPartPr/>
              <p14:nvPr/>
            </p14:nvContentPartPr>
            <p14:xfrm>
              <a:off x="5775746" y="1608409"/>
              <a:ext cx="22320" cy="577440"/>
            </p14:xfrm>
          </p:contentPart>
        </mc:Choice>
        <mc:Fallback xmlns="">
          <p:pic>
            <p:nvPicPr>
              <p:cNvPr id="11" name="Рукописный ввод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65306" y="1597969"/>
                <a:ext cx="4320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Рукописный ввод 13"/>
              <p14:cNvContentPartPr/>
              <p14:nvPr/>
            </p14:nvContentPartPr>
            <p14:xfrm>
              <a:off x="6893546" y="460369"/>
              <a:ext cx="1057680" cy="1582920"/>
            </p14:xfrm>
          </p:contentPart>
        </mc:Choice>
        <mc:Fallback xmlns="">
          <p:pic>
            <p:nvPicPr>
              <p:cNvPr id="14" name="Рукописный ввод 1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83106" y="449929"/>
                <a:ext cx="1078560" cy="16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Рукописный ввод 20"/>
              <p14:cNvContentPartPr/>
              <p14:nvPr/>
            </p14:nvContentPartPr>
            <p14:xfrm>
              <a:off x="6627866" y="240049"/>
              <a:ext cx="861840" cy="259560"/>
            </p14:xfrm>
          </p:contentPart>
        </mc:Choice>
        <mc:Fallback xmlns="">
          <p:pic>
            <p:nvPicPr>
              <p:cNvPr id="21" name="Рукописный ввод 2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17426" y="229609"/>
                <a:ext cx="8827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Рукописный ввод 23"/>
              <p14:cNvContentPartPr/>
              <p14:nvPr/>
            </p14:nvContentPartPr>
            <p14:xfrm>
              <a:off x="7173266" y="862489"/>
              <a:ext cx="104040" cy="121320"/>
            </p14:xfrm>
          </p:contentPart>
        </mc:Choice>
        <mc:Fallback xmlns="">
          <p:pic>
            <p:nvPicPr>
              <p:cNvPr id="24" name="Рукописный ввод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62826" y="852049"/>
                <a:ext cx="1249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0" name="Рукописный ввод 39"/>
              <p14:cNvContentPartPr/>
              <p14:nvPr/>
            </p14:nvContentPartPr>
            <p14:xfrm>
              <a:off x="3319820" y="674740"/>
              <a:ext cx="183240" cy="175509"/>
            </p14:xfrm>
          </p:contentPart>
        </mc:Choice>
        <mc:Fallback xmlns="">
          <p:pic>
            <p:nvPicPr>
              <p:cNvPr id="40" name="Рукописный ввод 3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09380" y="664310"/>
                <a:ext cx="204120" cy="196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Рукописный ввод 42"/>
              <p14:cNvContentPartPr/>
              <p14:nvPr/>
            </p14:nvContentPartPr>
            <p14:xfrm>
              <a:off x="2692340" y="3216529"/>
              <a:ext cx="394926" cy="257040"/>
            </p14:xfrm>
          </p:contentPart>
        </mc:Choice>
        <mc:Fallback xmlns="">
          <p:pic>
            <p:nvPicPr>
              <p:cNvPr id="43" name="Рукописный ввод 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81900" y="3206089"/>
                <a:ext cx="415806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Рукописный ввод 48"/>
              <p14:cNvContentPartPr/>
              <p14:nvPr/>
            </p14:nvContentPartPr>
            <p14:xfrm>
              <a:off x="3884660" y="3670489"/>
              <a:ext cx="266046" cy="360"/>
            </p14:xfrm>
          </p:contentPart>
        </mc:Choice>
        <mc:Fallback xmlns="">
          <p:pic>
            <p:nvPicPr>
              <p:cNvPr id="49" name="Рукописный ввод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74220" y="3660049"/>
                <a:ext cx="286926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0" name="Рукописный ввод 49"/>
              <p14:cNvContentPartPr/>
              <p14:nvPr/>
            </p14:nvContentPartPr>
            <p14:xfrm>
              <a:off x="3536900" y="3663820"/>
              <a:ext cx="140040" cy="122400"/>
            </p14:xfrm>
          </p:contentPart>
        </mc:Choice>
        <mc:Fallback xmlns="">
          <p:pic>
            <p:nvPicPr>
              <p:cNvPr id="50" name="Рукописный ввод 4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26460" y="3653380"/>
                <a:ext cx="1609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2" name="Рукописный ввод 51"/>
              <p14:cNvContentPartPr/>
              <p14:nvPr/>
            </p14:nvContentPartPr>
            <p14:xfrm>
              <a:off x="3936860" y="3727540"/>
              <a:ext cx="83160" cy="39600"/>
            </p14:xfrm>
          </p:contentPart>
        </mc:Choice>
        <mc:Fallback xmlns="">
          <p:pic>
            <p:nvPicPr>
              <p:cNvPr id="52" name="Рукописный ввод 5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926420" y="3717100"/>
                <a:ext cx="104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4" name="Рукописный ввод 53"/>
              <p14:cNvContentPartPr/>
              <p14:nvPr/>
            </p14:nvContentPartPr>
            <p14:xfrm>
              <a:off x="7846826" y="1891369"/>
              <a:ext cx="108000" cy="126000"/>
            </p14:xfrm>
          </p:contentPart>
        </mc:Choice>
        <mc:Fallback xmlns="">
          <p:pic>
            <p:nvPicPr>
              <p:cNvPr id="54" name="Рукописный ввод 5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36386" y="1880929"/>
                <a:ext cx="1288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5" name="Рукописный ввод 54"/>
              <p14:cNvContentPartPr/>
              <p14:nvPr/>
            </p14:nvContentPartPr>
            <p14:xfrm>
              <a:off x="5006426" y="3093049"/>
              <a:ext cx="292320" cy="533331"/>
            </p14:xfrm>
          </p:contentPart>
        </mc:Choice>
        <mc:Fallback xmlns="">
          <p:pic>
            <p:nvPicPr>
              <p:cNvPr id="55" name="Рукописный ввод 5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95986" y="3082606"/>
                <a:ext cx="313200" cy="5542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00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75B31-1873-4913-BD65-58BD7945FBF0}"/>
              </a:ext>
            </a:extLst>
          </p:cNvPr>
          <p:cNvSpPr txBox="1"/>
          <p:nvPr/>
        </p:nvSpPr>
        <p:spPr>
          <a:xfrm>
            <a:off x="7851227" y="4774168"/>
            <a:ext cx="144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09.05.2020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2602"/>
            <a:ext cx="1816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ДЗ № Эскиз штуцера</a:t>
            </a:r>
          </a:p>
          <a:p>
            <a:r>
              <a:rPr lang="ru-RU" dirty="0" smtClean="0"/>
              <a:t> лист 3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21" y="204456"/>
            <a:ext cx="6476139" cy="45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2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75B31-1873-4913-BD65-58BD7945FBF0}"/>
              </a:ext>
            </a:extLst>
          </p:cNvPr>
          <p:cNvSpPr txBox="1"/>
          <p:nvPr/>
        </p:nvSpPr>
        <p:spPr>
          <a:xfrm>
            <a:off x="7826003" y="4707369"/>
            <a:ext cx="149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03.05.2020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698" y="725214"/>
            <a:ext cx="870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ДЗ №</a:t>
            </a:r>
            <a:r>
              <a:rPr lang="en-US" dirty="0" smtClean="0"/>
              <a:t>3</a:t>
            </a:r>
            <a:r>
              <a:rPr lang="ru-RU" dirty="0" smtClean="0"/>
              <a:t> лист 1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35" y="275085"/>
            <a:ext cx="6537546" cy="36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7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75B31-1873-4913-BD65-58BD7945FBF0}"/>
              </a:ext>
            </a:extLst>
          </p:cNvPr>
          <p:cNvSpPr txBox="1"/>
          <p:nvPr/>
        </p:nvSpPr>
        <p:spPr>
          <a:xfrm>
            <a:off x="7907983" y="4707369"/>
            <a:ext cx="141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03.05.2020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698" y="725214"/>
            <a:ext cx="870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ДЗ №</a:t>
            </a:r>
            <a:r>
              <a:rPr lang="en-US" dirty="0" smtClean="0"/>
              <a:t>3</a:t>
            </a:r>
            <a:r>
              <a:rPr lang="ru-RU" dirty="0" smtClean="0"/>
              <a:t> лист 2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68413" y="1305385"/>
            <a:ext cx="27495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Место для трона?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08" y="0"/>
            <a:ext cx="6816092" cy="48103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/>
              <p14:cNvContentPartPr/>
              <p14:nvPr/>
            </p14:nvContentPartPr>
            <p14:xfrm>
              <a:off x="6572420" y="498500"/>
              <a:ext cx="870120" cy="29880"/>
            </p14:xfrm>
          </p:contentPart>
        </mc:Choice>
        <mc:Fallback xmlns="">
          <p:pic>
            <p:nvPicPr>
              <p:cNvPr id="9" name="Рукописный ввод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1980" y="488060"/>
                <a:ext cx="8910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Рукописный ввод 9"/>
              <p14:cNvContentPartPr/>
              <p14:nvPr/>
            </p14:nvContentPartPr>
            <p14:xfrm>
              <a:off x="6585020" y="1969100"/>
              <a:ext cx="374760" cy="18720"/>
            </p14:xfrm>
          </p:contentPart>
        </mc:Choice>
        <mc:Fallback xmlns="">
          <p:pic>
            <p:nvPicPr>
              <p:cNvPr id="10" name="Рукописный ввод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74580" y="1958660"/>
                <a:ext cx="3956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ый ввод 11"/>
              <p14:cNvContentPartPr/>
              <p14:nvPr/>
            </p14:nvContentPartPr>
            <p14:xfrm>
              <a:off x="6597620" y="533420"/>
              <a:ext cx="95760" cy="1403640"/>
            </p14:xfrm>
          </p:contentPart>
        </mc:Choice>
        <mc:Fallback xmlns="">
          <p:pic>
            <p:nvPicPr>
              <p:cNvPr id="12" name="Рукописный ввод 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87180" y="522980"/>
                <a:ext cx="116640" cy="14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Рукописный ввод 18"/>
              <p14:cNvContentPartPr/>
              <p14:nvPr/>
            </p14:nvContentPartPr>
            <p14:xfrm>
              <a:off x="4488740" y="539900"/>
              <a:ext cx="2225880" cy="2216520"/>
            </p14:xfrm>
          </p:contentPart>
        </mc:Choice>
        <mc:Fallback xmlns="">
          <p:pic>
            <p:nvPicPr>
              <p:cNvPr id="19" name="Рукописный ввод 1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78300" y="529460"/>
                <a:ext cx="2246760" cy="22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Рукописный ввод 34"/>
              <p14:cNvContentPartPr/>
              <p14:nvPr/>
            </p14:nvContentPartPr>
            <p14:xfrm>
              <a:off x="7461260" y="997100"/>
              <a:ext cx="360" cy="360"/>
            </p14:xfrm>
          </p:contentPart>
        </mc:Choice>
        <mc:Fallback xmlns="">
          <p:pic>
            <p:nvPicPr>
              <p:cNvPr id="35" name="Рукописный ввод 3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50820" y="986660"/>
                <a:ext cx="21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8" name="Рукописный ввод 47"/>
              <p14:cNvContentPartPr/>
              <p14:nvPr/>
            </p14:nvContentPartPr>
            <p14:xfrm>
              <a:off x="5613380" y="3543380"/>
              <a:ext cx="76680" cy="57600"/>
            </p14:xfrm>
          </p:contentPart>
        </mc:Choice>
        <mc:Fallback xmlns="">
          <p:pic>
            <p:nvPicPr>
              <p:cNvPr id="48" name="Рукописный ввод 4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02940" y="3532940"/>
                <a:ext cx="97560" cy="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77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75B31-1873-4913-BD65-58BD7945FBF0}"/>
              </a:ext>
            </a:extLst>
          </p:cNvPr>
          <p:cNvSpPr txBox="1"/>
          <p:nvPr/>
        </p:nvSpPr>
        <p:spPr>
          <a:xfrm>
            <a:off x="7907983" y="4707369"/>
            <a:ext cx="141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08.05.2020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698" y="725214"/>
            <a:ext cx="870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ДЗ №2 лист 3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811" y="0"/>
            <a:ext cx="6743848" cy="47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4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75B31-1873-4913-BD65-58BD7945FBF0}"/>
              </a:ext>
            </a:extLst>
          </p:cNvPr>
          <p:cNvSpPr txBox="1"/>
          <p:nvPr/>
        </p:nvSpPr>
        <p:spPr>
          <a:xfrm>
            <a:off x="7907983" y="4707369"/>
            <a:ext cx="141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07.05.2020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698" y="725214"/>
            <a:ext cx="1147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ДЗ №Сборка лист 1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61527" y="-302698"/>
            <a:ext cx="382634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5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75B31-1873-4913-BD65-58BD7945FBF0}"/>
              </a:ext>
            </a:extLst>
          </p:cNvPr>
          <p:cNvSpPr txBox="1"/>
          <p:nvPr/>
        </p:nvSpPr>
        <p:spPr>
          <a:xfrm>
            <a:off x="7907983" y="4707369"/>
            <a:ext cx="141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07.05.2020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698" y="725214"/>
            <a:ext cx="1147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ДЗ №Сборка лист 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06" y="0"/>
            <a:ext cx="6780697" cy="47904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Рукописный ввод 10"/>
              <p14:cNvContentPartPr/>
              <p14:nvPr/>
            </p14:nvContentPartPr>
            <p14:xfrm>
              <a:off x="3206780" y="2825900"/>
              <a:ext cx="1854360" cy="12960"/>
            </p14:xfrm>
          </p:contentPart>
        </mc:Choice>
        <mc:Fallback xmlns="">
          <p:pic>
            <p:nvPicPr>
              <p:cNvPr id="11" name="Рукописный ввод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6340" y="2815460"/>
                <a:ext cx="18752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Рукописный ввод 14"/>
              <p14:cNvContentPartPr/>
              <p14:nvPr/>
            </p14:nvContentPartPr>
            <p14:xfrm>
              <a:off x="5359220" y="1657340"/>
              <a:ext cx="184680" cy="190800"/>
            </p14:xfrm>
          </p:contentPart>
        </mc:Choice>
        <mc:Fallback xmlns="">
          <p:pic>
            <p:nvPicPr>
              <p:cNvPr id="15" name="Рукописный ввод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8780" y="1646900"/>
                <a:ext cx="2055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Рукописный ввод 16"/>
              <p14:cNvContentPartPr/>
              <p14:nvPr/>
            </p14:nvContentPartPr>
            <p14:xfrm>
              <a:off x="5365700" y="1669940"/>
              <a:ext cx="127440" cy="146520"/>
            </p14:xfrm>
          </p:contentPart>
        </mc:Choice>
        <mc:Fallback xmlns="">
          <p:pic>
            <p:nvPicPr>
              <p:cNvPr id="17" name="Рукописный ввод 1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5260" y="1659500"/>
                <a:ext cx="1483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Рукописный ввод 22"/>
              <p14:cNvContentPartPr/>
              <p14:nvPr/>
            </p14:nvContentPartPr>
            <p14:xfrm>
              <a:off x="6318260" y="514340"/>
              <a:ext cx="1537200" cy="501840"/>
            </p14:xfrm>
          </p:contentPart>
        </mc:Choice>
        <mc:Fallback xmlns="">
          <p:pic>
            <p:nvPicPr>
              <p:cNvPr id="23" name="Рукописный ввод 2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07820" y="503900"/>
                <a:ext cx="155808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2" name="Рукописный ввод 31"/>
              <p14:cNvContentPartPr/>
              <p14:nvPr/>
            </p14:nvContentPartPr>
            <p14:xfrm>
              <a:off x="1790540" y="2590820"/>
              <a:ext cx="1651680" cy="360"/>
            </p14:xfrm>
          </p:contentPart>
        </mc:Choice>
        <mc:Fallback xmlns="">
          <p:pic>
            <p:nvPicPr>
              <p:cNvPr id="32" name="Рукописный ввод 3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80100" y="2580380"/>
                <a:ext cx="16725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Рукописный ввод 33"/>
              <p14:cNvContentPartPr/>
              <p14:nvPr/>
            </p14:nvContentPartPr>
            <p14:xfrm>
              <a:off x="2565260" y="881540"/>
              <a:ext cx="864000" cy="47520"/>
            </p14:xfrm>
          </p:contentPart>
        </mc:Choice>
        <mc:Fallback xmlns="">
          <p:pic>
            <p:nvPicPr>
              <p:cNvPr id="34" name="Рукописный ввод 3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54820" y="871100"/>
                <a:ext cx="8848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Рукописный ввод 34"/>
              <p14:cNvContentPartPr/>
              <p14:nvPr/>
            </p14:nvContentPartPr>
            <p14:xfrm>
              <a:off x="3178340" y="1974860"/>
              <a:ext cx="60840" cy="978120"/>
            </p14:xfrm>
          </p:contentPart>
        </mc:Choice>
        <mc:Fallback xmlns="">
          <p:pic>
            <p:nvPicPr>
              <p:cNvPr id="35" name="Рукописный ввод 3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67900" y="1964420"/>
                <a:ext cx="8172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6" name="Рукописный ввод 35"/>
              <p14:cNvContentPartPr/>
              <p14:nvPr/>
            </p14:nvContentPartPr>
            <p14:xfrm>
              <a:off x="5035580" y="2381300"/>
              <a:ext cx="25560" cy="547920"/>
            </p14:xfrm>
          </p:contentPart>
        </mc:Choice>
        <mc:Fallback xmlns="">
          <p:pic>
            <p:nvPicPr>
              <p:cNvPr id="36" name="Рукописный ввод 3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25140" y="2370860"/>
                <a:ext cx="4644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Рукописный ввод 37"/>
              <p14:cNvContentPartPr/>
              <p14:nvPr/>
            </p14:nvContentPartPr>
            <p14:xfrm>
              <a:off x="2673260" y="927260"/>
              <a:ext cx="60840" cy="1600560"/>
            </p14:xfrm>
          </p:contentPart>
        </mc:Choice>
        <mc:Fallback xmlns="">
          <p:pic>
            <p:nvPicPr>
              <p:cNvPr id="38" name="Рукописный ввод 3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62820" y="916820"/>
                <a:ext cx="81720" cy="16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2" name="Рукописный ввод 41"/>
              <p14:cNvContentPartPr/>
              <p14:nvPr/>
            </p14:nvContentPartPr>
            <p14:xfrm>
              <a:off x="6432380" y="1739780"/>
              <a:ext cx="16560" cy="1099080"/>
            </p14:xfrm>
          </p:contentPart>
        </mc:Choice>
        <mc:Fallback xmlns="">
          <p:pic>
            <p:nvPicPr>
              <p:cNvPr id="42" name="Рукописный ввод 4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21940" y="1729340"/>
                <a:ext cx="37440" cy="11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4" name="Рукописный ввод 43"/>
              <p14:cNvContentPartPr/>
              <p14:nvPr/>
            </p14:nvContentPartPr>
            <p14:xfrm>
              <a:off x="8110700" y="1733660"/>
              <a:ext cx="63720" cy="1225800"/>
            </p14:xfrm>
          </p:contentPart>
        </mc:Choice>
        <mc:Fallback xmlns="">
          <p:pic>
            <p:nvPicPr>
              <p:cNvPr id="44" name="Рукописный ввод 4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00260" y="1723220"/>
                <a:ext cx="84600" cy="12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6" name="Рукописный ввод 45"/>
              <p14:cNvContentPartPr/>
              <p14:nvPr/>
            </p14:nvContentPartPr>
            <p14:xfrm>
              <a:off x="6534260" y="2781260"/>
              <a:ext cx="1524240" cy="33840"/>
            </p14:xfrm>
          </p:contentPart>
        </mc:Choice>
        <mc:Fallback xmlns="">
          <p:pic>
            <p:nvPicPr>
              <p:cNvPr id="46" name="Рукописный ввод 4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23820" y="2770820"/>
                <a:ext cx="15451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8" name="Рукописный ввод 47"/>
              <p14:cNvContentPartPr/>
              <p14:nvPr/>
            </p14:nvContentPartPr>
            <p14:xfrm>
              <a:off x="6572420" y="2406500"/>
              <a:ext cx="133560" cy="208080"/>
            </p14:xfrm>
          </p:contentPart>
        </mc:Choice>
        <mc:Fallback xmlns="">
          <p:pic>
            <p:nvPicPr>
              <p:cNvPr id="48" name="Рукописный ввод 4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561980" y="2396060"/>
                <a:ext cx="1544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9" name="Рукописный ввод 48"/>
              <p14:cNvContentPartPr/>
              <p14:nvPr/>
            </p14:nvContentPartPr>
            <p14:xfrm>
              <a:off x="6572420" y="2444660"/>
              <a:ext cx="171720" cy="64080"/>
            </p14:xfrm>
          </p:contentPart>
        </mc:Choice>
        <mc:Fallback xmlns="">
          <p:pic>
            <p:nvPicPr>
              <p:cNvPr id="49" name="Рукописный ввод 48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561980" y="2434220"/>
                <a:ext cx="1926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0" name="Рукописный ввод 49"/>
              <p14:cNvContentPartPr/>
              <p14:nvPr/>
            </p14:nvContentPartPr>
            <p14:xfrm>
              <a:off x="7039340" y="2628980"/>
              <a:ext cx="105120" cy="147240"/>
            </p14:xfrm>
          </p:contentPart>
        </mc:Choice>
        <mc:Fallback xmlns="">
          <p:pic>
            <p:nvPicPr>
              <p:cNvPr id="50" name="Рукописный ввод 49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28900" y="2618540"/>
                <a:ext cx="1260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Рукописный ввод 53"/>
              <p14:cNvContentPartPr/>
              <p14:nvPr/>
            </p14:nvContentPartPr>
            <p14:xfrm>
              <a:off x="4191020" y="476180"/>
              <a:ext cx="228960" cy="89280"/>
            </p14:xfrm>
          </p:contentPart>
        </mc:Choice>
        <mc:Fallback xmlns="">
          <p:pic>
            <p:nvPicPr>
              <p:cNvPr id="54" name="Рукописный ввод 53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180580" y="465740"/>
                <a:ext cx="2498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5" name="Рукописный ввод 54"/>
              <p14:cNvContentPartPr/>
              <p14:nvPr/>
            </p14:nvContentPartPr>
            <p14:xfrm>
              <a:off x="4248260" y="507860"/>
              <a:ext cx="114480" cy="95760"/>
            </p14:xfrm>
          </p:contentPart>
        </mc:Choice>
        <mc:Fallback xmlns="">
          <p:pic>
            <p:nvPicPr>
              <p:cNvPr id="55" name="Рукописный ввод 54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37820" y="497420"/>
                <a:ext cx="1353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6" name="Рукописный ввод 55"/>
              <p14:cNvContentPartPr/>
              <p14:nvPr/>
            </p14:nvContentPartPr>
            <p14:xfrm>
              <a:off x="8115380" y="901700"/>
              <a:ext cx="152640" cy="184680"/>
            </p14:xfrm>
          </p:contentPart>
        </mc:Choice>
        <mc:Fallback xmlns="">
          <p:pic>
            <p:nvPicPr>
              <p:cNvPr id="56" name="Рукописный ввод 55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104940" y="891260"/>
                <a:ext cx="1735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7" name="Рукописный ввод 56"/>
              <p14:cNvContentPartPr/>
              <p14:nvPr/>
            </p14:nvContentPartPr>
            <p14:xfrm>
              <a:off x="8178740" y="889100"/>
              <a:ext cx="146520" cy="178200"/>
            </p14:xfrm>
          </p:contentPart>
        </mc:Choice>
        <mc:Fallback xmlns="">
          <p:pic>
            <p:nvPicPr>
              <p:cNvPr id="57" name="Рукописный ввод 56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168300" y="878660"/>
                <a:ext cx="1674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8" name="Рукописный ввод 57"/>
              <p14:cNvContentPartPr/>
              <p14:nvPr/>
            </p14:nvContentPartPr>
            <p14:xfrm>
              <a:off x="3295700" y="1097900"/>
              <a:ext cx="44640" cy="7200"/>
            </p14:xfrm>
          </p:contentPart>
        </mc:Choice>
        <mc:Fallback xmlns="">
          <p:pic>
            <p:nvPicPr>
              <p:cNvPr id="58" name="Рукописный ввод 57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285260" y="1087460"/>
                <a:ext cx="655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9" name="Рукописный ввод 58"/>
              <p14:cNvContentPartPr/>
              <p14:nvPr/>
            </p14:nvContentPartPr>
            <p14:xfrm>
              <a:off x="7194500" y="1009700"/>
              <a:ext cx="216360" cy="159120"/>
            </p14:xfrm>
          </p:contentPart>
        </mc:Choice>
        <mc:Fallback xmlns="">
          <p:pic>
            <p:nvPicPr>
              <p:cNvPr id="59" name="Рукописный ввод 58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84060" y="999260"/>
                <a:ext cx="2372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0" name="Рукописный ввод 59"/>
              <p14:cNvContentPartPr/>
              <p14:nvPr/>
            </p14:nvContentPartPr>
            <p14:xfrm>
              <a:off x="3055220" y="1593980"/>
              <a:ext cx="101160" cy="140400"/>
            </p14:xfrm>
          </p:contentPart>
        </mc:Choice>
        <mc:Fallback xmlns="">
          <p:pic>
            <p:nvPicPr>
              <p:cNvPr id="60" name="Рукописный ввод 59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44780" y="1583540"/>
                <a:ext cx="1220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1" name="Рукописный ввод 60"/>
              <p14:cNvContentPartPr/>
              <p14:nvPr/>
            </p14:nvContentPartPr>
            <p14:xfrm>
              <a:off x="3308300" y="2412980"/>
              <a:ext cx="38520" cy="360"/>
            </p14:xfrm>
          </p:contentPart>
        </mc:Choice>
        <mc:Fallback xmlns="">
          <p:pic>
            <p:nvPicPr>
              <p:cNvPr id="61" name="Рукописный ввод 60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97860" y="2402540"/>
                <a:ext cx="59400" cy="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3721975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113</Words>
  <Application>Microsoft Office PowerPoint</Application>
  <PresentationFormat>Экран (16:9)</PresentationFormat>
  <Paragraphs>36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1_Тема Office</vt:lpstr>
      <vt:lpstr>Группа РК 6-22Б Журавлев Н. В. Инженерная графика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МГТУ им. Н.Э. Баумана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Горячкина А.Ю.</dc:creator>
  <cp:lastModifiedBy>2000</cp:lastModifiedBy>
  <cp:revision>260</cp:revision>
  <dcterms:created xsi:type="dcterms:W3CDTF">2018-04-30T18:25:07Z</dcterms:created>
  <dcterms:modified xsi:type="dcterms:W3CDTF">2020-05-09T17:18:29Z</dcterms:modified>
</cp:coreProperties>
</file>