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508" r:id="rId2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E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65429" autoAdjust="0"/>
  </p:normalViewPr>
  <p:slideViewPr>
    <p:cSldViewPr snapToGrid="0">
      <p:cViewPr varScale="1">
        <p:scale>
          <a:sx n="96" d="100"/>
          <a:sy n="96" d="100"/>
        </p:scale>
        <p:origin x="618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-27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C2353-D925-45DE-A089-033AA813718C}" type="datetimeFigureOut">
              <a:rPr lang="ru-RU" smtClean="0"/>
              <a:pPr/>
              <a:t>22.04.2020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FFA19-3675-4250-8063-A0D9F8169E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1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0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accent1">
                <a:lumMod val="20000"/>
                <a:lumOff val="80000"/>
              </a:schemeClr>
            </a:gs>
            <a:gs pos="0">
              <a:schemeClr val="accent1">
                <a:lumMod val="60000"/>
                <a:lumOff val="40000"/>
                <a:alpha val="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89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89"/>
            <a:fld id="{6FEC1953-C0DD-453C-B799-C9283B78692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457189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Группа 7"/>
          <p:cNvGrpSpPr>
            <a:grpSpLocks/>
          </p:cNvGrpSpPr>
          <p:nvPr userDrawn="1"/>
        </p:nvGrpSpPr>
        <p:grpSpPr bwMode="auto">
          <a:xfrm>
            <a:off x="177206" y="4555131"/>
            <a:ext cx="1727573" cy="483040"/>
            <a:chOff x="107414" y="4557831"/>
            <a:chExt cx="2303783" cy="644525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414" y="4557831"/>
              <a:ext cx="428625" cy="506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5"/>
            <p:cNvSpPr txBox="1">
              <a:spLocks noChangeArrowheads="1"/>
            </p:cNvSpPr>
            <p:nvPr/>
          </p:nvSpPr>
          <p:spPr bwMode="auto">
            <a:xfrm>
              <a:off x="536038" y="4617152"/>
              <a:ext cx="1875159" cy="585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6857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675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Московский государственный </a:t>
              </a:r>
            </a:p>
            <a:p>
              <a:pPr marL="0" marR="0" lvl="0" indent="0" algn="l" defTabSz="6857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технический</a:t>
              </a:r>
              <a:r>
                <a:rPr kumimoji="0" lang="ru-RU" altLang="ru-RU" sz="675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 университет </a:t>
              </a:r>
            </a:p>
            <a:p>
              <a:pPr marL="0" marR="0" lvl="0" indent="0" algn="l" defTabSz="6857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675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им. Н.Э. Баумана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35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75B31-1873-4913-BD65-58BD7945FBF0}"/>
              </a:ext>
            </a:extLst>
          </p:cNvPr>
          <p:cNvSpPr txBox="1"/>
          <p:nvPr/>
        </p:nvSpPr>
        <p:spPr>
          <a:xfrm>
            <a:off x="7980691" y="4707369"/>
            <a:ext cx="69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Дата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2698" y="725214"/>
            <a:ext cx="8702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ДЗ №1 лист 1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61" y="0"/>
            <a:ext cx="6829654" cy="48082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C9A747-DBCB-4781-BAE5-0A901216BA52}"/>
              </a:ext>
            </a:extLst>
          </p:cNvPr>
          <p:cNvSpPr txBox="1"/>
          <p:nvPr/>
        </p:nvSpPr>
        <p:spPr>
          <a:xfrm>
            <a:off x="6082748" y="3448878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>
                <a:solidFill>
                  <a:srgbClr val="FF0000"/>
                </a:solidFill>
              </a:rPr>
              <a:t>Замечаний нет</a:t>
            </a:r>
          </a:p>
        </p:txBody>
      </p:sp>
    </p:spTree>
    <p:extLst>
      <p:ext uri="{BB962C8B-B14F-4D97-AF65-F5344CB8AC3E}">
        <p14:creationId xmlns:p14="http://schemas.microsoft.com/office/powerpoint/2010/main" val="176673915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Words>8</Words>
  <Application>Microsoft Office PowerPoint</Application>
  <PresentationFormat>Экран (16:9)</PresentationFormat>
  <Paragraphs>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1_Тема Office</vt:lpstr>
      <vt:lpstr>Презентация PowerPoint</vt:lpstr>
    </vt:vector>
  </TitlesOfParts>
  <Company>МГТУ им. Н.Э. Баумана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Горячкина А.Ю.</dc:creator>
  <cp:lastModifiedBy>HP</cp:lastModifiedBy>
  <cp:revision>230</cp:revision>
  <dcterms:created xsi:type="dcterms:W3CDTF">2018-04-30T18:25:07Z</dcterms:created>
  <dcterms:modified xsi:type="dcterms:W3CDTF">2020-04-22T18:55:11Z</dcterms:modified>
</cp:coreProperties>
</file>