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2" r:id="rId2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5429" autoAdjust="0"/>
  </p:normalViewPr>
  <p:slideViewPr>
    <p:cSldViewPr snapToGrid="0">
      <p:cViewPr>
        <p:scale>
          <a:sx n="150" d="100"/>
          <a:sy n="150" d="100"/>
        </p:scale>
        <p:origin x="-1920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980691" y="4707369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ДЗ №3 лист 1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61" y="-16665"/>
            <a:ext cx="6657739" cy="47240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FF16B0-9C51-4E94-87BA-113EF7FA4005}"/>
              </a:ext>
            </a:extLst>
          </p:cNvPr>
          <p:cNvSpPr txBox="1"/>
          <p:nvPr/>
        </p:nvSpPr>
        <p:spPr>
          <a:xfrm>
            <a:off x="6242050" y="266854"/>
            <a:ext cx="2350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Этот</a:t>
            </a:r>
            <a:r>
              <a:rPr lang="ru-RU" sz="800" dirty="0">
                <a:solidFill>
                  <a:srgbClr val="FF0000"/>
                </a:solidFill>
              </a:rPr>
              <a:t> разрез нужно обозначить,</a:t>
            </a:r>
          </a:p>
          <a:p>
            <a:r>
              <a:rPr lang="ru-RU" sz="800" dirty="0">
                <a:solidFill>
                  <a:srgbClr val="FF0000"/>
                </a:solidFill>
              </a:rPr>
              <a:t>Хотелось бы половину вида с половиной разреза</a:t>
            </a:r>
            <a:endParaRPr lang="ru-RU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16068-A95E-4700-B445-43A00F291683}"/>
              </a:ext>
            </a:extLst>
          </p:cNvPr>
          <p:cNvSpPr txBox="1"/>
          <p:nvPr/>
        </p:nvSpPr>
        <p:spPr>
          <a:xfrm>
            <a:off x="3949700" y="2487111"/>
            <a:ext cx="2675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Ось симметрии – горизонтальная, значит разрез должен</a:t>
            </a:r>
          </a:p>
          <a:p>
            <a:r>
              <a:rPr lang="ru-RU" sz="800" dirty="0">
                <a:solidFill>
                  <a:srgbClr val="FF0000"/>
                </a:solidFill>
              </a:rPr>
              <a:t>Быть на нижней половине</a:t>
            </a:r>
          </a:p>
        </p:txBody>
      </p:sp>
    </p:spTree>
    <p:extLst>
      <p:ext uri="{BB962C8B-B14F-4D97-AF65-F5344CB8AC3E}">
        <p14:creationId xmlns:p14="http://schemas.microsoft.com/office/powerpoint/2010/main" val="91378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30</Words>
  <Application>Microsoft Office PowerPoint</Application>
  <PresentationFormat>Экран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1_Тема Office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HP</cp:lastModifiedBy>
  <cp:revision>230</cp:revision>
  <dcterms:created xsi:type="dcterms:W3CDTF">2018-04-30T18:25:07Z</dcterms:created>
  <dcterms:modified xsi:type="dcterms:W3CDTF">2020-04-22T18:58:40Z</dcterms:modified>
</cp:coreProperties>
</file>