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D35E8-BA43-4373-9984-ECA4904942A7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2ED26-90EE-4056-A427-A688E367B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82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2ED26-90EE-4056-A427-A688E367B1B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92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54D8-F44F-458B-A895-3C635E82CEB6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77D3-2ED5-4B3B-B258-97DB66E0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7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54D8-F44F-458B-A895-3C635E82CEB6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77D3-2ED5-4B3B-B258-97DB66E0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05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54D8-F44F-458B-A895-3C635E82CEB6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77D3-2ED5-4B3B-B258-97DB66E0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16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54D8-F44F-458B-A895-3C635E82CEB6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77D3-2ED5-4B3B-B258-97DB66E0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09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54D8-F44F-458B-A895-3C635E82CEB6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77D3-2ED5-4B3B-B258-97DB66E0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34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54D8-F44F-458B-A895-3C635E82CEB6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77D3-2ED5-4B3B-B258-97DB66E0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38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54D8-F44F-458B-A895-3C635E82CEB6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77D3-2ED5-4B3B-B258-97DB66E0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1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54D8-F44F-458B-A895-3C635E82CEB6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77D3-2ED5-4B3B-B258-97DB66E0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02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54D8-F44F-458B-A895-3C635E82CEB6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77D3-2ED5-4B3B-B258-97DB66E0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00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54D8-F44F-458B-A895-3C635E82CEB6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77D3-2ED5-4B3B-B258-97DB66E0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26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54D8-F44F-458B-A895-3C635E82CEB6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77D3-2ED5-4B3B-B258-97DB66E0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16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854D8-F44F-458B-A895-3C635E82CEB6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B77D3-2ED5-4B3B-B258-97DB66E04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85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1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597" y="-32402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Карты Карно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МДНФ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14403"/>
              </p:ext>
            </p:extLst>
          </p:nvPr>
        </p:nvGraphicFramePr>
        <p:xfrm>
          <a:off x="3489471" y="708922"/>
          <a:ext cx="51601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30">
                  <a:extLst>
                    <a:ext uri="{9D8B030D-6E8A-4147-A177-3AD203B41FA5}">
                      <a16:colId xmlns:a16="http://schemas.microsoft.com/office/drawing/2014/main" val="2074137074"/>
                    </a:ext>
                  </a:extLst>
                </a:gridCol>
                <a:gridCol w="942653">
                  <a:extLst>
                    <a:ext uri="{9D8B030D-6E8A-4147-A177-3AD203B41FA5}">
                      <a16:colId xmlns:a16="http://schemas.microsoft.com/office/drawing/2014/main" val="1507970755"/>
                    </a:ext>
                  </a:extLst>
                </a:gridCol>
                <a:gridCol w="1048772">
                  <a:extLst>
                    <a:ext uri="{9D8B030D-6E8A-4147-A177-3AD203B41FA5}">
                      <a16:colId xmlns:a16="http://schemas.microsoft.com/office/drawing/2014/main" val="699086862"/>
                    </a:ext>
                  </a:extLst>
                </a:gridCol>
                <a:gridCol w="1065756">
                  <a:extLst>
                    <a:ext uri="{9D8B030D-6E8A-4147-A177-3AD203B41FA5}">
                      <a16:colId xmlns:a16="http://schemas.microsoft.com/office/drawing/2014/main" val="1427595062"/>
                    </a:ext>
                  </a:extLst>
                </a:gridCol>
                <a:gridCol w="1153596">
                  <a:extLst>
                    <a:ext uri="{9D8B030D-6E8A-4147-A177-3AD203B41FA5}">
                      <a16:colId xmlns:a16="http://schemas.microsoft.com/office/drawing/2014/main" val="832127508"/>
                    </a:ext>
                  </a:extLst>
                </a:gridCol>
              </a:tblGrid>
              <a:tr h="211795">
                <a:tc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92165"/>
                  </a:ext>
                </a:extLst>
              </a:tr>
              <a:tr h="21179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58598"/>
                  </a:ext>
                </a:extLst>
              </a:tr>
              <a:tr h="21179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911160"/>
                  </a:ext>
                </a:extLst>
              </a:tr>
              <a:tr h="21179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85548"/>
                  </a:ext>
                </a:extLst>
              </a:tr>
              <a:tr h="21179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9370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1544881"/>
            <a:ext cx="2590800" cy="3838575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350471" y="652636"/>
            <a:ext cx="1112965" cy="403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444978" y="807658"/>
                <a:ext cx="13471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1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78" y="807658"/>
                <a:ext cx="134717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49581" y="669146"/>
                <a:ext cx="13471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sz="11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81" y="669146"/>
                <a:ext cx="134717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939485" y="390097"/>
                <a:ext cx="442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485" y="390097"/>
                <a:ext cx="442535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22945"/>
              </p:ext>
            </p:extLst>
          </p:nvPr>
        </p:nvGraphicFramePr>
        <p:xfrm>
          <a:off x="3479494" y="2779429"/>
          <a:ext cx="5201933" cy="2025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025">
                  <a:extLst>
                    <a:ext uri="{9D8B030D-6E8A-4147-A177-3AD203B41FA5}">
                      <a16:colId xmlns:a16="http://schemas.microsoft.com/office/drawing/2014/main" val="2074137074"/>
                    </a:ext>
                  </a:extLst>
                </a:gridCol>
                <a:gridCol w="950293">
                  <a:extLst>
                    <a:ext uri="{9D8B030D-6E8A-4147-A177-3AD203B41FA5}">
                      <a16:colId xmlns:a16="http://schemas.microsoft.com/office/drawing/2014/main" val="1507970755"/>
                    </a:ext>
                  </a:extLst>
                </a:gridCol>
                <a:gridCol w="1057273">
                  <a:extLst>
                    <a:ext uri="{9D8B030D-6E8A-4147-A177-3AD203B41FA5}">
                      <a16:colId xmlns:a16="http://schemas.microsoft.com/office/drawing/2014/main" val="699086862"/>
                    </a:ext>
                  </a:extLst>
                </a:gridCol>
                <a:gridCol w="1074395">
                  <a:extLst>
                    <a:ext uri="{9D8B030D-6E8A-4147-A177-3AD203B41FA5}">
                      <a16:colId xmlns:a16="http://schemas.microsoft.com/office/drawing/2014/main" val="1427595062"/>
                    </a:ext>
                  </a:extLst>
                </a:gridCol>
                <a:gridCol w="1162947">
                  <a:extLst>
                    <a:ext uri="{9D8B030D-6E8A-4147-A177-3AD203B41FA5}">
                      <a16:colId xmlns:a16="http://schemas.microsoft.com/office/drawing/2014/main" val="832127508"/>
                    </a:ext>
                  </a:extLst>
                </a:gridCol>
              </a:tblGrid>
              <a:tr h="240437">
                <a:tc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92165"/>
                  </a:ext>
                </a:extLst>
              </a:tr>
              <a:tr h="41500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58598"/>
                  </a:ext>
                </a:extLst>
              </a:tr>
              <a:tr h="41500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911160"/>
                  </a:ext>
                </a:extLst>
              </a:tr>
              <a:tr h="41500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85548"/>
                  </a:ext>
                </a:extLst>
              </a:tr>
              <a:tr h="41500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93700"/>
                  </a:ext>
                </a:extLst>
              </a:tr>
            </a:tbl>
          </a:graphicData>
        </a:graphic>
      </p:graphicFrame>
      <p:cxnSp>
        <p:nvCxnSpPr>
          <p:cNvPr id="14" name="Прямая соединительная линия 13"/>
          <p:cNvCxnSpPr/>
          <p:nvPr/>
        </p:nvCxnSpPr>
        <p:spPr>
          <a:xfrm>
            <a:off x="3328578" y="2722934"/>
            <a:ext cx="1101464" cy="393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907936" y="2473015"/>
                <a:ext cx="442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936" y="2473015"/>
                <a:ext cx="442535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56370"/>
              </p:ext>
            </p:extLst>
          </p:nvPr>
        </p:nvGraphicFramePr>
        <p:xfrm>
          <a:off x="3489471" y="4895549"/>
          <a:ext cx="51601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30">
                  <a:extLst>
                    <a:ext uri="{9D8B030D-6E8A-4147-A177-3AD203B41FA5}">
                      <a16:colId xmlns:a16="http://schemas.microsoft.com/office/drawing/2014/main" val="2074137074"/>
                    </a:ext>
                  </a:extLst>
                </a:gridCol>
                <a:gridCol w="942652">
                  <a:extLst>
                    <a:ext uri="{9D8B030D-6E8A-4147-A177-3AD203B41FA5}">
                      <a16:colId xmlns:a16="http://schemas.microsoft.com/office/drawing/2014/main" val="1507970755"/>
                    </a:ext>
                  </a:extLst>
                </a:gridCol>
                <a:gridCol w="1048772">
                  <a:extLst>
                    <a:ext uri="{9D8B030D-6E8A-4147-A177-3AD203B41FA5}">
                      <a16:colId xmlns:a16="http://schemas.microsoft.com/office/drawing/2014/main" val="699086862"/>
                    </a:ext>
                  </a:extLst>
                </a:gridCol>
                <a:gridCol w="1065757">
                  <a:extLst>
                    <a:ext uri="{9D8B030D-6E8A-4147-A177-3AD203B41FA5}">
                      <a16:colId xmlns:a16="http://schemas.microsoft.com/office/drawing/2014/main" val="1427595062"/>
                    </a:ext>
                  </a:extLst>
                </a:gridCol>
                <a:gridCol w="1153596">
                  <a:extLst>
                    <a:ext uri="{9D8B030D-6E8A-4147-A177-3AD203B41FA5}">
                      <a16:colId xmlns:a16="http://schemas.microsoft.com/office/drawing/2014/main" val="832127508"/>
                    </a:ext>
                  </a:extLst>
                </a:gridCol>
              </a:tblGrid>
              <a:tr h="190523">
                <a:tc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92165"/>
                  </a:ext>
                </a:extLst>
              </a:tr>
              <a:tr h="2161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58598"/>
                  </a:ext>
                </a:extLst>
              </a:tr>
              <a:tr h="2161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911160"/>
                  </a:ext>
                </a:extLst>
              </a:tr>
              <a:tr h="2161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85548"/>
                  </a:ext>
                </a:extLst>
              </a:tr>
              <a:tr h="2161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93700"/>
                  </a:ext>
                </a:extLst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>
            <a:off x="3270310" y="4837715"/>
            <a:ext cx="1253669" cy="44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12687" y="4631163"/>
                <a:ext cx="442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687" y="4631163"/>
                <a:ext cx="442535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743313" y="1235168"/>
                <a:ext cx="35947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313" y="1235168"/>
                <a:ext cx="3594798" cy="646331"/>
              </a:xfrm>
              <a:prstGeom prst="rect">
                <a:avLst/>
              </a:prstGeom>
              <a:blipFill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Овал 32"/>
          <p:cNvSpPr/>
          <p:nvPr/>
        </p:nvSpPr>
        <p:spPr>
          <a:xfrm>
            <a:off x="6755343" y="1069268"/>
            <a:ext cx="430823" cy="410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5714449" y="1418148"/>
            <a:ext cx="430823" cy="410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7872473" y="1409667"/>
            <a:ext cx="430823" cy="799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4691388" y="2163218"/>
            <a:ext cx="430823" cy="410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4726377" y="3128174"/>
            <a:ext cx="430823" cy="1621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6731201" y="3108381"/>
            <a:ext cx="1670539" cy="410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4648109" y="3987674"/>
            <a:ext cx="1617100" cy="822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4742046" y="5607801"/>
            <a:ext cx="430823" cy="410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825138" y="5994615"/>
            <a:ext cx="1745514" cy="410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892066" y="5263489"/>
            <a:ext cx="1474684" cy="410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6771281" y="6018148"/>
            <a:ext cx="430823" cy="730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964714" y="2711542"/>
                <a:ext cx="13471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sz="11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714" y="2711542"/>
                <a:ext cx="134717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67496" y="4855944"/>
                <a:ext cx="13471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496" y="4855944"/>
                <a:ext cx="134717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3473658" y="2894334"/>
                <a:ext cx="13471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1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658" y="2894334"/>
                <a:ext cx="1347176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598733" y="5016900"/>
                <a:ext cx="13471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33" y="5016900"/>
                <a:ext cx="1347176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Прямая соединительная линия 49"/>
          <p:cNvCxnSpPr/>
          <p:nvPr/>
        </p:nvCxnSpPr>
        <p:spPr>
          <a:xfrm>
            <a:off x="4547147" y="3422979"/>
            <a:ext cx="7647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V="1">
            <a:off x="5311890" y="2942398"/>
            <a:ext cx="0" cy="480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7858060" y="2954796"/>
            <a:ext cx="0" cy="480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 flipV="1">
            <a:off x="7858060" y="3444243"/>
            <a:ext cx="907326" cy="11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V="1">
            <a:off x="5272615" y="4453668"/>
            <a:ext cx="0" cy="480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V="1">
            <a:off x="7848331" y="4453668"/>
            <a:ext cx="0" cy="480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4507872" y="4453668"/>
            <a:ext cx="7647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7858060" y="4453668"/>
            <a:ext cx="7647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/>
              <p:cNvSpPr/>
              <p:nvPr/>
            </p:nvSpPr>
            <p:spPr>
              <a:xfrm>
                <a:off x="8967464" y="3494377"/>
                <a:ext cx="314649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464" y="3494377"/>
                <a:ext cx="3146494" cy="646331"/>
              </a:xfrm>
              <a:prstGeom prst="rect">
                <a:avLst/>
              </a:prstGeom>
              <a:blipFill>
                <a:blip r:embed="rId1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/>
              <p:cNvSpPr/>
              <p:nvPr/>
            </p:nvSpPr>
            <p:spPr>
              <a:xfrm>
                <a:off x="8957451" y="5637427"/>
                <a:ext cx="316652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451" y="5637427"/>
                <a:ext cx="3166521" cy="646331"/>
              </a:xfrm>
              <a:prstGeom prst="rect">
                <a:avLst/>
              </a:prstGeom>
              <a:blipFill>
                <a:blip r:embed="rId1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24000"/>
            <a:ext cx="198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Журавлев Н.В.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2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МДНФ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Active-HDL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53" y="2176523"/>
            <a:ext cx="11854962" cy="38957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3431" y="0"/>
            <a:ext cx="158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Журавлев Н.В.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2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Временная диаграмма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9" y="2571831"/>
            <a:ext cx="12083562" cy="18383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158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Журавлев Н.В.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43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истинности из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Active-HDL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651" y="1884981"/>
            <a:ext cx="7041149" cy="41283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4981"/>
            <a:ext cx="2590800" cy="383857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3431" y="-4207"/>
            <a:ext cx="158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Журавлев Н.В.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7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444</Words>
  <Application>Microsoft Office PowerPoint</Application>
  <PresentationFormat>Широкоэкранный</PresentationFormat>
  <Paragraphs>93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Тема Office</vt:lpstr>
      <vt:lpstr>Карты Карно и МДНФ</vt:lpstr>
      <vt:lpstr>МДНФ в Active-HDL </vt:lpstr>
      <vt:lpstr>Временная диаграмма </vt:lpstr>
      <vt:lpstr>Таблица истинности из Active-HDL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Карты Карно и МДНФ</dc:title>
  <dc:creator>A1i5k</dc:creator>
  <cp:lastModifiedBy>A1i5k</cp:lastModifiedBy>
  <cp:revision>45</cp:revision>
  <dcterms:created xsi:type="dcterms:W3CDTF">2022-04-17T12:49:01Z</dcterms:created>
  <dcterms:modified xsi:type="dcterms:W3CDTF">2022-04-17T16:25:55Z</dcterms:modified>
</cp:coreProperties>
</file>