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2" r:id="rId6"/>
    <p:sldId id="261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3"/>
    <p:restoredTop sz="59801" autoAdjust="0"/>
  </p:normalViewPr>
  <p:slideViewPr>
    <p:cSldViewPr snapToGrid="0" snapToObjects="1">
      <p:cViewPr varScale="1">
        <p:scale>
          <a:sx n="73" d="100"/>
          <a:sy n="73" d="100"/>
        </p:scale>
        <p:origin x="-1408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CA9E-3111-AD4A-9E18-424074DC806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FAA02-00AD-7E46-9722-998A6348C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regulator</a:t>
            </a:r>
            <a:r>
              <a:rPr lang="en-US" baseline="0" dirty="0" smtClean="0"/>
              <a:t> pushes max ~20mA into the loop. </a:t>
            </a:r>
          </a:p>
          <a:p>
            <a:r>
              <a:rPr lang="en-US" baseline="0" dirty="0" smtClean="0"/>
              <a:t>This should survive short-circuit at the loop (since that’s how the loop works!) and also tolerate anything around ~12V to ~24V supply.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current driver running ~10mA for standard 5mm red/yellow</a:t>
            </a:r>
            <a:r>
              <a:rPr lang="en-US" baseline="0" dirty="0" smtClean="0"/>
              <a:t> LEDs.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8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LED current driver runs ~3mA into the </a:t>
            </a:r>
            <a:r>
              <a:rPr lang="en-US" dirty="0" err="1" smtClean="0"/>
              <a:t>opto</a:t>
            </a:r>
            <a:r>
              <a:rPr lang="en-US" dirty="0" smtClean="0"/>
              <a:t>-isolator.</a:t>
            </a:r>
          </a:p>
          <a:p>
            <a:r>
              <a:rPr lang="en-US" dirty="0" smtClean="0"/>
              <a:t>The 47u capacitor filters out all the line noise, gives a slow rise-time for 110-baud</a:t>
            </a:r>
            <a:r>
              <a:rPr lang="en-US" baseline="0" dirty="0" smtClean="0"/>
              <a:t> operation.  (Doesn’t need to be this big!).</a:t>
            </a:r>
          </a:p>
          <a:p>
            <a:r>
              <a:rPr lang="en-US" baseline="0" dirty="0" smtClean="0"/>
              <a:t>On the other side, Teensy receives the serial signal.  The 6N138 needs 5V power, from the Teensy.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NB the output is “inverted” (mark=low, space=high), and this needs to be handled in the receiver software.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7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Teensy drives the </a:t>
            </a:r>
            <a:r>
              <a:rPr lang="en-US" dirty="0" err="1" smtClean="0"/>
              <a:t>opto</a:t>
            </a:r>
            <a:r>
              <a:rPr lang="en-US" dirty="0" smtClean="0"/>
              <a:t>-isolator LED through a small resistor.</a:t>
            </a:r>
          </a:p>
          <a:p>
            <a:r>
              <a:rPr lang="en-US" dirty="0" smtClean="0"/>
              <a:t>The 6N138 needs a 5V supply, which we get by regulating down the 19.2V source used for the loop.</a:t>
            </a:r>
          </a:p>
          <a:p>
            <a:r>
              <a:rPr lang="en-US" dirty="0" smtClean="0"/>
              <a:t>Output is a switched current that can handle ~20mA or more.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NB the output is “inverted” (high=mark, low</a:t>
            </a:r>
            <a:r>
              <a:rPr lang="en-US" baseline="0" smtClean="0"/>
              <a:t>=space  low</a:t>
            </a:r>
            <a:r>
              <a:rPr lang="en-US" baseline="0" dirty="0" smtClean="0"/>
              <a:t>=mark=low, space=high), and this needs to be handled in the transmitter software.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FFAA02-00AD-7E46-9722-998A6348C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1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6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0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E4C7-8FB2-A348-901D-5D98C2CBBBD4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D8BC-BB72-8547-9A38-26AED7DD4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</a:t>
            </a:r>
            <a:r>
              <a:rPr lang="en-US" smtClean="0"/>
              <a:t>ty</a:t>
            </a:r>
            <a:r>
              <a:rPr lang="en-US" dirty="0" smtClean="0"/>
              <a:t>/</a:t>
            </a:r>
            <a:r>
              <a:rPr lang="en-US" dirty="0" err="1" smtClean="0"/>
              <a:t>usb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20mA loop USB interface for ASR33 teletype</a:t>
            </a:r>
          </a:p>
          <a:p>
            <a:r>
              <a:rPr lang="en-US" dirty="0" smtClean="0"/>
              <a:t>Duplex (separate transmit and receive loops)</a:t>
            </a:r>
          </a:p>
          <a:p>
            <a:r>
              <a:rPr lang="en-US" dirty="0" smtClean="0"/>
              <a:t>Active (integrated current source, since ASR33 is passive)</a:t>
            </a:r>
          </a:p>
          <a:p>
            <a:r>
              <a:rPr lang="en-US" dirty="0" smtClean="0"/>
              <a:t>Monitor activity with LEDs</a:t>
            </a:r>
          </a:p>
          <a:p>
            <a:r>
              <a:rPr lang="en-US" dirty="0" smtClean="0"/>
              <a:t>110 baud loop data</a:t>
            </a:r>
          </a:p>
          <a:p>
            <a:r>
              <a:rPr lang="en-US" dirty="0" smtClean="0"/>
              <a:t>Some translation and processing in Teensy firmware (switchable)</a:t>
            </a:r>
          </a:p>
          <a:p>
            <a:pPr lvl="1"/>
            <a:r>
              <a:rPr lang="en-US" dirty="0" smtClean="0"/>
              <a:t>Uppercase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lowercase</a:t>
            </a:r>
          </a:p>
          <a:p>
            <a:pPr lvl="1"/>
            <a:r>
              <a:rPr lang="en-US" dirty="0" smtClean="0"/>
              <a:t>ASCII-63 special characters to Unicode</a:t>
            </a:r>
          </a:p>
          <a:p>
            <a:pPr lvl="1"/>
            <a:r>
              <a:rPr lang="en-US" dirty="0" smtClean="0"/>
              <a:t>Delay after CR, 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9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3539276" y="5309857"/>
            <a:ext cx="5623151" cy="1059515"/>
          </a:xfrm>
          <a:prstGeom prst="ellipse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39276" y="2384603"/>
            <a:ext cx="5623151" cy="1059515"/>
          </a:xfrm>
          <a:prstGeom prst="ellipse">
            <a:avLst/>
          </a:prstGeom>
          <a:noFill/>
          <a:ln w="38100" cmpd="sng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31983" y="2132961"/>
            <a:ext cx="982493" cy="152724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loop supply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68946" y="2502612"/>
            <a:ext cx="174358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68946" y="3221143"/>
            <a:ext cx="1763038" cy="324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485684" y="2132961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Red 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4135" y="2132960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To Teensy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84135" y="1252608"/>
            <a:ext cx="1527243" cy="7101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</a:t>
            </a:r>
            <a:r>
              <a:rPr lang="en-US" dirty="0" smtClean="0">
                <a:solidFill>
                  <a:schemeClr val="tx1"/>
                </a:solidFill>
              </a:rPr>
              <a:t>RX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82585" y="2132959"/>
            <a:ext cx="1826055" cy="1527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tty</a:t>
            </a:r>
            <a:r>
              <a:rPr lang="en-US" dirty="0" smtClean="0">
                <a:solidFill>
                  <a:schemeClr val="tx1"/>
                </a:solidFill>
              </a:rPr>
              <a:t> “send”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(keyboard)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1" idx="0"/>
            <a:endCxn id="13" idx="2"/>
          </p:cNvCxnSpPr>
          <p:nvPr/>
        </p:nvCxnSpPr>
        <p:spPr>
          <a:xfrm flipV="1">
            <a:off x="7447757" y="1962727"/>
            <a:ext cx="0" cy="170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31983" y="4940206"/>
            <a:ext cx="982493" cy="152724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20mA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loop supply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141319" y="5309857"/>
            <a:ext cx="671208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1854558" y="5962918"/>
            <a:ext cx="967698" cy="483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85684" y="4940206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Yellow LED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84135" y="4940205"/>
            <a:ext cx="1527243" cy="7101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To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882586" y="4940204"/>
            <a:ext cx="1826054" cy="15272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tty</a:t>
            </a:r>
            <a:r>
              <a:rPr lang="en-US" dirty="0" smtClean="0">
                <a:solidFill>
                  <a:schemeClr val="tx1"/>
                </a:solidFill>
              </a:rPr>
              <a:t> “receive”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(printer)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84135" y="4055647"/>
            <a:ext cx="1527243" cy="7101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Teensy </a:t>
            </a:r>
            <a:r>
              <a:rPr lang="en-US" dirty="0" smtClean="0">
                <a:solidFill>
                  <a:schemeClr val="tx1"/>
                </a:solidFill>
              </a:rPr>
              <a:t>TX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35" idx="2"/>
            <a:endCxn id="30" idx="0"/>
          </p:cNvCxnSpPr>
          <p:nvPr/>
        </p:nvCxnSpPr>
        <p:spPr>
          <a:xfrm>
            <a:off x="7447757" y="4765766"/>
            <a:ext cx="0" cy="174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141319" y="2502612"/>
            <a:ext cx="9453" cy="2807245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854558" y="3221143"/>
            <a:ext cx="1" cy="274177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2150772" y="4327301"/>
            <a:ext cx="4198513" cy="1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349285" y="4327301"/>
            <a:ext cx="1" cy="734096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6349285" y="5061397"/>
            <a:ext cx="33485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7997" y="2061887"/>
            <a:ext cx="123273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19.2 VDC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itle 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electronics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8211378" y="1586065"/>
            <a:ext cx="67120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diamond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8882585" y="1443800"/>
            <a:ext cx="1232739" cy="28832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6" idx="1"/>
            <a:endCxn id="35" idx="3"/>
          </p:cNvCxnSpPr>
          <p:nvPr/>
        </p:nvCxnSpPr>
        <p:spPr>
          <a:xfrm flipH="1">
            <a:off x="8211378" y="4401613"/>
            <a:ext cx="671207" cy="9094"/>
          </a:xfrm>
          <a:prstGeom prst="straightConnector1">
            <a:avLst/>
          </a:prstGeom>
          <a:ln w="38100">
            <a:solidFill>
              <a:schemeClr val="accent2"/>
            </a:solidFill>
            <a:headEnd type="diamond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882585" y="4257450"/>
            <a:ext cx="1232739" cy="28832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902258" y="3079306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2258" y="5875978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6-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882585" y="5157447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7+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902258" y="2369485"/>
            <a:ext cx="596696" cy="30481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226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20mA loop supply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585" y="3466551"/>
            <a:ext cx="123273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19.2 VDC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0794" y="2166322"/>
            <a:ext cx="2871572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</a:t>
            </a:r>
            <a:r>
              <a:rPr lang="en-US" dirty="0" smtClean="0">
                <a:solidFill>
                  <a:schemeClr val="tx1"/>
                </a:solidFill>
              </a:rPr>
              <a:t>loop 20mA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8327469" y="2279560"/>
            <a:ext cx="309093" cy="1300766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flipH="1">
            <a:off x="2020324" y="2279560"/>
            <a:ext cx="319261" cy="390122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562" y="1847052"/>
            <a:ext cx="5770401" cy="463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5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driver (~10mA)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39652" y="3253808"/>
            <a:ext cx="148636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mtClean="0">
                <a:solidFill>
                  <a:schemeClr val="tx1"/>
                </a:solidFill>
              </a:rPr>
              <a:t>Current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 flipH="1">
            <a:off x="3134809" y="1690687"/>
            <a:ext cx="349608" cy="4658597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 Shot 2018-09-22 at 1.06.1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549" y="1664770"/>
            <a:ext cx="4261533" cy="46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14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to </a:t>
            </a:r>
            <a:r>
              <a:rPr lang="en-US" dirty="0" smtClean="0"/>
              <a:t>Teensy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81131" y="1775091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5V</a:t>
            </a:r>
          </a:p>
        </p:txBody>
      </p:sp>
      <p:sp>
        <p:nvSpPr>
          <p:cNvPr id="5" name="Rectangle 4"/>
          <p:cNvSpPr/>
          <p:nvPr/>
        </p:nvSpPr>
        <p:spPr>
          <a:xfrm>
            <a:off x="9381130" y="5806440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>
                <a:solidFill>
                  <a:schemeClr val="tx1"/>
                </a:solidFill>
              </a:rPr>
              <a:t>Teensy GND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81131" y="2249723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3.3V</a:t>
            </a:r>
          </a:p>
        </p:txBody>
      </p:sp>
      <p:sp>
        <p:nvSpPr>
          <p:cNvPr id="7" name="Rectangle 6"/>
          <p:cNvSpPr/>
          <p:nvPr/>
        </p:nvSpPr>
        <p:spPr>
          <a:xfrm>
            <a:off x="9381131" y="3331503"/>
            <a:ext cx="254816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Teensy </a:t>
            </a:r>
            <a:r>
              <a:rPr lang="en-US" dirty="0" smtClean="0">
                <a:solidFill>
                  <a:schemeClr val="tx1"/>
                </a:solidFill>
              </a:rPr>
              <a:t>RX (pin 20)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03" y="3200326"/>
            <a:ext cx="1486369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mtClean="0">
                <a:solidFill>
                  <a:schemeClr val="tx1"/>
                </a:solidFill>
              </a:rPr>
              <a:t>Current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 flipH="1">
            <a:off x="1640860" y="1970205"/>
            <a:ext cx="349608" cy="4031350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Screen Shot 2018-09-24 at 3.21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75" y="1775092"/>
            <a:ext cx="7200856" cy="442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4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Teensy To Loop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162" y="1782172"/>
            <a:ext cx="7959838" cy="47602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03566" y="3814819"/>
            <a:ext cx="1821083" cy="152724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Current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10560676" y="3116686"/>
            <a:ext cx="296214" cy="2987899"/>
          </a:xfrm>
          <a:prstGeom prst="rightBrace">
            <a:avLst/>
          </a:prstGeom>
          <a:ln w="31750">
            <a:headEnd type="diamon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185" y="2262817"/>
            <a:ext cx="1835977" cy="71220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19.2 VDC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(@ loop supply)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4415520"/>
            <a:ext cx="2307486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Teensy </a:t>
            </a:r>
            <a:r>
              <a:rPr lang="en-US" dirty="0" smtClean="0">
                <a:solidFill>
                  <a:schemeClr val="tx1"/>
                </a:solidFill>
              </a:rPr>
              <a:t>TX (pin 21)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9362" y="5070196"/>
            <a:ext cx="1835977" cy="3902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Teensy GND</a:t>
            </a:r>
          </a:p>
        </p:txBody>
      </p:sp>
    </p:spTree>
    <p:extLst>
      <p:ext uri="{BB962C8B-B14F-4D97-AF65-F5344CB8AC3E}">
        <p14:creationId xmlns:p14="http://schemas.microsoft.com/office/powerpoint/2010/main" val="1902217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1_1758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43860" y="1451349"/>
            <a:ext cx="3480789" cy="389071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VIN +19.2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TTY 7 +RECEIVE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VIN GND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TTY 6 </a:t>
            </a:r>
            <a:r>
              <a:rPr lang="mr-IN" dirty="0" smtClean="0">
                <a:solidFill>
                  <a:schemeClr val="tx1"/>
                </a:solidFill>
              </a:rPr>
              <a:t>–</a:t>
            </a:r>
            <a:r>
              <a:rPr lang="en-US" dirty="0" smtClean="0">
                <a:solidFill>
                  <a:schemeClr val="tx1"/>
                </a:solidFill>
              </a:rPr>
              <a:t>RECEIVE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n/c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TTY 3 SEND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TTY 4 SEND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VIN GND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96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0180921_1758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0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180921_1758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29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414</Words>
  <Application>Microsoft Macintosh PowerPoint</Application>
  <PresentationFormat>Custom</PresentationFormat>
  <Paragraphs>74</Paragraphs>
  <Slides>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tty/usb</vt:lpstr>
      <vt:lpstr>Overall electronics</vt:lpstr>
      <vt:lpstr>20mA loop supply</vt:lpstr>
      <vt:lpstr>LED driver (~10mA)</vt:lpstr>
      <vt:lpstr>Loop to Teensy</vt:lpstr>
      <vt:lpstr>Teensy To Loop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tty/usb</dc:title>
  <dc:creator>Hugh Pyle</dc:creator>
  <cp:lastModifiedBy>Hugh Pyle</cp:lastModifiedBy>
  <cp:revision>59</cp:revision>
  <dcterms:created xsi:type="dcterms:W3CDTF">2018-09-21T18:27:35Z</dcterms:created>
  <dcterms:modified xsi:type="dcterms:W3CDTF">2018-09-25T00:36:49Z</dcterms:modified>
</cp:coreProperties>
</file>