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unkn</dc:creator>
  <cp:lastModifiedBy>unkn</cp:lastModifiedBy>
  <cp:revision>7</cp:revision>
  <dcterms:created xsi:type="dcterms:W3CDTF">2022-04-20T05:34:13Z</dcterms:created>
  <dcterms:modified xsi:type="dcterms:W3CDTF">2022-04-20T05:34:13Z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