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Sz cx="12192000" cy="6858000"/>
  <p:notesSz cx="6797675" cy="9926638"/>
  <p:custDataLst>
    <p:tags r:id="rId4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6552" autoAdjust="0"/>
  </p:normalViewPr>
  <p:slideViewPr>
    <p:cSldViewPr snapToGrid="0">
      <p:cViewPr varScale="1">
        <p:scale>
          <a:sx n="100" d="100"/>
          <a:sy n="100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bain_template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Atlan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Bain Core</vt:lpstr>
      <vt:lpstr>think-cell Slide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Obleton</dc:creator>
  <cp:lastModifiedBy>Adrian Obleton</cp:lastModifiedBy>
  <cp:revision>4</cp:revision>
  <cp:lastPrinted>2017-02-15T14:23:56Z</cp:lastPrinted>
  <dcterms:created xsi:type="dcterms:W3CDTF">2024-10-21T01:34:50Z</dcterms:created>
  <dcterms:modified xsi:type="dcterms:W3CDTF">2024-10-21T01:38:39Z</dcterms:modified>
</cp:coreProperties>
</file>