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9"/>
    <p:sldId id="257" r:id="rId10"/>
    <p:sldId id="258" r:id="rId11"/>
    <p:sldId id="259" r:id="rId12"/>
  </p:sldIdLst>
  <p:sldSz cx="12192000" cy="6858000"/>
  <p:notesSz cx="6797675" cy="9926638"/>
  <p:custDataLst>
    <p:tags r:id="rId4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5C5C"/>
    <a:srgbClr val="FAEEC3"/>
    <a:srgbClr val="F2DE8A"/>
    <a:srgbClr val="E9CD49"/>
    <a:srgbClr val="C6AA3D"/>
    <a:srgbClr val="AB8933"/>
    <a:srgbClr val="FAECDB"/>
    <a:srgbClr val="EDDABD"/>
    <a:srgbClr val="CFB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6552" autoAdjust="0"/>
  </p:normalViewPr>
  <p:slideViewPr>
    <p:cSldViewPr snapToGrid="0">
      <p:cViewPr varScale="1">
        <p:scale>
          <a:sx n="100" d="100"/>
          <a:sy n="100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4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 dirty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tags" Target="../tags/tag2.xml"/><Relationship Id="rId7" Type="http://schemas.openxmlformats.org/officeDocument/2006/relationships/oleObject" Target="../embeddings/oleObject1.bin"/><Relationship Id="rId8" Type="http://schemas.openxmlformats.org/officeDocument/2006/relationships/image" Target="../media/image1.emf"/><Relationship Id="rId9" Type="http://schemas.openxmlformats.org/officeDocument/2006/relationships/image" Target="../media/image2.emf"/><Relationship Id="rId1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  <a:endParaRPr lang="en-US" sz="1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bain_template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  <a:endParaRPr lang="en-US" sz="600" dirty="0">
              <a:solidFill>
                <a:srgbClr val="FFFFFF"/>
              </a:solidFill>
            </a:endParaRP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0" sz="quarter"/>
          </p:nvPr>
        </p:nvSpPr>
        <p:spPr/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with PowerPoint Manipulation App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Give this a 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 were able to give it a title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Sized Column Layout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4436668" cy="45720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1463040"/>
            <a:ext cx="4253788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/>
            </a:pPr>
            <a:r>
              <a:t>Wide Column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2011680"/>
            <a:ext cx="4253788" cy="3840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t>• Content 1</a:t>
            </a:r>
          </a:p>
        </p:txBody>
      </p:sp>
      <p:sp>
        <p:nvSpPr>
          <p:cNvPr id="6" name="Rectangle 5"/>
          <p:cNvSpPr/>
          <p:nvPr/>
        </p:nvSpPr>
        <p:spPr>
          <a:xfrm>
            <a:off x="5076748" y="1371600"/>
            <a:ext cx="6655003" cy="45720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5168188" y="1463040"/>
            <a:ext cx="6472123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/>
            </a:pPr>
            <a:r>
              <a:t>Narrow Column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8188" y="2011680"/>
            <a:ext cx="6472123" cy="3840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t>• Content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Sized Row Layout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11274552" cy="1388059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1463040"/>
            <a:ext cx="1109167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/>
            </a:pPr>
            <a:r>
              <a:t>Wide Column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2011680"/>
            <a:ext cx="11091672" cy="6565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t>• Content 1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942539"/>
            <a:ext cx="11274552" cy="1388059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548640" y="3033979"/>
            <a:ext cx="1109167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/>
            </a:pPr>
            <a:r>
              <a:t>Narrow Column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" y="3582619"/>
            <a:ext cx="11091672" cy="6565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t>• Content 2</a:t>
            </a:r>
          </a:p>
          <a:p>
            <a:pPr/>
            <a:r>
              <a:t>• Content 3</a:t>
            </a:r>
          </a:p>
          <a:p>
            <a:pPr/>
            <a:r>
              <a:t>• Content 4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513478"/>
            <a:ext cx="11274552" cy="1388059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548640" y="4604918"/>
            <a:ext cx="1109167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/>
            </a:pPr>
            <a:r>
              <a:t>Narrow Column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" y="5153558"/>
            <a:ext cx="11091672" cy="6565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t>• Content 2</a:t>
            </a:r>
          </a:p>
          <a:p>
            <a:pPr/>
            <a:r>
              <a:t>• Content 3</a:t>
            </a:r>
          </a:p>
          <a:p>
            <a:pPr/>
            <a:r>
              <a:t>• Content 4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BTFPCOLUMNGUIDE" val="Visible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  <p:tag name="OFFICE" val="Atlant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E28C1D2031CE49B65EB9398B6665A4" ma:contentTypeVersion="16" ma:contentTypeDescription="Ein neues Dokument erstellen." ma:contentTypeScope="" ma:versionID="915be8ddf9203496dff81045837c2095">
  <xsd:schema xmlns:xsd="http://www.w3.org/2001/XMLSchema" xmlns:xs="http://www.w3.org/2001/XMLSchema" xmlns:p="http://schemas.microsoft.com/office/2006/metadata/properties" xmlns:ns2="024ef72b-9a44-443b-86c7-2b9b89248177" xmlns:ns3="df6b8441-aa16-4692-b757-547843ef6d58" xmlns:ns4="0e427f73-0d6a-4740-aee4-eea3ddf9cfe2" targetNamespace="http://schemas.microsoft.com/office/2006/metadata/properties" ma:root="true" ma:fieldsID="93e82e7d94d6100c07791c5c9fddab0b" ns2:_="" ns3:_="" ns4:_="">
    <xsd:import namespace="024ef72b-9a44-443b-86c7-2b9b89248177"/>
    <xsd:import namespace="df6b8441-aa16-4692-b757-547843ef6d58"/>
    <xsd:import namespace="0e427f73-0d6a-4740-aee4-eea3ddf9c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ef72b-9a44-443b-86c7-2b9b89248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b166abb-7d38-406f-9233-2f33b10aef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b8441-aa16-4692-b757-547843ef6d5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27f73-0d6a-4740-aee4-eea3ddf9cf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85ec8ad-9b94-48bf-98e4-b3da507f3f23}" ma:internalName="TaxCatchAll" ma:showField="CatchAllData" ma:web="df6b8441-aa16-4692-b757-547843ef6d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8E3FDD-F0A4-4844-9D40-FD90550EE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4ef72b-9a44-443b-86c7-2b9b89248177"/>
    <ds:schemaRef ds:uri="df6b8441-aa16-4692-b757-547843ef6d58"/>
    <ds:schemaRef ds:uri="0e427f73-0d6a-4740-aee4-eea3ddf9cf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Bain Core On Screen Show (16_9)</Template>
  <TotalTime>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Bain Core</vt:lpstr>
      <vt:lpstr>think-cell Slide</vt:lpstr>
    </vt:vector>
  </TitlesOfParts>
  <Company>Bain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Obleton</dc:creator>
  <cp:lastModifiedBy>Adrian Obleton</cp:lastModifiedBy>
  <cp:revision>4</cp:revision>
  <cp:lastPrinted>2017-02-15T14:23:56Z</cp:lastPrinted>
  <dcterms:created xsi:type="dcterms:W3CDTF">2024-10-21T01:34:50Z</dcterms:created>
  <dcterms:modified xsi:type="dcterms:W3CDTF">2024-10-21T01:38:39Z</dcterms:modified>
</cp:coreProperties>
</file>