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‹N°›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b="0" dirty="0"/>
              <a:t>Subtitles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95736" y="2787774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Adrien PAJOT</a:t>
            </a:r>
          </a:p>
          <a:p>
            <a:r>
              <a:rPr lang="fr-FR" dirty="0" smtClean="0"/>
              <a:t>Nicolas ROGER</a:t>
            </a:r>
          </a:p>
          <a:p>
            <a:r>
              <a:rPr lang="fr-FR" dirty="0" smtClean="0"/>
              <a:t>Géraldine </a:t>
            </a:r>
            <a:r>
              <a:rPr lang="fr-FR" dirty="0" err="1" smtClean="0"/>
              <a:t>Zanolli</a:t>
            </a:r>
            <a:endParaRPr lang="fr-FR" dirty="0" smtClean="0"/>
          </a:p>
          <a:p>
            <a:r>
              <a:rPr lang="fr-FR" dirty="0" err="1" smtClean="0"/>
              <a:t>Aimery</a:t>
            </a:r>
            <a:r>
              <a:rPr lang="fr-FR" dirty="0" smtClean="0"/>
              <a:t> THOMAS</a:t>
            </a:r>
            <a:endParaRPr lang="fr-FR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b="0" dirty="0" smtClean="0"/>
              <a:t>Goal</a:t>
            </a:r>
            <a:endParaRPr lang="fr" b="0" dirty="0"/>
          </a:p>
        </p:txBody>
      </p:sp>
      <p:sp>
        <p:nvSpPr>
          <p:cNvPr id="5" name="Shape 30"/>
          <p:cNvSpPr txBox="1">
            <a:spLocks/>
          </p:cNvSpPr>
          <p:nvPr/>
        </p:nvSpPr>
        <p:spPr>
          <a:xfrm>
            <a:off x="179512" y="2139702"/>
            <a:ext cx="8856984" cy="1083568"/>
          </a:xfrm>
          <a:prstGeom prst="rect">
            <a:avLst/>
          </a:prstGeom>
        </p:spPr>
        <p:txBody>
          <a:bodyPr vert="horz" lIns="91425" tIns="91425" rIns="91425" bIns="91425" anchor="t" anchorCtr="0">
            <a:noAutofit/>
          </a:bodyPr>
          <a:lstStyle/>
          <a:p>
            <a:pPr lvl="0" indent="-27432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objective of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script is to download a subtitle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serie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episode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pesistream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 and the website addic7ed.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 b="0" dirty="0" smtClean="0"/>
              <a:t>Code comments</a:t>
            </a:r>
            <a:endParaRPr lang="fr" b="0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808700" cy="54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 dirty="0"/>
              <a:t>We check the script is executed with an argument: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1" name="Shape 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20300" y="1743700"/>
            <a:ext cx="3425200" cy="129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598825" y="3197325"/>
            <a:ext cx="79131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dirty="0">
                <a:solidFill>
                  <a:schemeClr val="dk1"/>
                </a:solidFill>
                <a:latin typeface="+mn-lt"/>
              </a:rPr>
              <a:t>Then we check the argument match to a folder path thanks to “-d”: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+mn-lt"/>
            </a:endParaRPr>
          </a:p>
        </p:txBody>
      </p:sp>
      <p:pic>
        <p:nvPicPr>
          <p:cNvPr id="33" name="Shape 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382875" y="3849500"/>
            <a:ext cx="2993699" cy="1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" dirty="0" smtClean="0"/>
              <a:t>Code comments</a:t>
            </a:r>
            <a:endParaRPr lang="fr" b="0"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215000"/>
            <a:ext cx="7829999" cy="3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 dirty="0"/>
              <a:t>We create a list of different video files extensions: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5450" y="1754724"/>
            <a:ext cx="2620862" cy="26848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457200" y="2206225"/>
            <a:ext cx="7913100" cy="4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We create a loop to process all files in the folder: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5450" y="2721850"/>
            <a:ext cx="2763650" cy="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543275" y="3190025"/>
            <a:ext cx="7913100" cy="4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dk1"/>
                </a:solidFill>
                <a:latin typeface="+mn-lt"/>
              </a:rPr>
              <a:t>We split the file’s name in two parts. The name without the extention and the extension: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14375" y="3948402"/>
            <a:ext cx="3708760" cy="4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" dirty="0" smtClean="0"/>
              <a:t>Code comments</a:t>
            </a:r>
            <a:endParaRPr lang="fr" b="0"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82325" y="1063375"/>
            <a:ext cx="7915800" cy="70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/>
              <a:t>We verify that the selected file is a video by checking if its extension match with one of the list’s values defined earlier: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773175"/>
            <a:ext cx="4452074" cy="3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57200" y="2206225"/>
            <a:ext cx="7913100" cy="4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We check the subtitle file does not already exist: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" y="2805700"/>
            <a:ext cx="3884300" cy="2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543275" y="3190025"/>
            <a:ext cx="7913100" cy="4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chemeClr val="dk1"/>
                </a:solidFill>
                <a:latin typeface="+mn-lt"/>
              </a:rPr>
              <a:t>We execute a GET request thanks to the Pesistream API: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82325" y="3886775"/>
            <a:ext cx="7915800" cy="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" dirty="0" smtClean="0"/>
              <a:t>Code comments</a:t>
            </a:r>
            <a:endParaRPr lang="fr" b="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82325" y="910975"/>
            <a:ext cx="7915800" cy="40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 dirty="0"/>
              <a:t>Here is an example of the previous request result: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72275" y="1240775"/>
            <a:ext cx="3957100" cy="3773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" dirty="0" smtClean="0"/>
              <a:t>Code comments</a:t>
            </a:r>
            <a:endParaRPr lang="fr" b="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2325" y="910975"/>
            <a:ext cx="7915800" cy="40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 dirty="0"/>
              <a:t>We use a function to get a specific parameter: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0" y="2581275"/>
            <a:ext cx="7915275" cy="4016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 dirty="0"/>
              <a:t>The first line gets the parameter's value and the second one removes unnecessary characters.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0" y="3095625"/>
            <a:ext cx="7915275" cy="4016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/>
              <a:t>We use this function to get the necessary parameters to download the subtitle file: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9575" y="1444475"/>
            <a:ext cx="5307374" cy="9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80300" y="3716400"/>
            <a:ext cx="4346649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" dirty="0" smtClean="0"/>
              <a:t>Code comments</a:t>
            </a:r>
            <a:endParaRPr lang="fr" b="0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2325" y="910975"/>
            <a:ext cx="7915800" cy="40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/>
              <a:t>We check if the subtitle file was found: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0" y="1830388"/>
            <a:ext cx="7916863" cy="4016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/>
              <a:t>We download the file ($subName) in the directory ($path) using the download link and the referer: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250" y="1366725"/>
            <a:ext cx="2651175" cy="2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2250" y="2563200"/>
            <a:ext cx="5090574" cy="2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5"/>
          <p:cNvSpPr txBox="1">
            <a:spLocks/>
          </p:cNvSpPr>
          <p:nvPr/>
        </p:nvSpPr>
        <p:spPr>
          <a:xfrm>
            <a:off x="154360" y="4659982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2FDE4-A7DD-41A7-A0A6-9B649FB4333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itaux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243</Words>
  <Application>Microsoft Office PowerPoint</Application>
  <PresentationFormat>Affichage à l'écran (16:9)</PresentationFormat>
  <Paragraphs>35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Capitaux</vt:lpstr>
      <vt:lpstr>Subtitles</vt:lpstr>
      <vt:lpstr>Goal</vt:lpstr>
      <vt:lpstr>Code comments</vt:lpstr>
      <vt:lpstr>Code comments</vt:lpstr>
      <vt:lpstr>Code comments</vt:lpstr>
      <vt:lpstr>Code comments</vt:lpstr>
      <vt:lpstr>Code comments</vt:lpstr>
      <vt:lpstr>Code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Subtitles</dc:title>
  <cp:lastModifiedBy>Aimery THOMAS</cp:lastModifiedBy>
  <cp:revision>4</cp:revision>
  <dcterms:modified xsi:type="dcterms:W3CDTF">2014-06-12T23:11:21Z</dcterms:modified>
</cp:coreProperties>
</file>