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6.png" ContentType="image/png"/>
  <Override PartName="/ppt/media/image14.png" ContentType="image/png"/>
  <Override PartName="/ppt/media/image13.png" ContentType="image/png"/>
  <Override PartName="/ppt/media/image12.png" ContentType="image/png"/>
  <Override PartName="/ppt/media/image10.png" ContentType="image/png"/>
  <Override PartName="/ppt/media/image15.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45" name="PlaceHolder 2"/>
          <p:cNvSpPr>
            <a:spLocks noGrp="1"/>
          </p:cNvSpPr>
          <p:nvPr>
            <p:ph type="body"/>
          </p:nvPr>
        </p:nvSpPr>
        <p:spPr>
          <a:xfrm>
            <a:off x="301680" y="1527120"/>
            <a:ext cx="8503560" cy="2180520"/>
          </a:xfrm>
          <a:prstGeom prst="rect">
            <a:avLst/>
          </a:prstGeom>
        </p:spPr>
        <p:txBody>
          <a:bodyPr wrap="none" lIns="0" rIns="0" tIns="0" bIns="0"/>
          <a:p>
            <a:endParaRPr/>
          </a:p>
        </p:txBody>
      </p:sp>
      <p:sp>
        <p:nvSpPr>
          <p:cNvPr id="46" name="PlaceHolder 3"/>
          <p:cNvSpPr>
            <a:spLocks noGrp="1"/>
          </p:cNvSpPr>
          <p:nvPr>
            <p:ph type="body"/>
          </p:nvPr>
        </p:nvSpPr>
        <p:spPr>
          <a:xfrm>
            <a:off x="301680" y="3915360"/>
            <a:ext cx="8503560" cy="218052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48" name="PlaceHolder 2"/>
          <p:cNvSpPr>
            <a:spLocks noGrp="1"/>
          </p:cNvSpPr>
          <p:nvPr>
            <p:ph type="body"/>
          </p:nvPr>
        </p:nvSpPr>
        <p:spPr>
          <a:xfrm>
            <a:off x="301680" y="1527120"/>
            <a:ext cx="4149720" cy="2180520"/>
          </a:xfrm>
          <a:prstGeom prst="rect">
            <a:avLst/>
          </a:prstGeom>
        </p:spPr>
        <p:txBody>
          <a:bodyPr wrap="none" lIns="0" rIns="0" tIns="0" bIns="0"/>
          <a:p>
            <a:endParaRPr/>
          </a:p>
        </p:txBody>
      </p:sp>
      <p:sp>
        <p:nvSpPr>
          <p:cNvPr id="49" name="PlaceHolder 3"/>
          <p:cNvSpPr>
            <a:spLocks noGrp="1"/>
          </p:cNvSpPr>
          <p:nvPr>
            <p:ph type="body"/>
          </p:nvPr>
        </p:nvSpPr>
        <p:spPr>
          <a:xfrm>
            <a:off x="4659120" y="1527120"/>
            <a:ext cx="4149720" cy="2180520"/>
          </a:xfrm>
          <a:prstGeom prst="rect">
            <a:avLst/>
          </a:prstGeom>
        </p:spPr>
        <p:txBody>
          <a:bodyPr wrap="none" lIns="0" rIns="0" tIns="0" bIns="0"/>
          <a:p>
            <a:endParaRPr/>
          </a:p>
        </p:txBody>
      </p:sp>
      <p:sp>
        <p:nvSpPr>
          <p:cNvPr id="50" name="PlaceHolder 4"/>
          <p:cNvSpPr>
            <a:spLocks noGrp="1"/>
          </p:cNvSpPr>
          <p:nvPr>
            <p:ph type="body"/>
          </p:nvPr>
        </p:nvSpPr>
        <p:spPr>
          <a:xfrm>
            <a:off x="4659120" y="3915360"/>
            <a:ext cx="4149720" cy="2180520"/>
          </a:xfrm>
          <a:prstGeom prst="rect">
            <a:avLst/>
          </a:prstGeom>
        </p:spPr>
        <p:txBody>
          <a:bodyPr wrap="none" lIns="0" rIns="0" tIns="0" bIns="0"/>
          <a:p>
            <a:endParaRPr/>
          </a:p>
        </p:txBody>
      </p:sp>
      <p:sp>
        <p:nvSpPr>
          <p:cNvPr id="51" name="PlaceHolder 5"/>
          <p:cNvSpPr>
            <a:spLocks noGrp="1"/>
          </p:cNvSpPr>
          <p:nvPr>
            <p:ph type="body"/>
          </p:nvPr>
        </p:nvSpPr>
        <p:spPr>
          <a:xfrm>
            <a:off x="301680" y="3915360"/>
            <a:ext cx="4149720" cy="218052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53" name="PlaceHolder 2"/>
          <p:cNvSpPr>
            <a:spLocks noGrp="1"/>
          </p:cNvSpPr>
          <p:nvPr>
            <p:ph type="body"/>
          </p:nvPr>
        </p:nvSpPr>
        <p:spPr>
          <a:xfrm>
            <a:off x="301680" y="1527120"/>
            <a:ext cx="8503560" cy="4571640"/>
          </a:xfrm>
          <a:prstGeom prst="rect">
            <a:avLst/>
          </a:prstGeom>
        </p:spPr>
        <p:txBody>
          <a:bodyPr wrap="none" lIns="0" rIns="0" tIns="0" bIns="0"/>
          <a:p>
            <a:endParaRPr/>
          </a:p>
        </p:txBody>
      </p:sp>
      <p:sp>
        <p:nvSpPr>
          <p:cNvPr id="54" name="PlaceHolder 3"/>
          <p:cNvSpPr>
            <a:spLocks noGrp="1"/>
          </p:cNvSpPr>
          <p:nvPr>
            <p:ph type="body"/>
          </p:nvPr>
        </p:nvSpPr>
        <p:spPr>
          <a:xfrm>
            <a:off x="301680" y="1527120"/>
            <a:ext cx="8503560" cy="4571640"/>
          </a:xfrm>
          <a:prstGeom prst="rect">
            <a:avLst/>
          </a:prstGeom>
        </p:spPr>
        <p:txBody>
          <a:bodyPr wrap="none" lIns="0" rIns="0" tIns="0" bIns="0"/>
          <a:p>
            <a:endParaRPr/>
          </a:p>
        </p:txBody>
      </p:sp>
      <p:pic>
        <p:nvPicPr>
          <p:cNvPr id="55" name="" descr=""/>
          <p:cNvPicPr/>
          <p:nvPr/>
        </p:nvPicPr>
        <p:blipFill>
          <a:blip r:embed="rId2"/>
          <a:stretch>
            <a:fillRect/>
          </a:stretch>
        </p:blipFill>
        <p:spPr>
          <a:xfrm>
            <a:off x="1688400" y="1526760"/>
            <a:ext cx="5729760" cy="4571640"/>
          </a:xfrm>
          <a:prstGeom prst="rect">
            <a:avLst/>
          </a:prstGeom>
          <a:ln>
            <a:noFill/>
          </a:ln>
        </p:spPr>
      </p:pic>
      <p:pic>
        <p:nvPicPr>
          <p:cNvPr id="56" name="" descr=""/>
          <p:cNvPicPr/>
          <p:nvPr/>
        </p:nvPicPr>
        <p:blipFill>
          <a:blip r:embed="rId3"/>
          <a:stretch>
            <a:fillRect/>
          </a:stretch>
        </p:blipFill>
        <p:spPr>
          <a:xfrm>
            <a:off x="1688400" y="1526760"/>
            <a:ext cx="5729760" cy="4571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1"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72" name="PlaceHolder 2"/>
          <p:cNvSpPr>
            <a:spLocks noGrp="1"/>
          </p:cNvSpPr>
          <p:nvPr>
            <p:ph type="subTitle"/>
          </p:nvPr>
        </p:nvSpPr>
        <p:spPr>
          <a:xfrm>
            <a:off x="301680" y="1527120"/>
            <a:ext cx="8503560" cy="4572000"/>
          </a:xfrm>
          <a:prstGeom prst="rect">
            <a:avLst/>
          </a:prstGeom>
        </p:spPr>
        <p:txBody>
          <a:bodyPr wrap="none"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74" name="PlaceHolder 2"/>
          <p:cNvSpPr>
            <a:spLocks noGrp="1"/>
          </p:cNvSpPr>
          <p:nvPr>
            <p:ph type="body"/>
          </p:nvPr>
        </p:nvSpPr>
        <p:spPr>
          <a:xfrm>
            <a:off x="301680" y="1527120"/>
            <a:ext cx="8503560" cy="4571640"/>
          </a:xfrm>
          <a:prstGeom prst="rect">
            <a:avLst/>
          </a:prstGeom>
        </p:spPr>
        <p:txBody>
          <a:bodyPr wrap="none"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76" name="PlaceHolder 2"/>
          <p:cNvSpPr>
            <a:spLocks noGrp="1"/>
          </p:cNvSpPr>
          <p:nvPr>
            <p:ph type="body"/>
          </p:nvPr>
        </p:nvSpPr>
        <p:spPr>
          <a:xfrm>
            <a:off x="301680" y="1527120"/>
            <a:ext cx="4149720" cy="4571640"/>
          </a:xfrm>
          <a:prstGeom prst="rect">
            <a:avLst/>
          </a:prstGeom>
        </p:spPr>
        <p:txBody>
          <a:bodyPr wrap="none" lIns="0" rIns="0" tIns="0" bIns="0"/>
          <a:p>
            <a:endParaRPr/>
          </a:p>
        </p:txBody>
      </p:sp>
      <p:sp>
        <p:nvSpPr>
          <p:cNvPr id="77" name="PlaceHolder 3"/>
          <p:cNvSpPr>
            <a:spLocks noGrp="1"/>
          </p:cNvSpPr>
          <p:nvPr>
            <p:ph type="body"/>
          </p:nvPr>
        </p:nvSpPr>
        <p:spPr>
          <a:xfrm>
            <a:off x="4659120" y="1527120"/>
            <a:ext cx="4149720" cy="4571640"/>
          </a:xfrm>
          <a:prstGeom prst="rect">
            <a:avLst/>
          </a:prstGeom>
        </p:spPr>
        <p:txBody>
          <a:bodyPr wrap="none"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78"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79" name="PlaceHolder 1"/>
          <p:cNvSpPr>
            <a:spLocks noGrp="1"/>
          </p:cNvSpPr>
          <p:nvPr>
            <p:ph type="subTitle"/>
          </p:nvPr>
        </p:nvSpPr>
        <p:spPr>
          <a:xfrm>
            <a:off x="301680" y="228600"/>
            <a:ext cx="8534160" cy="3517560"/>
          </a:xfrm>
          <a:prstGeom prst="rect">
            <a:avLst/>
          </a:prstGeom>
        </p:spPr>
        <p:txBody>
          <a:bodyPr wrap="none"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81" name="PlaceHolder 2"/>
          <p:cNvSpPr>
            <a:spLocks noGrp="1"/>
          </p:cNvSpPr>
          <p:nvPr>
            <p:ph type="body"/>
          </p:nvPr>
        </p:nvSpPr>
        <p:spPr>
          <a:xfrm>
            <a:off x="301680" y="1527120"/>
            <a:ext cx="4149720" cy="2180520"/>
          </a:xfrm>
          <a:prstGeom prst="rect">
            <a:avLst/>
          </a:prstGeom>
        </p:spPr>
        <p:txBody>
          <a:bodyPr wrap="none" lIns="0" rIns="0" tIns="0" bIns="0"/>
          <a:p>
            <a:endParaRPr/>
          </a:p>
        </p:txBody>
      </p:sp>
      <p:sp>
        <p:nvSpPr>
          <p:cNvPr id="82" name="PlaceHolder 3"/>
          <p:cNvSpPr>
            <a:spLocks noGrp="1"/>
          </p:cNvSpPr>
          <p:nvPr>
            <p:ph type="body"/>
          </p:nvPr>
        </p:nvSpPr>
        <p:spPr>
          <a:xfrm>
            <a:off x="301680" y="3915360"/>
            <a:ext cx="4149720" cy="2180520"/>
          </a:xfrm>
          <a:prstGeom prst="rect">
            <a:avLst/>
          </a:prstGeom>
        </p:spPr>
        <p:txBody>
          <a:bodyPr wrap="none" lIns="0" rIns="0" tIns="0" bIns="0"/>
          <a:p>
            <a:endParaRPr/>
          </a:p>
        </p:txBody>
      </p:sp>
      <p:sp>
        <p:nvSpPr>
          <p:cNvPr id="83" name="PlaceHolder 4"/>
          <p:cNvSpPr>
            <a:spLocks noGrp="1"/>
          </p:cNvSpPr>
          <p:nvPr>
            <p:ph type="body"/>
          </p:nvPr>
        </p:nvSpPr>
        <p:spPr>
          <a:xfrm>
            <a:off x="4659120" y="1527120"/>
            <a:ext cx="4149720" cy="4571640"/>
          </a:xfrm>
          <a:prstGeom prst="rect">
            <a:avLst/>
          </a:prstGeom>
        </p:spPr>
        <p:txBody>
          <a:bodyPr wrap="none"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24" name="PlaceHolder 2"/>
          <p:cNvSpPr>
            <a:spLocks noGrp="1"/>
          </p:cNvSpPr>
          <p:nvPr>
            <p:ph type="subTitle"/>
          </p:nvPr>
        </p:nvSpPr>
        <p:spPr>
          <a:xfrm>
            <a:off x="301680" y="1527120"/>
            <a:ext cx="8503560" cy="4572000"/>
          </a:xfrm>
          <a:prstGeom prst="rect">
            <a:avLst/>
          </a:prstGeom>
        </p:spPr>
        <p:txBody>
          <a:bodyPr wrap="none"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85" name="PlaceHolder 2"/>
          <p:cNvSpPr>
            <a:spLocks noGrp="1"/>
          </p:cNvSpPr>
          <p:nvPr>
            <p:ph type="body"/>
          </p:nvPr>
        </p:nvSpPr>
        <p:spPr>
          <a:xfrm>
            <a:off x="301680" y="1527120"/>
            <a:ext cx="4149720" cy="4571640"/>
          </a:xfrm>
          <a:prstGeom prst="rect">
            <a:avLst/>
          </a:prstGeom>
        </p:spPr>
        <p:txBody>
          <a:bodyPr wrap="none" lIns="0" rIns="0" tIns="0" bIns="0"/>
          <a:p>
            <a:endParaRPr/>
          </a:p>
        </p:txBody>
      </p:sp>
      <p:sp>
        <p:nvSpPr>
          <p:cNvPr id="86" name="PlaceHolder 3"/>
          <p:cNvSpPr>
            <a:spLocks noGrp="1"/>
          </p:cNvSpPr>
          <p:nvPr>
            <p:ph type="body"/>
          </p:nvPr>
        </p:nvSpPr>
        <p:spPr>
          <a:xfrm>
            <a:off x="4659120" y="1527120"/>
            <a:ext cx="4149720" cy="2180520"/>
          </a:xfrm>
          <a:prstGeom prst="rect">
            <a:avLst/>
          </a:prstGeom>
        </p:spPr>
        <p:txBody>
          <a:bodyPr wrap="none" lIns="0" rIns="0" tIns="0" bIns="0"/>
          <a:p>
            <a:endParaRPr/>
          </a:p>
        </p:txBody>
      </p:sp>
      <p:sp>
        <p:nvSpPr>
          <p:cNvPr id="87" name="PlaceHolder 4"/>
          <p:cNvSpPr>
            <a:spLocks noGrp="1"/>
          </p:cNvSpPr>
          <p:nvPr>
            <p:ph type="body"/>
          </p:nvPr>
        </p:nvSpPr>
        <p:spPr>
          <a:xfrm>
            <a:off x="4659120" y="3915360"/>
            <a:ext cx="4149720" cy="2180520"/>
          </a:xfrm>
          <a:prstGeom prst="rect">
            <a:avLst/>
          </a:prstGeom>
        </p:spPr>
        <p:txBody>
          <a:bodyPr wrap="none"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89" name="PlaceHolder 2"/>
          <p:cNvSpPr>
            <a:spLocks noGrp="1"/>
          </p:cNvSpPr>
          <p:nvPr>
            <p:ph type="body"/>
          </p:nvPr>
        </p:nvSpPr>
        <p:spPr>
          <a:xfrm>
            <a:off x="301680" y="1527120"/>
            <a:ext cx="4149720" cy="2180520"/>
          </a:xfrm>
          <a:prstGeom prst="rect">
            <a:avLst/>
          </a:prstGeom>
        </p:spPr>
        <p:txBody>
          <a:bodyPr wrap="none" lIns="0" rIns="0" tIns="0" bIns="0"/>
          <a:p>
            <a:endParaRPr/>
          </a:p>
        </p:txBody>
      </p:sp>
      <p:sp>
        <p:nvSpPr>
          <p:cNvPr id="90" name="PlaceHolder 3"/>
          <p:cNvSpPr>
            <a:spLocks noGrp="1"/>
          </p:cNvSpPr>
          <p:nvPr>
            <p:ph type="body"/>
          </p:nvPr>
        </p:nvSpPr>
        <p:spPr>
          <a:xfrm>
            <a:off x="4659120" y="1527120"/>
            <a:ext cx="4149720" cy="2180520"/>
          </a:xfrm>
          <a:prstGeom prst="rect">
            <a:avLst/>
          </a:prstGeom>
        </p:spPr>
        <p:txBody>
          <a:bodyPr wrap="none" lIns="0" rIns="0" tIns="0" bIns="0"/>
          <a:p>
            <a:endParaRPr/>
          </a:p>
        </p:txBody>
      </p:sp>
      <p:sp>
        <p:nvSpPr>
          <p:cNvPr id="91" name="PlaceHolder 4"/>
          <p:cNvSpPr>
            <a:spLocks noGrp="1"/>
          </p:cNvSpPr>
          <p:nvPr>
            <p:ph type="body"/>
          </p:nvPr>
        </p:nvSpPr>
        <p:spPr>
          <a:xfrm>
            <a:off x="301680" y="3915360"/>
            <a:ext cx="8503560" cy="2180520"/>
          </a:xfrm>
          <a:prstGeom prst="rect">
            <a:avLst/>
          </a:prstGeom>
        </p:spPr>
        <p:txBody>
          <a:bodyPr wrap="none"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93" name="PlaceHolder 2"/>
          <p:cNvSpPr>
            <a:spLocks noGrp="1"/>
          </p:cNvSpPr>
          <p:nvPr>
            <p:ph type="body"/>
          </p:nvPr>
        </p:nvSpPr>
        <p:spPr>
          <a:xfrm>
            <a:off x="301680" y="1527120"/>
            <a:ext cx="8503560" cy="2180520"/>
          </a:xfrm>
          <a:prstGeom prst="rect">
            <a:avLst/>
          </a:prstGeom>
        </p:spPr>
        <p:txBody>
          <a:bodyPr wrap="none" lIns="0" rIns="0" tIns="0" bIns="0"/>
          <a:p>
            <a:endParaRPr/>
          </a:p>
        </p:txBody>
      </p:sp>
      <p:sp>
        <p:nvSpPr>
          <p:cNvPr id="94" name="PlaceHolder 3"/>
          <p:cNvSpPr>
            <a:spLocks noGrp="1"/>
          </p:cNvSpPr>
          <p:nvPr>
            <p:ph type="body"/>
          </p:nvPr>
        </p:nvSpPr>
        <p:spPr>
          <a:xfrm>
            <a:off x="301680" y="3915360"/>
            <a:ext cx="8503560" cy="2180520"/>
          </a:xfrm>
          <a:prstGeom prst="rect">
            <a:avLst/>
          </a:prstGeom>
        </p:spPr>
        <p:txBody>
          <a:bodyPr wrap="none"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96" name="PlaceHolder 2"/>
          <p:cNvSpPr>
            <a:spLocks noGrp="1"/>
          </p:cNvSpPr>
          <p:nvPr>
            <p:ph type="body"/>
          </p:nvPr>
        </p:nvSpPr>
        <p:spPr>
          <a:xfrm>
            <a:off x="301680" y="1527120"/>
            <a:ext cx="4149720" cy="2180520"/>
          </a:xfrm>
          <a:prstGeom prst="rect">
            <a:avLst/>
          </a:prstGeom>
        </p:spPr>
        <p:txBody>
          <a:bodyPr wrap="none" lIns="0" rIns="0" tIns="0" bIns="0"/>
          <a:p>
            <a:endParaRPr/>
          </a:p>
        </p:txBody>
      </p:sp>
      <p:sp>
        <p:nvSpPr>
          <p:cNvPr id="97" name="PlaceHolder 3"/>
          <p:cNvSpPr>
            <a:spLocks noGrp="1"/>
          </p:cNvSpPr>
          <p:nvPr>
            <p:ph type="body"/>
          </p:nvPr>
        </p:nvSpPr>
        <p:spPr>
          <a:xfrm>
            <a:off x="4659120" y="1527120"/>
            <a:ext cx="4149720" cy="2180520"/>
          </a:xfrm>
          <a:prstGeom prst="rect">
            <a:avLst/>
          </a:prstGeom>
        </p:spPr>
        <p:txBody>
          <a:bodyPr wrap="none" lIns="0" rIns="0" tIns="0" bIns="0"/>
          <a:p>
            <a:endParaRPr/>
          </a:p>
        </p:txBody>
      </p:sp>
      <p:sp>
        <p:nvSpPr>
          <p:cNvPr id="98" name="PlaceHolder 4"/>
          <p:cNvSpPr>
            <a:spLocks noGrp="1"/>
          </p:cNvSpPr>
          <p:nvPr>
            <p:ph type="body"/>
          </p:nvPr>
        </p:nvSpPr>
        <p:spPr>
          <a:xfrm>
            <a:off x="4659120" y="3915360"/>
            <a:ext cx="4149720" cy="2180520"/>
          </a:xfrm>
          <a:prstGeom prst="rect">
            <a:avLst/>
          </a:prstGeom>
        </p:spPr>
        <p:txBody>
          <a:bodyPr wrap="none" lIns="0" rIns="0" tIns="0" bIns="0"/>
          <a:p>
            <a:endParaRPr/>
          </a:p>
        </p:txBody>
      </p:sp>
      <p:sp>
        <p:nvSpPr>
          <p:cNvPr id="99" name="PlaceHolder 5"/>
          <p:cNvSpPr>
            <a:spLocks noGrp="1"/>
          </p:cNvSpPr>
          <p:nvPr>
            <p:ph type="body"/>
          </p:nvPr>
        </p:nvSpPr>
        <p:spPr>
          <a:xfrm>
            <a:off x="301680" y="3915360"/>
            <a:ext cx="4149720" cy="2180520"/>
          </a:xfrm>
          <a:prstGeom prst="rect">
            <a:avLst/>
          </a:prstGeom>
        </p:spPr>
        <p:txBody>
          <a:bodyPr wrap="none"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101" name="PlaceHolder 2"/>
          <p:cNvSpPr>
            <a:spLocks noGrp="1"/>
          </p:cNvSpPr>
          <p:nvPr>
            <p:ph type="body"/>
          </p:nvPr>
        </p:nvSpPr>
        <p:spPr>
          <a:xfrm>
            <a:off x="301680" y="1527120"/>
            <a:ext cx="8503560" cy="4571640"/>
          </a:xfrm>
          <a:prstGeom prst="rect">
            <a:avLst/>
          </a:prstGeom>
        </p:spPr>
        <p:txBody>
          <a:bodyPr wrap="none" lIns="0" rIns="0" tIns="0" bIns="0"/>
          <a:p>
            <a:endParaRPr/>
          </a:p>
        </p:txBody>
      </p:sp>
      <p:sp>
        <p:nvSpPr>
          <p:cNvPr id="102" name="PlaceHolder 3"/>
          <p:cNvSpPr>
            <a:spLocks noGrp="1"/>
          </p:cNvSpPr>
          <p:nvPr>
            <p:ph type="body"/>
          </p:nvPr>
        </p:nvSpPr>
        <p:spPr>
          <a:xfrm>
            <a:off x="301680" y="1527120"/>
            <a:ext cx="8503560" cy="4571640"/>
          </a:xfrm>
          <a:prstGeom prst="rect">
            <a:avLst/>
          </a:prstGeom>
        </p:spPr>
        <p:txBody>
          <a:bodyPr wrap="none" lIns="0" rIns="0" tIns="0" bIns="0"/>
          <a:p>
            <a:endParaRPr/>
          </a:p>
        </p:txBody>
      </p:sp>
      <p:pic>
        <p:nvPicPr>
          <p:cNvPr id="103" name="" descr=""/>
          <p:cNvPicPr/>
          <p:nvPr/>
        </p:nvPicPr>
        <p:blipFill>
          <a:blip r:embed="rId2"/>
          <a:stretch>
            <a:fillRect/>
          </a:stretch>
        </p:blipFill>
        <p:spPr>
          <a:xfrm>
            <a:off x="1688400" y="1526760"/>
            <a:ext cx="5729760" cy="4571640"/>
          </a:xfrm>
          <a:prstGeom prst="rect">
            <a:avLst/>
          </a:prstGeom>
          <a:ln>
            <a:noFill/>
          </a:ln>
        </p:spPr>
      </p:pic>
      <p:pic>
        <p:nvPicPr>
          <p:cNvPr id="104" name="" descr=""/>
          <p:cNvPicPr/>
          <p:nvPr/>
        </p:nvPicPr>
        <p:blipFill>
          <a:blip r:embed="rId3"/>
          <a:stretch>
            <a:fillRect/>
          </a:stretch>
        </p:blipFill>
        <p:spPr>
          <a:xfrm>
            <a:off x="1688400" y="1526760"/>
            <a:ext cx="5729760" cy="45716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26" name="PlaceHolder 2"/>
          <p:cNvSpPr>
            <a:spLocks noGrp="1"/>
          </p:cNvSpPr>
          <p:nvPr>
            <p:ph type="body"/>
          </p:nvPr>
        </p:nvSpPr>
        <p:spPr>
          <a:xfrm>
            <a:off x="301680" y="1527120"/>
            <a:ext cx="8503560" cy="4571640"/>
          </a:xfrm>
          <a:prstGeom prst="rect">
            <a:avLst/>
          </a:prstGeom>
        </p:spPr>
        <p:txBody>
          <a:bodyPr wrap="none"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28" name="PlaceHolder 2"/>
          <p:cNvSpPr>
            <a:spLocks noGrp="1"/>
          </p:cNvSpPr>
          <p:nvPr>
            <p:ph type="body"/>
          </p:nvPr>
        </p:nvSpPr>
        <p:spPr>
          <a:xfrm>
            <a:off x="301680" y="1527120"/>
            <a:ext cx="4149720" cy="4571640"/>
          </a:xfrm>
          <a:prstGeom prst="rect">
            <a:avLst/>
          </a:prstGeom>
        </p:spPr>
        <p:txBody>
          <a:bodyPr wrap="none" lIns="0" rIns="0" tIns="0" bIns="0"/>
          <a:p>
            <a:endParaRPr/>
          </a:p>
        </p:txBody>
      </p:sp>
      <p:sp>
        <p:nvSpPr>
          <p:cNvPr id="29" name="PlaceHolder 3"/>
          <p:cNvSpPr>
            <a:spLocks noGrp="1"/>
          </p:cNvSpPr>
          <p:nvPr>
            <p:ph type="body"/>
          </p:nvPr>
        </p:nvSpPr>
        <p:spPr>
          <a:xfrm>
            <a:off x="4659120" y="1527120"/>
            <a:ext cx="4149720" cy="4571640"/>
          </a:xfrm>
          <a:prstGeom prst="rect">
            <a:avLst/>
          </a:prstGeom>
        </p:spPr>
        <p:txBody>
          <a:bodyPr wrap="none"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301680" y="228600"/>
            <a:ext cx="8534160" cy="3517560"/>
          </a:xfrm>
          <a:prstGeom prst="rect">
            <a:avLst/>
          </a:prstGeom>
        </p:spPr>
        <p:txBody>
          <a:bodyPr wrap="none"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33" name="PlaceHolder 2"/>
          <p:cNvSpPr>
            <a:spLocks noGrp="1"/>
          </p:cNvSpPr>
          <p:nvPr>
            <p:ph type="body"/>
          </p:nvPr>
        </p:nvSpPr>
        <p:spPr>
          <a:xfrm>
            <a:off x="301680" y="1527120"/>
            <a:ext cx="4149720" cy="2180520"/>
          </a:xfrm>
          <a:prstGeom prst="rect">
            <a:avLst/>
          </a:prstGeom>
        </p:spPr>
        <p:txBody>
          <a:bodyPr wrap="none" lIns="0" rIns="0" tIns="0" bIns="0"/>
          <a:p>
            <a:endParaRPr/>
          </a:p>
        </p:txBody>
      </p:sp>
      <p:sp>
        <p:nvSpPr>
          <p:cNvPr id="34" name="PlaceHolder 3"/>
          <p:cNvSpPr>
            <a:spLocks noGrp="1"/>
          </p:cNvSpPr>
          <p:nvPr>
            <p:ph type="body"/>
          </p:nvPr>
        </p:nvSpPr>
        <p:spPr>
          <a:xfrm>
            <a:off x="301680" y="3915360"/>
            <a:ext cx="4149720" cy="2180520"/>
          </a:xfrm>
          <a:prstGeom prst="rect">
            <a:avLst/>
          </a:prstGeom>
        </p:spPr>
        <p:txBody>
          <a:bodyPr wrap="none" lIns="0" rIns="0" tIns="0" bIns="0"/>
          <a:p>
            <a:endParaRPr/>
          </a:p>
        </p:txBody>
      </p:sp>
      <p:sp>
        <p:nvSpPr>
          <p:cNvPr id="35" name="PlaceHolder 4"/>
          <p:cNvSpPr>
            <a:spLocks noGrp="1"/>
          </p:cNvSpPr>
          <p:nvPr>
            <p:ph type="body"/>
          </p:nvPr>
        </p:nvSpPr>
        <p:spPr>
          <a:xfrm>
            <a:off x="4659120" y="1527120"/>
            <a:ext cx="4149720" cy="457164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37" name="PlaceHolder 2"/>
          <p:cNvSpPr>
            <a:spLocks noGrp="1"/>
          </p:cNvSpPr>
          <p:nvPr>
            <p:ph type="body"/>
          </p:nvPr>
        </p:nvSpPr>
        <p:spPr>
          <a:xfrm>
            <a:off x="301680" y="1527120"/>
            <a:ext cx="4149720" cy="4571640"/>
          </a:xfrm>
          <a:prstGeom prst="rect">
            <a:avLst/>
          </a:prstGeom>
        </p:spPr>
        <p:txBody>
          <a:bodyPr wrap="none" lIns="0" rIns="0" tIns="0" bIns="0"/>
          <a:p>
            <a:endParaRPr/>
          </a:p>
        </p:txBody>
      </p:sp>
      <p:sp>
        <p:nvSpPr>
          <p:cNvPr id="38" name="PlaceHolder 3"/>
          <p:cNvSpPr>
            <a:spLocks noGrp="1"/>
          </p:cNvSpPr>
          <p:nvPr>
            <p:ph type="body"/>
          </p:nvPr>
        </p:nvSpPr>
        <p:spPr>
          <a:xfrm>
            <a:off x="4659120" y="1527120"/>
            <a:ext cx="4149720" cy="2180520"/>
          </a:xfrm>
          <a:prstGeom prst="rect">
            <a:avLst/>
          </a:prstGeom>
        </p:spPr>
        <p:txBody>
          <a:bodyPr wrap="none" lIns="0" rIns="0" tIns="0" bIns="0"/>
          <a:p>
            <a:endParaRPr/>
          </a:p>
        </p:txBody>
      </p:sp>
      <p:sp>
        <p:nvSpPr>
          <p:cNvPr id="39" name="PlaceHolder 4"/>
          <p:cNvSpPr>
            <a:spLocks noGrp="1"/>
          </p:cNvSpPr>
          <p:nvPr>
            <p:ph type="body"/>
          </p:nvPr>
        </p:nvSpPr>
        <p:spPr>
          <a:xfrm>
            <a:off x="4659120" y="3915360"/>
            <a:ext cx="4149720" cy="218052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01680" y="228600"/>
            <a:ext cx="8534160" cy="758880"/>
          </a:xfrm>
          <a:prstGeom prst="rect">
            <a:avLst/>
          </a:prstGeom>
        </p:spPr>
        <p:txBody>
          <a:bodyPr wrap="none" lIns="0" rIns="0" tIns="0" bIns="0" anchor="ctr"/>
          <a:p>
            <a:endParaRPr/>
          </a:p>
        </p:txBody>
      </p:sp>
      <p:sp>
        <p:nvSpPr>
          <p:cNvPr id="41" name="PlaceHolder 2"/>
          <p:cNvSpPr>
            <a:spLocks noGrp="1"/>
          </p:cNvSpPr>
          <p:nvPr>
            <p:ph type="body"/>
          </p:nvPr>
        </p:nvSpPr>
        <p:spPr>
          <a:xfrm>
            <a:off x="301680" y="1527120"/>
            <a:ext cx="4149720" cy="2180520"/>
          </a:xfrm>
          <a:prstGeom prst="rect">
            <a:avLst/>
          </a:prstGeom>
        </p:spPr>
        <p:txBody>
          <a:bodyPr wrap="none" lIns="0" rIns="0" tIns="0" bIns="0"/>
          <a:p>
            <a:endParaRPr/>
          </a:p>
        </p:txBody>
      </p:sp>
      <p:sp>
        <p:nvSpPr>
          <p:cNvPr id="42" name="PlaceHolder 3"/>
          <p:cNvSpPr>
            <a:spLocks noGrp="1"/>
          </p:cNvSpPr>
          <p:nvPr>
            <p:ph type="body"/>
          </p:nvPr>
        </p:nvSpPr>
        <p:spPr>
          <a:xfrm>
            <a:off x="4659120" y="1527120"/>
            <a:ext cx="4149720" cy="2180520"/>
          </a:xfrm>
          <a:prstGeom prst="rect">
            <a:avLst/>
          </a:prstGeom>
        </p:spPr>
        <p:txBody>
          <a:bodyPr wrap="none" lIns="0" rIns="0" tIns="0" bIns="0"/>
          <a:p>
            <a:endParaRPr/>
          </a:p>
        </p:txBody>
      </p:sp>
      <p:sp>
        <p:nvSpPr>
          <p:cNvPr id="43" name="PlaceHolder 4"/>
          <p:cNvSpPr>
            <a:spLocks noGrp="1"/>
          </p:cNvSpPr>
          <p:nvPr>
            <p:ph type="body"/>
          </p:nvPr>
        </p:nvSpPr>
        <p:spPr>
          <a:xfrm>
            <a:off x="301680" y="3915360"/>
            <a:ext cx="8503560" cy="218052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c5d1d7"/>
        </a:solidFill>
      </p:bgPr>
    </p:bg>
    <p:spTree>
      <p:nvGrpSpPr>
        <p:cNvPr id="1" name=""/>
        <p:cNvGrpSpPr/>
        <p:nvPr/>
      </p:nvGrpSpPr>
      <p:grpSpPr>
        <a:xfrm>
          <a:off x="0" y="0"/>
          <a:ext cx="0" cy="0"/>
          <a:chOff x="0" y="0"/>
          <a:chExt cx="0" cy="0"/>
        </a:xfrm>
      </p:grpSpPr>
      <p:sp>
        <p:nvSpPr>
          <p:cNvPr id="0" name="CustomShape 1"/>
          <p:cNvSpPr/>
          <p:nvPr/>
        </p:nvSpPr>
        <p:spPr>
          <a:xfrm>
            <a:off x="0" y="6705720"/>
            <a:ext cx="9143640" cy="151920"/>
          </a:xfrm>
          <a:prstGeom prst="rect">
            <a:avLst/>
          </a:prstGeom>
          <a:solidFill>
            <a:srgbClr val="ffffff"/>
          </a:solidFill>
          <a:ln w="9360">
            <a:noFill/>
          </a:ln>
        </p:spPr>
      </p:sp>
      <p:sp>
        <p:nvSpPr>
          <p:cNvPr id="1" name="CustomShape 2"/>
          <p:cNvSpPr/>
          <p:nvPr/>
        </p:nvSpPr>
        <p:spPr>
          <a:xfrm>
            <a:off x="0" y="0"/>
            <a:ext cx="9143640" cy="1392840"/>
          </a:xfrm>
          <a:prstGeom prst="rect">
            <a:avLst/>
          </a:prstGeom>
          <a:solidFill>
            <a:srgbClr val="ffffff"/>
          </a:solidFill>
          <a:ln w="9360">
            <a:noFill/>
          </a:ln>
        </p:spPr>
      </p:sp>
      <p:sp>
        <p:nvSpPr>
          <p:cNvPr id="2" name="CustomShape 3"/>
          <p:cNvSpPr/>
          <p:nvPr/>
        </p:nvSpPr>
        <p:spPr>
          <a:xfrm>
            <a:off x="0" y="0"/>
            <a:ext cx="151920" cy="6857640"/>
          </a:xfrm>
          <a:prstGeom prst="rect">
            <a:avLst/>
          </a:prstGeom>
          <a:solidFill>
            <a:srgbClr val="ffffff"/>
          </a:solidFill>
          <a:ln w="9360">
            <a:noFill/>
          </a:ln>
        </p:spPr>
      </p:sp>
      <p:sp>
        <p:nvSpPr>
          <p:cNvPr id="3" name="CustomShape 4"/>
          <p:cNvSpPr/>
          <p:nvPr/>
        </p:nvSpPr>
        <p:spPr>
          <a:xfrm>
            <a:off x="8991720" y="0"/>
            <a:ext cx="151920" cy="6857640"/>
          </a:xfrm>
          <a:prstGeom prst="rect">
            <a:avLst/>
          </a:prstGeom>
          <a:solidFill>
            <a:srgbClr val="ffffff"/>
          </a:solidFill>
          <a:ln w="9360">
            <a:noFill/>
          </a:ln>
        </p:spPr>
      </p:sp>
      <p:sp>
        <p:nvSpPr>
          <p:cNvPr id="4" name="CustomShape 5"/>
          <p:cNvSpPr/>
          <p:nvPr/>
        </p:nvSpPr>
        <p:spPr>
          <a:xfrm>
            <a:off x="149400" y="6388560"/>
            <a:ext cx="8832600" cy="309240"/>
          </a:xfrm>
          <a:prstGeom prst="rect">
            <a:avLst/>
          </a:prstGeom>
          <a:solidFill>
            <a:srgbClr val="8cadae"/>
          </a:solidFill>
          <a:ln w="9360">
            <a:noFill/>
          </a:ln>
        </p:spPr>
      </p:sp>
      <p:sp>
        <p:nvSpPr>
          <p:cNvPr id="5" name="CustomShape 6"/>
          <p:cNvSpPr/>
          <p:nvPr/>
        </p:nvSpPr>
        <p:spPr>
          <a:xfrm>
            <a:off x="152280" y="155520"/>
            <a:ext cx="8832600" cy="6546600"/>
          </a:xfrm>
          <a:prstGeom prst="rect">
            <a:avLst/>
          </a:prstGeom>
          <a:noFill/>
          <a:ln w="9360">
            <a:solidFill>
              <a:srgbClr val="7b9899"/>
            </a:solidFill>
            <a:miter/>
          </a:ln>
        </p:spPr>
      </p:sp>
      <p:sp>
        <p:nvSpPr>
          <p:cNvPr id="6" name="Line 7"/>
          <p:cNvSpPr/>
          <p:nvPr/>
        </p:nvSpPr>
        <p:spPr>
          <a:xfrm>
            <a:off x="152280" y="1276560"/>
            <a:ext cx="8832960" cy="0"/>
          </a:xfrm>
          <a:prstGeom prst="line">
            <a:avLst/>
          </a:prstGeom>
          <a:ln w="9360">
            <a:solidFill>
              <a:srgbClr val="7b9899"/>
            </a:solidFill>
            <a:custDash>
              <a:ds d="105000" sp="35000"/>
            </a:custDash>
            <a:round/>
          </a:ln>
        </p:spPr>
      </p:sp>
      <p:sp>
        <p:nvSpPr>
          <p:cNvPr id="7" name="CustomShape 8"/>
          <p:cNvSpPr/>
          <p:nvPr/>
        </p:nvSpPr>
        <p:spPr>
          <a:xfrm>
            <a:off x="4267080" y="956160"/>
            <a:ext cx="609120" cy="609120"/>
          </a:xfrm>
          <a:prstGeom prst="ellipse">
            <a:avLst/>
          </a:prstGeom>
          <a:solidFill>
            <a:srgbClr val="ffffff"/>
          </a:solidFill>
          <a:ln w="15840">
            <a:noFill/>
          </a:ln>
        </p:spPr>
      </p:sp>
      <p:sp>
        <p:nvSpPr>
          <p:cNvPr id="8" name="CustomShape 9"/>
          <p:cNvSpPr/>
          <p:nvPr/>
        </p:nvSpPr>
        <p:spPr>
          <a:xfrm>
            <a:off x="4361760" y="1050480"/>
            <a:ext cx="420120" cy="420120"/>
          </a:xfrm>
          <a:prstGeom prst="ellipse">
            <a:avLst/>
          </a:prstGeom>
          <a:solidFill>
            <a:srgbClr val="ffffff"/>
          </a:solidFill>
          <a:ln w="50760">
            <a:solidFill>
              <a:srgbClr val="7b9899"/>
            </a:solidFill>
            <a:round/>
          </a:ln>
        </p:spPr>
      </p:sp>
      <p:sp>
        <p:nvSpPr>
          <p:cNvPr id="9" name="CustomShape 10"/>
          <p:cNvSpPr/>
          <p:nvPr/>
        </p:nvSpPr>
        <p:spPr>
          <a:xfrm>
            <a:off x="0" y="6705720"/>
            <a:ext cx="9143640" cy="151920"/>
          </a:xfrm>
          <a:prstGeom prst="rect">
            <a:avLst/>
          </a:prstGeom>
          <a:solidFill>
            <a:srgbClr val="ffffff"/>
          </a:solidFill>
          <a:ln w="9360">
            <a:noFill/>
          </a:ln>
        </p:spPr>
      </p:sp>
      <p:sp>
        <p:nvSpPr>
          <p:cNvPr id="10" name="CustomShape 11"/>
          <p:cNvSpPr/>
          <p:nvPr/>
        </p:nvSpPr>
        <p:spPr>
          <a:xfrm>
            <a:off x="8991720" y="2880"/>
            <a:ext cx="151920" cy="6857640"/>
          </a:xfrm>
          <a:prstGeom prst="rect">
            <a:avLst/>
          </a:prstGeom>
          <a:solidFill>
            <a:srgbClr val="ffffff"/>
          </a:solidFill>
          <a:ln w="9360">
            <a:noFill/>
          </a:ln>
        </p:spPr>
      </p:sp>
      <p:sp>
        <p:nvSpPr>
          <p:cNvPr id="11" name="CustomShape 12"/>
          <p:cNvSpPr/>
          <p:nvPr/>
        </p:nvSpPr>
        <p:spPr>
          <a:xfrm>
            <a:off x="0" y="0"/>
            <a:ext cx="151920" cy="6857640"/>
          </a:xfrm>
          <a:prstGeom prst="rect">
            <a:avLst/>
          </a:prstGeom>
          <a:solidFill>
            <a:srgbClr val="ffffff"/>
          </a:solidFill>
          <a:ln w="9360">
            <a:noFill/>
          </a:ln>
        </p:spPr>
      </p:sp>
      <p:sp>
        <p:nvSpPr>
          <p:cNvPr id="12" name="CustomShape 13"/>
          <p:cNvSpPr/>
          <p:nvPr/>
        </p:nvSpPr>
        <p:spPr>
          <a:xfrm>
            <a:off x="0" y="0"/>
            <a:ext cx="9143640" cy="2514240"/>
          </a:xfrm>
          <a:prstGeom prst="rect">
            <a:avLst/>
          </a:prstGeom>
          <a:solidFill>
            <a:srgbClr val="ffffff"/>
          </a:solidFill>
          <a:ln w="9360">
            <a:noFill/>
          </a:ln>
        </p:spPr>
      </p:sp>
      <p:sp>
        <p:nvSpPr>
          <p:cNvPr id="13" name="CustomShape 14"/>
          <p:cNvSpPr/>
          <p:nvPr/>
        </p:nvSpPr>
        <p:spPr>
          <a:xfrm>
            <a:off x="146160" y="6391800"/>
            <a:ext cx="8832600" cy="309240"/>
          </a:xfrm>
          <a:prstGeom prst="rect">
            <a:avLst/>
          </a:prstGeom>
          <a:solidFill>
            <a:srgbClr val="8cadae"/>
          </a:solidFill>
          <a:ln w="9360">
            <a:noFill/>
          </a:ln>
        </p:spPr>
      </p:sp>
      <p:sp>
        <p:nvSpPr>
          <p:cNvPr id="14" name="PlaceHolder 15"/>
          <p:cNvSpPr>
            <a:spLocks noGrp="1"/>
          </p:cNvSpPr>
          <p:nvPr>
            <p:ph type="dt"/>
          </p:nvPr>
        </p:nvSpPr>
        <p:spPr>
          <a:xfrm>
            <a:off x="5791320" y="6405120"/>
            <a:ext cx="3044520" cy="365400"/>
          </a:xfrm>
          <a:prstGeom prst="rect">
            <a:avLst/>
          </a:prstGeom>
        </p:spPr>
        <p:txBody>
          <a:bodyPr lIns="90000" rIns="90000" tIns="45000" bIns="45000"/>
          <a:p>
            <a:pPr algn="r">
              <a:lnSpc>
                <a:spcPct val="100000"/>
              </a:lnSpc>
            </a:pPr>
            <a:r>
              <a:rPr lang="fr-FR" sz="1400">
                <a:solidFill>
                  <a:srgbClr val="ffffff"/>
                </a:solidFill>
                <a:latin typeface="Georgia"/>
              </a:rPr>
              <a:t>12/06/2014</a:t>
            </a:r>
            <a:endParaRPr/>
          </a:p>
        </p:txBody>
      </p:sp>
      <p:sp>
        <p:nvSpPr>
          <p:cNvPr id="15" name="PlaceHolder 16"/>
          <p:cNvSpPr>
            <a:spLocks noGrp="1"/>
          </p:cNvSpPr>
          <p:nvPr>
            <p:ph type="ftr"/>
          </p:nvPr>
        </p:nvSpPr>
        <p:spPr>
          <a:xfrm>
            <a:off x="304920" y="6410880"/>
            <a:ext cx="3580920" cy="365400"/>
          </a:xfrm>
          <a:prstGeom prst="rect">
            <a:avLst/>
          </a:prstGeom>
        </p:spPr>
        <p:txBody>
          <a:bodyPr lIns="90000" rIns="90000" tIns="45000" bIns="45000"/>
          <a:p>
            <a:endParaRPr/>
          </a:p>
        </p:txBody>
      </p:sp>
      <p:sp>
        <p:nvSpPr>
          <p:cNvPr id="16" name="Line 17"/>
          <p:cNvSpPr/>
          <p:nvPr/>
        </p:nvSpPr>
        <p:spPr>
          <a:xfrm>
            <a:off x="155160" y="2419920"/>
            <a:ext cx="8833320" cy="0"/>
          </a:xfrm>
          <a:prstGeom prst="line">
            <a:avLst/>
          </a:prstGeom>
          <a:ln w="11520">
            <a:solidFill>
              <a:srgbClr val="7b9899"/>
            </a:solidFill>
            <a:custDash>
              <a:ds d="105000" sp="35000"/>
            </a:custDash>
            <a:round/>
          </a:ln>
        </p:spPr>
      </p:sp>
      <p:sp>
        <p:nvSpPr>
          <p:cNvPr id="17" name="CustomShape 18"/>
          <p:cNvSpPr/>
          <p:nvPr/>
        </p:nvSpPr>
        <p:spPr>
          <a:xfrm>
            <a:off x="152280" y="152280"/>
            <a:ext cx="8832600" cy="6546600"/>
          </a:xfrm>
          <a:prstGeom prst="rect">
            <a:avLst/>
          </a:prstGeom>
          <a:noFill/>
          <a:ln w="9360">
            <a:solidFill>
              <a:srgbClr val="7b9899"/>
            </a:solidFill>
            <a:miter/>
          </a:ln>
        </p:spPr>
      </p:sp>
      <p:sp>
        <p:nvSpPr>
          <p:cNvPr id="18" name="CustomShape 19"/>
          <p:cNvSpPr/>
          <p:nvPr/>
        </p:nvSpPr>
        <p:spPr>
          <a:xfrm>
            <a:off x="4267080" y="2115360"/>
            <a:ext cx="609120" cy="609120"/>
          </a:xfrm>
          <a:prstGeom prst="ellipse">
            <a:avLst/>
          </a:prstGeom>
          <a:solidFill>
            <a:srgbClr val="ffffff"/>
          </a:solidFill>
          <a:ln w="15840">
            <a:noFill/>
          </a:ln>
        </p:spPr>
      </p:sp>
      <p:sp>
        <p:nvSpPr>
          <p:cNvPr id="19" name="CustomShape 20"/>
          <p:cNvSpPr/>
          <p:nvPr/>
        </p:nvSpPr>
        <p:spPr>
          <a:xfrm>
            <a:off x="4361760" y="2209680"/>
            <a:ext cx="420120" cy="420120"/>
          </a:xfrm>
          <a:prstGeom prst="ellipse">
            <a:avLst/>
          </a:prstGeom>
          <a:solidFill>
            <a:srgbClr val="ffffff"/>
          </a:solidFill>
          <a:ln w="50760">
            <a:solidFill>
              <a:srgbClr val="7b9899"/>
            </a:solidFill>
            <a:round/>
          </a:ln>
        </p:spPr>
      </p:sp>
      <p:sp>
        <p:nvSpPr>
          <p:cNvPr id="20" name="PlaceHolder 21"/>
          <p:cNvSpPr>
            <a:spLocks noGrp="1"/>
          </p:cNvSpPr>
          <p:nvPr>
            <p:ph type="sldNum"/>
          </p:nvPr>
        </p:nvSpPr>
        <p:spPr>
          <a:xfrm>
            <a:off x="4343400" y="2199600"/>
            <a:ext cx="456840" cy="441000"/>
          </a:xfrm>
          <a:prstGeom prst="rect">
            <a:avLst/>
          </a:prstGeom>
        </p:spPr>
        <p:txBody>
          <a:bodyPr lIns="45720" rIns="45720" tIns="45000" bIns="45000" anchor="ctr"/>
          <a:p>
            <a:pPr>
              <a:lnSpc>
                <a:spcPct val="100000"/>
              </a:lnSpc>
            </a:pPr>
            <a:fld id="{BF276C1B-EB2B-41D5-A58A-A37D2603DFFB}" type="slidenum">
              <a:rPr lang="fr-FR" sz="1600">
                <a:solidFill>
                  <a:srgbClr val="6d8687"/>
                </a:solidFill>
                <a:latin typeface="Georgia"/>
              </a:rPr>
              <a:t>&lt;number&gt;</a:t>
            </a:fld>
            <a:endParaRPr/>
          </a:p>
        </p:txBody>
      </p:sp>
      <p:sp>
        <p:nvSpPr>
          <p:cNvPr id="21" name="PlaceHolder 22"/>
          <p:cNvSpPr>
            <a:spLocks noGrp="1"/>
          </p:cNvSpPr>
          <p:nvPr>
            <p:ph type="title"/>
          </p:nvPr>
        </p:nvSpPr>
        <p:spPr>
          <a:xfrm>
            <a:off x="685800" y="380880"/>
            <a:ext cx="7772040" cy="1752120"/>
          </a:xfrm>
          <a:prstGeom prst="rect">
            <a:avLst/>
          </a:prstGeom>
        </p:spPr>
        <p:txBody>
          <a:bodyPr lIns="90000" rIns="90000" tIns="45000" bIns="45000" anchor="b"/>
          <a:p>
            <a:pPr>
              <a:lnSpc>
                <a:spcPct val="100000"/>
              </a:lnSpc>
            </a:pPr>
            <a:r>
              <a:rPr lang="fr-FR" sz="4200">
                <a:solidFill>
                  <a:srgbClr val="d16349"/>
                </a:solidFill>
                <a:latin typeface="Georgia"/>
              </a:rPr>
              <a:t>Click to edit the title text formatClick to edit Master title style</a:t>
            </a:r>
            <a:endParaRPr/>
          </a:p>
        </p:txBody>
      </p:sp>
      <p:sp>
        <p:nvSpPr>
          <p:cNvPr id="22" name="PlaceHolder 23"/>
          <p:cNvSpPr>
            <a:spLocks noGrp="1"/>
          </p:cNvSpPr>
          <p:nvPr>
            <p:ph type="body"/>
          </p:nvPr>
        </p:nvSpPr>
        <p:spPr>
          <a:xfrm>
            <a:off x="457200" y="1604520"/>
            <a:ext cx="8229240" cy="3977280"/>
          </a:xfrm>
          <a:prstGeom prst="rect">
            <a:avLst/>
          </a:prstGeom>
        </p:spPr>
        <p:txBody>
          <a:bodyPr wrap="none" lIns="0" rIns="0" tIns="0" bIns="0"/>
          <a:p>
            <a:pPr>
              <a:buSzPct val="25000"/>
              <a:buFont typeface="StarSymbol"/>
              <a:buChar char=""/>
            </a:pPr>
            <a:r>
              <a:rPr lang="fr-FR"/>
              <a:t>Click to edit the outline text format</a:t>
            </a:r>
            <a:endParaRPr/>
          </a:p>
          <a:p>
            <a:pPr lvl="1">
              <a:buSzPct val="25000"/>
              <a:buFont typeface="StarSymbol"/>
              <a:buChar char=""/>
            </a:pPr>
            <a:r>
              <a:rPr lang="fr-FR"/>
              <a:t>Second Outline Level</a:t>
            </a:r>
            <a:endParaRPr/>
          </a:p>
          <a:p>
            <a:pPr lvl="2">
              <a:buSzPct val="25000"/>
              <a:buFont typeface="StarSymbol"/>
              <a:buChar char=""/>
            </a:pPr>
            <a:r>
              <a:rPr lang="fr-FR"/>
              <a:t>Third Outline Level</a:t>
            </a:r>
            <a:endParaRPr/>
          </a:p>
          <a:p>
            <a:pPr lvl="3">
              <a:buSzPct val="25000"/>
              <a:buFont typeface="StarSymbol"/>
              <a:buChar char=""/>
            </a:pPr>
            <a:r>
              <a:rPr lang="fr-FR"/>
              <a:t>Fourth Outline Level</a:t>
            </a:r>
            <a:endParaRPr/>
          </a:p>
          <a:p>
            <a:pPr lvl="4">
              <a:buSzPct val="25000"/>
              <a:buFont typeface="StarSymbol"/>
              <a:buChar char=""/>
            </a:pPr>
            <a:r>
              <a:rPr lang="fr-FR"/>
              <a:t>Fifth Outline Level</a:t>
            </a:r>
            <a:endParaRPr/>
          </a:p>
          <a:p>
            <a:pPr lvl="5">
              <a:buSzPct val="25000"/>
              <a:buFont typeface="StarSymbol"/>
              <a:buChar char=""/>
            </a:pPr>
            <a:r>
              <a:rPr lang="fr-FR"/>
              <a:t>Sixth Outline Level</a:t>
            </a:r>
            <a:endParaRPr/>
          </a:p>
          <a:p>
            <a:pPr lvl="6">
              <a:buSzPct val="25000"/>
              <a:buFont typeface="StarSymbol"/>
              <a:buChar char=""/>
            </a:pPr>
            <a:r>
              <a:rPr lang="fr-F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c5d1d7"/>
        </a:solidFill>
      </p:bgPr>
    </p:bg>
    <p:spTree>
      <p:nvGrpSpPr>
        <p:cNvPr id="1" name=""/>
        <p:cNvGrpSpPr/>
        <p:nvPr/>
      </p:nvGrpSpPr>
      <p:grpSpPr>
        <a:xfrm>
          <a:off x="0" y="0"/>
          <a:ext cx="0" cy="0"/>
          <a:chOff x="0" y="0"/>
          <a:chExt cx="0" cy="0"/>
        </a:xfrm>
      </p:grpSpPr>
      <p:sp>
        <p:nvSpPr>
          <p:cNvPr id="57" name="CustomShape 1"/>
          <p:cNvSpPr/>
          <p:nvPr/>
        </p:nvSpPr>
        <p:spPr>
          <a:xfrm>
            <a:off x="0" y="6705720"/>
            <a:ext cx="9143640" cy="151920"/>
          </a:xfrm>
          <a:prstGeom prst="rect">
            <a:avLst/>
          </a:prstGeom>
          <a:solidFill>
            <a:srgbClr val="ffffff"/>
          </a:solidFill>
          <a:ln w="9360">
            <a:noFill/>
          </a:ln>
        </p:spPr>
      </p:sp>
      <p:sp>
        <p:nvSpPr>
          <p:cNvPr id="58" name="CustomShape 2"/>
          <p:cNvSpPr/>
          <p:nvPr/>
        </p:nvSpPr>
        <p:spPr>
          <a:xfrm>
            <a:off x="0" y="0"/>
            <a:ext cx="9143640" cy="1392840"/>
          </a:xfrm>
          <a:prstGeom prst="rect">
            <a:avLst/>
          </a:prstGeom>
          <a:solidFill>
            <a:srgbClr val="ffffff"/>
          </a:solidFill>
          <a:ln w="9360">
            <a:noFill/>
          </a:ln>
        </p:spPr>
      </p:sp>
      <p:sp>
        <p:nvSpPr>
          <p:cNvPr id="59" name="CustomShape 3"/>
          <p:cNvSpPr/>
          <p:nvPr/>
        </p:nvSpPr>
        <p:spPr>
          <a:xfrm>
            <a:off x="0" y="0"/>
            <a:ext cx="151920" cy="6857640"/>
          </a:xfrm>
          <a:prstGeom prst="rect">
            <a:avLst/>
          </a:prstGeom>
          <a:solidFill>
            <a:srgbClr val="ffffff"/>
          </a:solidFill>
          <a:ln w="9360">
            <a:noFill/>
          </a:ln>
        </p:spPr>
      </p:sp>
      <p:sp>
        <p:nvSpPr>
          <p:cNvPr id="60" name="CustomShape 4"/>
          <p:cNvSpPr/>
          <p:nvPr/>
        </p:nvSpPr>
        <p:spPr>
          <a:xfrm>
            <a:off x="8991720" y="0"/>
            <a:ext cx="151920" cy="6857640"/>
          </a:xfrm>
          <a:prstGeom prst="rect">
            <a:avLst/>
          </a:prstGeom>
          <a:solidFill>
            <a:srgbClr val="ffffff"/>
          </a:solidFill>
          <a:ln w="9360">
            <a:noFill/>
          </a:ln>
        </p:spPr>
      </p:sp>
      <p:sp>
        <p:nvSpPr>
          <p:cNvPr id="61" name="CustomShape 5"/>
          <p:cNvSpPr/>
          <p:nvPr/>
        </p:nvSpPr>
        <p:spPr>
          <a:xfrm>
            <a:off x="149400" y="6388560"/>
            <a:ext cx="8832600" cy="309240"/>
          </a:xfrm>
          <a:prstGeom prst="rect">
            <a:avLst/>
          </a:prstGeom>
          <a:solidFill>
            <a:srgbClr val="8cadae"/>
          </a:solidFill>
          <a:ln w="9360">
            <a:noFill/>
          </a:ln>
        </p:spPr>
      </p:sp>
      <p:sp>
        <p:nvSpPr>
          <p:cNvPr id="62" name="CustomShape 6"/>
          <p:cNvSpPr/>
          <p:nvPr/>
        </p:nvSpPr>
        <p:spPr>
          <a:xfrm>
            <a:off x="152280" y="155520"/>
            <a:ext cx="8832600" cy="6546600"/>
          </a:xfrm>
          <a:prstGeom prst="rect">
            <a:avLst/>
          </a:prstGeom>
          <a:noFill/>
          <a:ln w="9360">
            <a:solidFill>
              <a:srgbClr val="7b9899"/>
            </a:solidFill>
            <a:miter/>
          </a:ln>
        </p:spPr>
      </p:sp>
      <p:sp>
        <p:nvSpPr>
          <p:cNvPr id="63" name="Line 7"/>
          <p:cNvSpPr/>
          <p:nvPr/>
        </p:nvSpPr>
        <p:spPr>
          <a:xfrm>
            <a:off x="152280" y="1276560"/>
            <a:ext cx="8832960" cy="0"/>
          </a:xfrm>
          <a:prstGeom prst="line">
            <a:avLst/>
          </a:prstGeom>
          <a:ln w="9360">
            <a:solidFill>
              <a:srgbClr val="7b9899"/>
            </a:solidFill>
            <a:custDash>
              <a:ds d="105000" sp="35000"/>
            </a:custDash>
            <a:round/>
          </a:ln>
        </p:spPr>
      </p:sp>
      <p:sp>
        <p:nvSpPr>
          <p:cNvPr id="64" name="CustomShape 8"/>
          <p:cNvSpPr/>
          <p:nvPr/>
        </p:nvSpPr>
        <p:spPr>
          <a:xfrm>
            <a:off x="4267080" y="956160"/>
            <a:ext cx="609120" cy="609120"/>
          </a:xfrm>
          <a:prstGeom prst="ellipse">
            <a:avLst/>
          </a:prstGeom>
          <a:solidFill>
            <a:srgbClr val="ffffff"/>
          </a:solidFill>
          <a:ln w="15840">
            <a:noFill/>
          </a:ln>
        </p:spPr>
      </p:sp>
      <p:sp>
        <p:nvSpPr>
          <p:cNvPr id="65" name="CustomShape 9"/>
          <p:cNvSpPr/>
          <p:nvPr/>
        </p:nvSpPr>
        <p:spPr>
          <a:xfrm>
            <a:off x="4361760" y="1050480"/>
            <a:ext cx="420120" cy="420120"/>
          </a:xfrm>
          <a:prstGeom prst="ellipse">
            <a:avLst/>
          </a:prstGeom>
          <a:solidFill>
            <a:srgbClr val="ffffff"/>
          </a:solidFill>
          <a:ln w="50760">
            <a:solidFill>
              <a:srgbClr val="7b9899"/>
            </a:solidFill>
            <a:round/>
          </a:ln>
        </p:spPr>
      </p:sp>
      <p:sp>
        <p:nvSpPr>
          <p:cNvPr id="66" name="PlaceHolder 10"/>
          <p:cNvSpPr>
            <a:spLocks noGrp="1"/>
          </p:cNvSpPr>
          <p:nvPr>
            <p:ph type="title"/>
          </p:nvPr>
        </p:nvSpPr>
        <p:spPr>
          <a:xfrm>
            <a:off x="301680" y="228600"/>
            <a:ext cx="8534160" cy="758520"/>
          </a:xfrm>
          <a:prstGeom prst="rect">
            <a:avLst/>
          </a:prstGeom>
        </p:spPr>
        <p:txBody>
          <a:bodyPr lIns="90000" rIns="90000" tIns="45000" bIns="45000" anchor="b"/>
          <a:p>
            <a:pPr>
              <a:lnSpc>
                <a:spcPct val="100000"/>
              </a:lnSpc>
            </a:pPr>
            <a:r>
              <a:rPr lang="fr-FR" sz="3300">
                <a:solidFill>
                  <a:srgbClr val="7b9899"/>
                </a:solidFill>
                <a:latin typeface="Georgia"/>
              </a:rPr>
              <a:t>Click to edit the title text formatClick to edit Master title style</a:t>
            </a:r>
            <a:endParaRPr/>
          </a:p>
        </p:txBody>
      </p:sp>
      <p:sp>
        <p:nvSpPr>
          <p:cNvPr id="67" name="PlaceHolder 11"/>
          <p:cNvSpPr>
            <a:spLocks noGrp="1"/>
          </p:cNvSpPr>
          <p:nvPr>
            <p:ph type="dt"/>
          </p:nvPr>
        </p:nvSpPr>
        <p:spPr>
          <a:xfrm>
            <a:off x="5791320" y="6405120"/>
            <a:ext cx="3044520" cy="365400"/>
          </a:xfrm>
          <a:prstGeom prst="rect">
            <a:avLst/>
          </a:prstGeom>
        </p:spPr>
        <p:txBody>
          <a:bodyPr lIns="90000" rIns="90000" tIns="45000" bIns="45000"/>
          <a:p>
            <a:pPr algn="r">
              <a:lnSpc>
                <a:spcPct val="100000"/>
              </a:lnSpc>
            </a:pPr>
            <a:r>
              <a:rPr lang="fr-FR" sz="1400">
                <a:solidFill>
                  <a:srgbClr val="ffffff"/>
                </a:solidFill>
                <a:latin typeface="Georgia"/>
              </a:rPr>
              <a:t>12/06/2014</a:t>
            </a:r>
            <a:endParaRPr/>
          </a:p>
        </p:txBody>
      </p:sp>
      <p:sp>
        <p:nvSpPr>
          <p:cNvPr id="68" name="PlaceHolder 12"/>
          <p:cNvSpPr>
            <a:spLocks noGrp="1"/>
          </p:cNvSpPr>
          <p:nvPr>
            <p:ph type="ftr"/>
          </p:nvPr>
        </p:nvSpPr>
        <p:spPr>
          <a:xfrm>
            <a:off x="304920" y="6410880"/>
            <a:ext cx="3580920" cy="365400"/>
          </a:xfrm>
          <a:prstGeom prst="rect">
            <a:avLst/>
          </a:prstGeom>
        </p:spPr>
        <p:txBody>
          <a:bodyPr lIns="90000" rIns="90000" tIns="45000" bIns="45000"/>
          <a:p>
            <a:endParaRPr/>
          </a:p>
        </p:txBody>
      </p:sp>
      <p:sp>
        <p:nvSpPr>
          <p:cNvPr id="69" name="PlaceHolder 13"/>
          <p:cNvSpPr>
            <a:spLocks noGrp="1"/>
          </p:cNvSpPr>
          <p:nvPr>
            <p:ph type="sldNum"/>
          </p:nvPr>
        </p:nvSpPr>
        <p:spPr>
          <a:xfrm>
            <a:off x="4361760" y="1026360"/>
            <a:ext cx="456840" cy="441000"/>
          </a:xfrm>
          <a:prstGeom prst="rect">
            <a:avLst/>
          </a:prstGeom>
        </p:spPr>
        <p:txBody>
          <a:bodyPr lIns="45720" rIns="45720" tIns="45000" bIns="45000" anchor="ctr"/>
          <a:p>
            <a:pPr algn="ctr">
              <a:lnSpc>
                <a:spcPct val="100000"/>
              </a:lnSpc>
            </a:pPr>
            <a:fld id="{F5633B01-420D-49C7-9794-0AC03E63F996}" type="slidenum">
              <a:rPr lang="fr-FR" sz="1600">
                <a:solidFill>
                  <a:srgbClr val="7b9899"/>
                </a:solidFill>
                <a:latin typeface="Georgia"/>
              </a:rPr>
              <a:t>&lt;number&gt;</a:t>
            </a:fld>
            <a:endParaRPr/>
          </a:p>
        </p:txBody>
      </p:sp>
      <p:sp>
        <p:nvSpPr>
          <p:cNvPr id="70" name="PlaceHolder 14"/>
          <p:cNvSpPr>
            <a:spLocks noGrp="1"/>
          </p:cNvSpPr>
          <p:nvPr>
            <p:ph type="body"/>
          </p:nvPr>
        </p:nvSpPr>
        <p:spPr>
          <a:xfrm>
            <a:off x="301680" y="1527120"/>
            <a:ext cx="8503560" cy="4571640"/>
          </a:xfrm>
          <a:prstGeom prst="rect">
            <a:avLst/>
          </a:prstGeom>
        </p:spPr>
        <p:txBody>
          <a:bodyPr lIns="90000" rIns="90000" tIns="45000" bIns="45000"/>
          <a:p>
            <a:pPr>
              <a:buSzPct val="25000"/>
              <a:buFont typeface="StarSymbol"/>
              <a:buChar char=""/>
            </a:pPr>
            <a:r>
              <a:rPr lang="fr-FR" sz="2700">
                <a:solidFill>
                  <a:srgbClr val="000000"/>
                </a:solidFill>
                <a:latin typeface="Georgia"/>
              </a:rPr>
              <a:t>Click to edit the outline text format</a:t>
            </a:r>
            <a:endParaRPr/>
          </a:p>
          <a:p>
            <a:pPr lvl="1">
              <a:buSzPct val="25000"/>
              <a:buFont typeface="StarSymbol"/>
              <a:buChar char=""/>
            </a:pPr>
            <a:r>
              <a:rPr lang="fr-FR" sz="2700">
                <a:solidFill>
                  <a:srgbClr val="000000"/>
                </a:solidFill>
                <a:latin typeface="Georgia"/>
              </a:rPr>
              <a:t>Second Outline Level</a:t>
            </a:r>
            <a:endParaRPr/>
          </a:p>
          <a:p>
            <a:pPr lvl="2">
              <a:buSzPct val="25000"/>
              <a:buFont typeface="StarSymbol"/>
              <a:buChar char=""/>
            </a:pPr>
            <a:r>
              <a:rPr lang="fr-FR" sz="2700">
                <a:solidFill>
                  <a:srgbClr val="000000"/>
                </a:solidFill>
                <a:latin typeface="Georgia"/>
              </a:rPr>
              <a:t>Third Outline Level</a:t>
            </a:r>
            <a:endParaRPr/>
          </a:p>
          <a:p>
            <a:pPr lvl="3">
              <a:buSzPct val="25000"/>
              <a:buFont typeface="StarSymbol"/>
              <a:buChar char=""/>
            </a:pPr>
            <a:r>
              <a:rPr lang="fr-FR" sz="2700">
                <a:solidFill>
                  <a:srgbClr val="000000"/>
                </a:solidFill>
                <a:latin typeface="Georgia"/>
              </a:rPr>
              <a:t>Fourth Outline Level</a:t>
            </a:r>
            <a:endParaRPr/>
          </a:p>
          <a:p>
            <a:pPr lvl="4">
              <a:buSzPct val="25000"/>
              <a:buFont typeface="StarSymbol"/>
              <a:buChar char=""/>
            </a:pPr>
            <a:r>
              <a:rPr lang="fr-FR" sz="2700">
                <a:solidFill>
                  <a:srgbClr val="000000"/>
                </a:solidFill>
                <a:latin typeface="Georgia"/>
              </a:rPr>
              <a:t>Fifth Outline Level</a:t>
            </a:r>
            <a:endParaRPr/>
          </a:p>
          <a:p>
            <a:pPr lvl="5">
              <a:buSzPct val="25000"/>
              <a:buFont typeface="StarSymbol"/>
              <a:buChar char=""/>
            </a:pPr>
            <a:r>
              <a:rPr lang="fr-FR" sz="2700">
                <a:solidFill>
                  <a:srgbClr val="000000"/>
                </a:solidFill>
                <a:latin typeface="Georgia"/>
              </a:rPr>
              <a:t>Sixth Outline Level</a:t>
            </a:r>
            <a:endParaRPr/>
          </a:p>
          <a:p>
            <a:pPr>
              <a:lnSpc>
                <a:spcPct val="100000"/>
              </a:lnSpc>
              <a:buSzPct val="25000"/>
              <a:buFont typeface="Wingdings 2" charset="2"/>
              <a:buChar char=""/>
            </a:pPr>
            <a:r>
              <a:rPr lang="fr-FR" sz="2700">
                <a:solidFill>
                  <a:srgbClr val="000000"/>
                </a:solidFill>
                <a:latin typeface="Georgia"/>
              </a:rPr>
              <a:t>Seventh Outline LevelClick to edit Master text styles</a:t>
            </a:r>
            <a:endParaRPr/>
          </a:p>
          <a:p>
            <a:pPr lvl="1">
              <a:lnSpc>
                <a:spcPct val="100000"/>
              </a:lnSpc>
              <a:buSzPct val="25000"/>
              <a:buFont typeface="Wingdings" charset="2"/>
              <a:buChar char=""/>
            </a:pPr>
            <a:r>
              <a:rPr lang="fr-FR" sz="2200">
                <a:solidFill>
                  <a:srgbClr val="646b86"/>
                </a:solidFill>
                <a:latin typeface="Georgia"/>
              </a:rPr>
              <a:t>Second level</a:t>
            </a:r>
            <a:endParaRPr/>
          </a:p>
          <a:p>
            <a:pPr lvl="2">
              <a:lnSpc>
                <a:spcPct val="100000"/>
              </a:lnSpc>
              <a:buSzPct val="25000"/>
              <a:buFont typeface="Wingdings 2" charset="2"/>
              <a:buChar char=""/>
            </a:pPr>
            <a:r>
              <a:rPr lang="fr-FR" sz="2000">
                <a:solidFill>
                  <a:srgbClr val="000000"/>
                </a:solidFill>
                <a:latin typeface="Georgia"/>
              </a:rPr>
              <a:t>Third level</a:t>
            </a:r>
            <a:endParaRPr/>
          </a:p>
          <a:p>
            <a:pPr lvl="3">
              <a:lnSpc>
                <a:spcPct val="100000"/>
              </a:lnSpc>
              <a:buSzPct val="25000"/>
              <a:buFont typeface="Wingdings" charset="2"/>
              <a:buChar char=""/>
            </a:pPr>
            <a:r>
              <a:rPr lang="fr-FR" sz="2000">
                <a:solidFill>
                  <a:srgbClr val="646b86"/>
                </a:solidFill>
                <a:latin typeface="Georgia"/>
              </a:rPr>
              <a:t>Fourth level</a:t>
            </a:r>
            <a:endParaRPr/>
          </a:p>
          <a:p>
            <a:pPr lvl="4">
              <a:lnSpc>
                <a:spcPct val="100000"/>
              </a:lnSpc>
              <a:buFont typeface="StarSymbol"/>
              <a:buChar char=""/>
            </a:pPr>
            <a:r>
              <a:rPr lang="fr-FR">
                <a:solidFill>
                  <a:srgbClr val="000000"/>
                </a:solidFill>
                <a:latin typeface="Georgia"/>
              </a:rPr>
              <a:t>Fifth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1371600" y="2819520"/>
            <a:ext cx="6400440" cy="1752120"/>
          </a:xfrm>
          <a:prstGeom prst="rect">
            <a:avLst/>
          </a:prstGeom>
        </p:spPr>
        <p:txBody>
          <a:bodyPr lIns="90000" rIns="90000" tIns="45000" bIns="45000"/>
          <a:p>
            <a:pPr algn="ctr">
              <a:lnSpc>
                <a:spcPct val="100000"/>
              </a:lnSpc>
            </a:pPr>
            <a:endParaRPr/>
          </a:p>
          <a:p>
            <a:pPr algn="ctr">
              <a:lnSpc>
                <a:spcPct val="100000"/>
              </a:lnSpc>
            </a:pPr>
            <a:endParaRPr/>
          </a:p>
          <a:p>
            <a:pPr algn="ctr">
              <a:lnSpc>
                <a:spcPct val="100000"/>
              </a:lnSpc>
            </a:pPr>
            <a:r>
              <a:rPr b="1" lang="fr-FR" sz="1600">
                <a:solidFill>
                  <a:srgbClr val="646b86"/>
                </a:solidFill>
                <a:latin typeface="Georgia"/>
              </a:rPr>
              <a:t>Linux script to get informed about the best movies</a:t>
            </a:r>
            <a:endParaRPr/>
          </a:p>
        </p:txBody>
      </p:sp>
      <p:sp>
        <p:nvSpPr>
          <p:cNvPr id="106" name="TextShape 2"/>
          <p:cNvSpPr txBox="1"/>
          <p:nvPr/>
        </p:nvSpPr>
        <p:spPr>
          <a:xfrm>
            <a:off x="685800" y="380880"/>
            <a:ext cx="7772040" cy="1752120"/>
          </a:xfrm>
          <a:prstGeom prst="rect">
            <a:avLst/>
          </a:prstGeom>
        </p:spPr>
        <p:txBody>
          <a:bodyPr lIns="90000" rIns="90000" tIns="45000" bIns="45000" anchor="b"/>
          <a:p>
            <a:pPr>
              <a:lnSpc>
                <a:spcPct val="100000"/>
              </a:lnSpc>
            </a:pPr>
            <a:r>
              <a:rPr lang="fr-FR" sz="4200">
                <a:solidFill>
                  <a:srgbClr val="d16349"/>
                </a:solidFill>
                <a:latin typeface="Georgia"/>
              </a:rPr>
              <a:t>Bash  project: Movies</a:t>
            </a:r>
            <a:endParaRPr/>
          </a:p>
        </p:txBody>
      </p:sp>
      <p:sp>
        <p:nvSpPr>
          <p:cNvPr id="107" name="CustomShape 3"/>
          <p:cNvSpPr/>
          <p:nvPr/>
        </p:nvSpPr>
        <p:spPr>
          <a:xfrm>
            <a:off x="6405840" y="4572000"/>
            <a:ext cx="4104000" cy="1187640"/>
          </a:xfrm>
          <a:prstGeom prst="rect">
            <a:avLst/>
          </a:prstGeom>
          <a:noFill/>
          <a:ln>
            <a:noFill/>
          </a:ln>
        </p:spPr>
        <p:txBody>
          <a:bodyPr lIns="90000" rIns="90000" tIns="45000" bIns="45000"/>
          <a:p>
            <a:pPr>
              <a:lnSpc>
                <a:spcPct val="100000"/>
              </a:lnSpc>
            </a:pPr>
            <a:r>
              <a:rPr lang="fr-FR">
                <a:solidFill>
                  <a:srgbClr val="0070c0"/>
                </a:solidFill>
                <a:latin typeface="Georgia"/>
              </a:rPr>
              <a:t>Sananikone Maud</a:t>
            </a:r>
            <a:r>
              <a:rPr lang="fr-FR">
                <a:solidFill>
                  <a:srgbClr val="0070c0"/>
                </a:solidFill>
                <a:latin typeface="Georgia"/>
              </a:rPr>
              <a:t>
</a:t>
            </a:r>
            <a:r>
              <a:rPr lang="fr-FR">
                <a:solidFill>
                  <a:srgbClr val="0070c0"/>
                </a:solidFill>
                <a:latin typeface="Georgia"/>
              </a:rPr>
              <a:t>Vallée Eliot</a:t>
            </a:r>
            <a:r>
              <a:rPr lang="fr-FR">
                <a:solidFill>
                  <a:srgbClr val="0070c0"/>
                </a:solidFill>
                <a:latin typeface="Georgia"/>
              </a:rPr>
              <a:t>
</a:t>
            </a:r>
            <a:r>
              <a:rPr lang="fr-FR">
                <a:solidFill>
                  <a:srgbClr val="0070c0"/>
                </a:solidFill>
                <a:latin typeface="Georgia"/>
              </a:rPr>
              <a:t>Vercier Hadrien</a:t>
            </a:r>
            <a:endParaRPr/>
          </a:p>
          <a:p>
            <a:pPr>
              <a:lnSpc>
                <a:spcPct val="100000"/>
              </a:lnSpc>
            </a:pPr>
            <a:r>
              <a:rPr lang="fr-FR">
                <a:solidFill>
                  <a:srgbClr val="0070c0"/>
                </a:solidFill>
                <a:latin typeface="Georgia"/>
              </a:rPr>
              <a:t>Wang Christian</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300">
                <a:solidFill>
                  <a:srgbClr val="7b9899"/>
                </a:solidFill>
                <a:latin typeface="Georgia"/>
              </a:rPr>
              <a:t>Clean.sh bash script sample</a:t>
            </a:r>
            <a:endParaRPr/>
          </a:p>
        </p:txBody>
      </p:sp>
      <p:sp>
        <p:nvSpPr>
          <p:cNvPr id="140" name="TextShape 2"/>
          <p:cNvSpPr txBox="1"/>
          <p:nvPr/>
        </p:nvSpPr>
        <p:spPr>
          <a:xfrm>
            <a:off x="301680" y="1527120"/>
            <a:ext cx="8503560" cy="4571640"/>
          </a:xfrm>
          <a:prstGeom prst="rect">
            <a:avLst/>
          </a:prstGeom>
        </p:spPr>
        <p:txBody>
          <a:bodyPr lIns="90000" rIns="90000" tIns="45000" bIns="45000"/>
          <a:p>
            <a:pPr>
              <a:lnSpc>
                <a:spcPct val="100000"/>
              </a:lnSpc>
              <a:buSzPct val="25000"/>
              <a:buFont typeface="Wingdings 2" charset="2"/>
              <a:buChar char=""/>
            </a:pPr>
            <a:r>
              <a:rPr lang="fr-FR" sz="2700">
                <a:solidFill>
                  <a:srgbClr val="000000"/>
                </a:solidFill>
                <a:latin typeface="Georgia"/>
              </a:rPr>
              <a:t>The following program check for each line of the temp file if the first column, containing the votes of persons, is less or equal than 1500. This was done because certain movie getting less than 1500 votes didn’t exist or weren’t out yet. We put the result into a temporary file temp.txt</a:t>
            </a:r>
            <a:endParaRPr/>
          </a:p>
          <a:p>
            <a:pPr>
              <a:lnSpc>
                <a:spcPct val="100000"/>
              </a:lnSpc>
            </a:pPr>
            <a:endParaRPr/>
          </a:p>
          <a:p>
            <a:pPr lvl="1">
              <a:lnSpc>
                <a:spcPct val="100000"/>
              </a:lnSpc>
              <a:buSzPct val="25000"/>
              <a:buFont typeface="Wingdings" charset="2"/>
              <a:buChar char=""/>
            </a:pPr>
            <a:r>
              <a:rPr lang="fr-FR" sz="2200">
                <a:solidFill>
                  <a:srgbClr val="646b86"/>
                </a:solidFill>
                <a:latin typeface="Georgia"/>
              </a:rPr>
              <a:t>exec&lt;$FILE_PATH$FILE_RATING_TEMP;</a:t>
            </a:r>
            <a:endParaRPr/>
          </a:p>
          <a:p>
            <a:r>
              <a:rPr lang="fr-FR" sz="2000">
                <a:solidFill>
                  <a:srgbClr val="646b86"/>
                </a:solidFill>
                <a:latin typeface="Georgia"/>
              </a:rPr>
              <a:t>while read line</a:t>
            </a:r>
            <a:endParaRPr/>
          </a:p>
          <a:p>
            <a:r>
              <a:rPr lang="fr-FR" sz="2000">
                <a:solidFill>
                  <a:srgbClr val="646b86"/>
                </a:solidFill>
                <a:latin typeface="Georgia"/>
              </a:rPr>
              <a:t> </a:t>
            </a:r>
            <a:r>
              <a:rPr lang="fr-FR" sz="2000">
                <a:solidFill>
                  <a:srgbClr val="646b86"/>
                </a:solidFill>
                <a:latin typeface="Georgia"/>
              </a:rPr>
              <a:t>do</a:t>
            </a:r>
            <a:endParaRPr/>
          </a:p>
          <a:p>
            <a:r>
              <a:rPr lang="fr-FR" sz="2000">
                <a:solidFill>
                  <a:srgbClr val="646b86"/>
                </a:solidFill>
                <a:latin typeface="Georgia"/>
              </a:rPr>
              <a:t>	</a:t>
            </a:r>
            <a:r>
              <a:rPr lang="fr-FR" sz="2000">
                <a:solidFill>
                  <a:srgbClr val="646b86"/>
                </a:solidFill>
                <a:latin typeface="Georgia"/>
              </a:rPr>
              <a:t>login=$(echo $line | cut -d' ' -f1);</a:t>
            </a:r>
            <a:endParaRPr/>
          </a:p>
          <a:p>
            <a:r>
              <a:rPr lang="fr-FR" sz="2000">
                <a:solidFill>
                  <a:srgbClr val="646b86"/>
                </a:solidFill>
                <a:latin typeface="Georgia"/>
              </a:rPr>
              <a:t>   </a:t>
            </a:r>
            <a:r>
              <a:rPr lang="fr-FR" sz="2000">
                <a:solidFill>
                  <a:srgbClr val="646b86"/>
                </a:solidFill>
                <a:latin typeface="Georgia"/>
              </a:rPr>
              <a:t>	</a:t>
            </a:r>
            <a:r>
              <a:rPr lang="fr-FR" sz="2000">
                <a:solidFill>
                  <a:srgbClr val="646b86"/>
                </a:solidFill>
                <a:latin typeface="Georgia"/>
              </a:rPr>
              <a:t>if [ $login -ge 1500 ]</a:t>
            </a:r>
            <a:endParaRPr/>
          </a:p>
          <a:p>
            <a:r>
              <a:rPr lang="fr-FR" sz="2000">
                <a:solidFill>
                  <a:srgbClr val="646b86"/>
                </a:solidFill>
                <a:latin typeface="Georgia"/>
              </a:rPr>
              <a:t>	</a:t>
            </a:r>
            <a:r>
              <a:rPr lang="fr-FR" sz="2000">
                <a:solidFill>
                  <a:srgbClr val="646b86"/>
                </a:solidFill>
                <a:latin typeface="Georgia"/>
              </a:rPr>
              <a:t>then</a:t>
            </a:r>
            <a:endParaRPr/>
          </a:p>
          <a:p>
            <a:r>
              <a:rPr lang="fr-FR" sz="2000">
                <a:solidFill>
                  <a:srgbClr val="646b86"/>
                </a:solidFill>
                <a:latin typeface="Georgia"/>
              </a:rPr>
              <a:t>	</a:t>
            </a:r>
            <a:r>
              <a:rPr lang="fr-FR" sz="2000">
                <a:solidFill>
                  <a:srgbClr val="646b86"/>
                </a:solidFill>
                <a:latin typeface="Georgia"/>
              </a:rPr>
              <a:t>	</a:t>
            </a:r>
            <a:r>
              <a:rPr lang="fr-FR" sz="2000">
                <a:solidFill>
                  <a:srgbClr val="646b86"/>
                </a:solidFill>
                <a:latin typeface="Georgia"/>
              </a:rPr>
              <a:t>echo $line &gt;&gt; temp.txt;</a:t>
            </a:r>
            <a:endParaRPr/>
          </a:p>
          <a:p>
            <a:r>
              <a:rPr lang="fr-FR" sz="2000">
                <a:solidFill>
                  <a:srgbClr val="646b86"/>
                </a:solidFill>
                <a:latin typeface="Georgia"/>
              </a:rPr>
              <a:t>	</a:t>
            </a:r>
            <a:r>
              <a:rPr lang="fr-FR" sz="2000">
                <a:solidFill>
                  <a:srgbClr val="646b86"/>
                </a:solidFill>
                <a:latin typeface="Georgia"/>
              </a:rPr>
              <a:t>fi</a:t>
            </a:r>
            <a:endParaRPr/>
          </a:p>
          <a:p>
            <a:r>
              <a:rPr lang="fr-FR" sz="2000">
                <a:solidFill>
                  <a:srgbClr val="646b86"/>
                </a:solidFill>
                <a:latin typeface="Georgia"/>
              </a:rPr>
              <a:t> </a:t>
            </a:r>
            <a:r>
              <a:rPr lang="fr-FR" sz="2000">
                <a:solidFill>
                  <a:srgbClr val="646b86"/>
                </a:solidFill>
                <a:latin typeface="Georgia"/>
              </a:rPr>
              <a:t>done</a:t>
            </a:r>
            <a:endParaRPr/>
          </a:p>
          <a:p>
            <a:pPr>
              <a:lnSpc>
                <a:spcPct val="100000"/>
              </a:lnSpc>
            </a:pPr>
            <a:endParaRPr/>
          </a:p>
          <a:p>
            <a:pPr>
              <a:lnSpc>
                <a:spcPct val="100000"/>
              </a:lnSpc>
              <a:buSzPct val="25000"/>
              <a:buFont typeface="Wingdings 2" charset="2"/>
              <a:buChar char=""/>
            </a:pPr>
            <a:r>
              <a:rPr lang="fr-FR" sz="2700">
                <a:solidFill>
                  <a:srgbClr val="000000"/>
                </a:solidFill>
                <a:latin typeface="Georgia"/>
              </a:rPr>
              <a:t>We delete rating_temp, we don’t keep the first column of the temp.txt file, we recreate rating_temp and fill it. We delete temp.txt</a:t>
            </a:r>
            <a:endParaRPr/>
          </a:p>
          <a:p>
            <a:pPr>
              <a:lnSpc>
                <a:spcPct val="100000"/>
              </a:lnSpc>
            </a:pPr>
            <a:endParaRPr/>
          </a:p>
          <a:p>
            <a:pPr lvl="1">
              <a:lnSpc>
                <a:spcPct val="100000"/>
              </a:lnSpc>
              <a:buSzPct val="25000"/>
              <a:buFont typeface="Wingdings" charset="2"/>
              <a:buChar char=""/>
            </a:pPr>
            <a:r>
              <a:rPr lang="fr-FR" sz="2200">
                <a:solidFill>
                  <a:srgbClr val="646b86"/>
                </a:solidFill>
                <a:latin typeface="Georgia"/>
              </a:rPr>
              <a:t>rm $FILE_PATH$FILE_RATING_TEMP;</a:t>
            </a:r>
            <a:endParaRPr/>
          </a:p>
          <a:p>
            <a:r>
              <a:rPr lang="fr-FR" sz="2000">
                <a:solidFill>
                  <a:srgbClr val="646b86"/>
                </a:solidFill>
                <a:latin typeface="Georgia"/>
              </a:rPr>
              <a:t>cut -d' ' -f2- temp.txt &gt; $FILE_PATH$FILE_RATING_TEMP;</a:t>
            </a:r>
            <a:endParaRPr/>
          </a:p>
          <a:p>
            <a:r>
              <a:rPr lang="fr-FR" sz="2000">
                <a:solidFill>
                  <a:srgbClr val="646b86"/>
                </a:solidFill>
                <a:latin typeface="Georgia"/>
              </a:rPr>
              <a:t>rm temp.txt;</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300">
                <a:solidFill>
                  <a:srgbClr val="7b9899"/>
                </a:solidFill>
                <a:latin typeface="Georgia"/>
              </a:rPr>
              <a:t>Clean.sh bash script sample</a:t>
            </a:r>
            <a:endParaRPr/>
          </a:p>
        </p:txBody>
      </p:sp>
      <p:sp>
        <p:nvSpPr>
          <p:cNvPr id="142" name="TextShape 2"/>
          <p:cNvSpPr txBox="1"/>
          <p:nvPr/>
        </p:nvSpPr>
        <p:spPr>
          <a:xfrm>
            <a:off x="301680" y="1527120"/>
            <a:ext cx="8503560" cy="4571640"/>
          </a:xfrm>
          <a:prstGeom prst="rect">
            <a:avLst/>
          </a:prstGeom>
        </p:spPr>
        <p:txBody>
          <a:bodyPr lIns="90000" rIns="90000" tIns="45000" bIns="45000"/>
          <a:p>
            <a:pPr>
              <a:lnSpc>
                <a:spcPct val="100000"/>
              </a:lnSpc>
              <a:buSzPct val="25000"/>
              <a:buFont typeface="Wingdings 2" charset="2"/>
              <a:buChar char=""/>
            </a:pPr>
            <a:r>
              <a:rPr lang="fr-FR" sz="1700">
                <a:solidFill>
                  <a:srgbClr val="000000"/>
                </a:solidFill>
                <a:latin typeface="Georgia"/>
              </a:rPr>
              <a:t>The first sed delete all lines between CRC and ====from the file release_dates.list</a:t>
            </a:r>
            <a:endParaRPr/>
          </a:p>
          <a:p>
            <a:pPr>
              <a:lnSpc>
                <a:spcPct val="100000"/>
              </a:lnSpc>
              <a:buSzPct val="25000"/>
              <a:buFont typeface="Wingdings 2" charset="2"/>
              <a:buChar char=""/>
            </a:pPr>
            <a:r>
              <a:rPr lang="fr-FR" sz="1700">
                <a:solidFill>
                  <a:srgbClr val="000000"/>
                </a:solidFill>
                <a:latin typeface="Georgia"/>
              </a:rPr>
              <a:t>The second sed get lines where the word France is present</a:t>
            </a:r>
            <a:endParaRPr/>
          </a:p>
          <a:p>
            <a:pPr>
              <a:lnSpc>
                <a:spcPct val="100000"/>
              </a:lnSpc>
              <a:buSzPct val="25000"/>
              <a:buFont typeface="Wingdings 2" charset="2"/>
              <a:buChar char=""/>
            </a:pPr>
            <a:r>
              <a:rPr lang="fr-FR" sz="1700">
                <a:solidFill>
                  <a:srgbClr val="000000"/>
                </a:solidFill>
                <a:latin typeface="Georgia"/>
              </a:rPr>
              <a:t>The third sed get the word (2014)</a:t>
            </a:r>
            <a:endParaRPr/>
          </a:p>
          <a:p>
            <a:pPr>
              <a:lnSpc>
                <a:spcPct val="100000"/>
              </a:lnSpc>
              <a:buSzPct val="25000"/>
              <a:buFont typeface="Wingdings 2" charset="2"/>
              <a:buChar char=""/>
            </a:pPr>
            <a:r>
              <a:rPr lang="fr-FR" sz="1700">
                <a:solidFill>
                  <a:srgbClr val="000000"/>
                </a:solidFill>
                <a:latin typeface="Georgia"/>
              </a:rPr>
              <a:t>The fourth sed get films released in May 2014</a:t>
            </a:r>
            <a:endParaRPr/>
          </a:p>
          <a:p>
            <a:pPr>
              <a:lnSpc>
                <a:spcPct val="100000"/>
              </a:lnSpc>
              <a:buSzPct val="25000"/>
              <a:buFont typeface="Wingdings 2" charset="2"/>
              <a:buChar char=""/>
            </a:pPr>
            <a:r>
              <a:rPr lang="fr-FR" sz="1700">
                <a:solidFill>
                  <a:srgbClr val="000000"/>
                </a:solidFill>
                <a:latin typeface="Georgia"/>
              </a:rPr>
              <a:t>We convert the file into utf-8. We need to do so to be able to proceed with word containing special characters</a:t>
            </a:r>
            <a:endParaRPr/>
          </a:p>
          <a:p>
            <a:pPr>
              <a:lnSpc>
                <a:spcPct val="100000"/>
              </a:lnSpc>
              <a:buSzPct val="25000"/>
              <a:buFont typeface="Wingdings 2" charset="2"/>
              <a:buChar char=""/>
            </a:pPr>
            <a:r>
              <a:rPr lang="fr-FR" sz="1700">
                <a:solidFill>
                  <a:srgbClr val="000000"/>
                </a:solidFill>
                <a:latin typeface="Georgia"/>
              </a:rPr>
              <a:t>We delete all lines containing a word after the release date, we add the result into the release –dates-temp file</a:t>
            </a:r>
            <a:endParaRPr/>
          </a:p>
          <a:p>
            <a:pPr>
              <a:lnSpc>
                <a:spcPct val="100000"/>
              </a:lnSpc>
            </a:pPr>
            <a:endParaRPr/>
          </a:p>
          <a:p>
            <a:pPr lvl="1">
              <a:lnSpc>
                <a:spcPct val="100000"/>
              </a:lnSpc>
              <a:buSzPct val="25000"/>
              <a:buFont typeface="Wingdings" charset="2"/>
              <a:buChar char=""/>
            </a:pPr>
            <a:r>
              <a:rPr lang="fr-FR" sz="1700">
                <a:solidFill>
                  <a:srgbClr val="646b86"/>
                </a:solidFill>
                <a:latin typeface="Georgia"/>
              </a:rPr>
              <a:t>sed '/^CRC/,/^====/d' $FILE_PATH$FILE_DATE | </a:t>
            </a:r>
            <a:endParaRPr/>
          </a:p>
          <a:p>
            <a:r>
              <a:rPr lang="fr-FR" sz="1700">
                <a:solidFill>
                  <a:srgbClr val="646b86"/>
                </a:solidFill>
                <a:latin typeface="Georgia"/>
              </a:rPr>
              <a:t>sed -n "/$COUNTRY/p" | </a:t>
            </a:r>
            <a:endParaRPr/>
          </a:p>
          <a:p>
            <a:r>
              <a:rPr lang="fr-FR" sz="1700">
                <a:solidFill>
                  <a:srgbClr val="646b86"/>
                </a:solidFill>
                <a:latin typeface="Georgia"/>
              </a:rPr>
              <a:t>sed -n "/($YEAR)/p" | </a:t>
            </a:r>
            <a:endParaRPr/>
          </a:p>
          <a:p>
            <a:r>
              <a:rPr lang="fr-FR" sz="1700">
                <a:solidFill>
                  <a:srgbClr val="646b86"/>
                </a:solidFill>
                <a:latin typeface="Georgia"/>
              </a:rPr>
              <a:t>sed -n "/$MONTH $YEAR/p" | </a:t>
            </a:r>
            <a:endParaRPr/>
          </a:p>
          <a:p>
            <a:r>
              <a:rPr lang="fr-FR" sz="1700">
                <a:solidFill>
                  <a:srgbClr val="646b86"/>
                </a:solidFill>
                <a:latin typeface="Georgia"/>
              </a:rPr>
              <a:t>iconv -f ISO-8859-1 -t utf-8 | </a:t>
            </a:r>
            <a:endParaRPr/>
          </a:p>
          <a:p>
            <a:r>
              <a:rPr lang="fr-FR" sz="1700">
                <a:solidFill>
                  <a:srgbClr val="646b86"/>
                </a:solidFill>
                <a:latin typeface="Georgia"/>
              </a:rPr>
              <a:t>sed -e "/\(20[0-9][0-9]\)\t*(.*)/d" &gt; $FILE_PATH$FILE_DATE_TEMP;</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300">
                <a:solidFill>
                  <a:srgbClr val="7b9899"/>
                </a:solidFill>
                <a:latin typeface="Georgia"/>
              </a:rPr>
              <a:t>Clean.sh bash script sample</a:t>
            </a:r>
            <a:endParaRPr/>
          </a:p>
        </p:txBody>
      </p:sp>
      <p:sp>
        <p:nvSpPr>
          <p:cNvPr id="144" name="TextShape 2"/>
          <p:cNvSpPr txBox="1"/>
          <p:nvPr/>
        </p:nvSpPr>
        <p:spPr>
          <a:xfrm>
            <a:off x="301680" y="1527120"/>
            <a:ext cx="8503560" cy="4571640"/>
          </a:xfrm>
          <a:prstGeom prst="rect">
            <a:avLst/>
          </a:prstGeom>
        </p:spPr>
        <p:txBody>
          <a:bodyPr lIns="90000" rIns="90000" tIns="45000" bIns="45000"/>
          <a:p>
            <a:pPr>
              <a:lnSpc>
                <a:spcPct val="100000"/>
              </a:lnSpc>
              <a:buSzPct val="25000"/>
              <a:buFont typeface="Wingdings 2" charset="2"/>
              <a:buChar char=""/>
            </a:pPr>
            <a:r>
              <a:rPr lang="fr-FR" sz="1600">
                <a:solidFill>
                  <a:srgbClr val="000000"/>
                </a:solidFill>
                <a:latin typeface="Georgia"/>
              </a:rPr>
              <a:t>In order to remove all the series, we delete every lines that containt {words} and the line before this pattern.</a:t>
            </a:r>
            <a:endParaRPr/>
          </a:p>
          <a:p>
            <a:pPr>
              <a:lnSpc>
                <a:spcPct val="100000"/>
              </a:lnSpc>
              <a:buSzPct val="25000"/>
              <a:buFont typeface="Wingdings 2" charset="2"/>
              <a:buChar char=""/>
            </a:pPr>
            <a:r>
              <a:rPr lang="fr-FR" sz="1600">
                <a:solidFill>
                  <a:srgbClr val="000000"/>
                </a:solidFill>
                <a:latin typeface="Georgia"/>
              </a:rPr>
              <a:t>We store every line in a buffer. Whenever the pattern matches, we delete the content present in both, the pattern space which contains the current line, the buffer which contains the previous line.</a:t>
            </a:r>
            <a:endParaRPr/>
          </a:p>
          <a:p>
            <a:pPr>
              <a:lnSpc>
                <a:spcPct val="100000"/>
              </a:lnSpc>
              <a:buSzPct val="25000"/>
              <a:buFont typeface="Wingdings 2" charset="2"/>
              <a:buChar char=""/>
            </a:pPr>
            <a:r>
              <a:rPr lang="fr-FR" sz="1600">
                <a:solidFill>
                  <a:srgbClr val="000000"/>
                </a:solidFill>
                <a:latin typeface="Georgia"/>
              </a:rPr>
              <a:t>The other sed is to remove the empty lines created by the first sed</a:t>
            </a:r>
            <a:endParaRPr/>
          </a:p>
          <a:p>
            <a:pPr>
              <a:lnSpc>
                <a:spcPct val="100000"/>
              </a:lnSpc>
            </a:pPr>
            <a:endParaRPr/>
          </a:p>
          <a:p>
            <a:pPr lvl="1">
              <a:lnSpc>
                <a:spcPct val="100000"/>
              </a:lnSpc>
              <a:buSzPct val="25000"/>
              <a:buFont typeface="Wingdings" charset="2"/>
              <a:buChar char=""/>
            </a:pPr>
            <a:r>
              <a:rPr lang="fr-FR" sz="1600">
                <a:solidFill>
                  <a:srgbClr val="646b86"/>
                </a:solidFill>
                <a:latin typeface="Georgia"/>
              </a:rPr>
              <a:t>sed -n '/{.*}/{s/.*//;x;d;};x;p;${x;p;}' $FILE_PATH$FILE_DATE_PARSED | sed '/^$/d' &gt; $FILE_PATH$FILE_DATE_TEMP;</a:t>
            </a:r>
            <a:endParaRPr/>
          </a:p>
          <a:p>
            <a:pPr lvl="1">
              <a:lnSpc>
                <a:spcPct val="100000"/>
              </a:lnSpc>
              <a:buSzPct val="25000"/>
              <a:buFont typeface="Wingdings" charset="2"/>
              <a:buChar char=""/>
            </a:pPr>
            <a:r>
              <a:rPr lang="fr-FR" sz="1600">
                <a:solidFill>
                  <a:srgbClr val="646b86"/>
                </a:solidFill>
                <a:latin typeface="Georgia"/>
              </a:rPr>
              <a:t>sed -n '/{.*}/{s/.*//;x;d;};x;p;${x;p;}' $FILE_PATH$FILE_RATING_PARSED | sed '/^$/d' &gt; $FILE_PATH$FILE_RATING_TEMP;</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600">
                <a:solidFill>
                  <a:srgbClr val="7b9899"/>
                </a:solidFill>
                <a:latin typeface="Georgia"/>
              </a:rPr>
              <a:t>Match the files (match.sh)</a:t>
            </a:r>
            <a:endParaRPr/>
          </a:p>
        </p:txBody>
      </p:sp>
      <p:sp>
        <p:nvSpPr>
          <p:cNvPr id="146" name="CustomShape 2"/>
          <p:cNvSpPr/>
          <p:nvPr/>
        </p:nvSpPr>
        <p:spPr>
          <a:xfrm>
            <a:off x="791280" y="1925280"/>
            <a:ext cx="7956720" cy="1863360"/>
          </a:xfrm>
          <a:prstGeom prst="rect">
            <a:avLst/>
          </a:prstGeom>
          <a:noFill/>
          <a:ln>
            <a:noFill/>
          </a:ln>
        </p:spPr>
        <p:txBody>
          <a:bodyPr lIns="90000" rIns="90000" tIns="45000" bIns="45000"/>
          <a:p>
            <a:pPr>
              <a:lnSpc>
                <a:spcPct val="100000"/>
              </a:lnSpc>
              <a:buSzPct val="25000"/>
              <a:buFont typeface="Wingdings 2" charset="2"/>
              <a:buChar char=""/>
            </a:pPr>
            <a:r>
              <a:rPr lang="fr-FR" sz="2700">
                <a:solidFill>
                  <a:srgbClr val="000000"/>
                </a:solidFill>
                <a:latin typeface="Georgia"/>
              </a:rPr>
              <a:t>Find the same film for the 2 files</a:t>
            </a:r>
            <a:endParaRPr/>
          </a:p>
          <a:p>
            <a:pPr lvl="1">
              <a:lnSpc>
                <a:spcPct val="100000"/>
              </a:lnSpc>
              <a:buSzPct val="25000"/>
              <a:buFont typeface="Wingdings" charset="2"/>
              <a:buChar char=""/>
            </a:pPr>
            <a:r>
              <a:rPr lang="fr-FR" sz="2200">
                <a:solidFill>
                  <a:srgbClr val="646b86"/>
                </a:solidFill>
                <a:latin typeface="Georgia"/>
              </a:rPr>
              <a:t>Extract title from Release-date-parsed file:</a:t>
            </a:r>
            <a:endParaRPr/>
          </a:p>
          <a:p>
            <a:pPr>
              <a:lnSpc>
                <a:spcPct val="100000"/>
              </a:lnSpc>
            </a:pPr>
            <a:endParaRPr/>
          </a:p>
          <a:p>
            <a:pPr>
              <a:lnSpc>
                <a:spcPct val="100000"/>
              </a:lnSpc>
            </a:pPr>
            <a:endParaRPr/>
          </a:p>
        </p:txBody>
      </p:sp>
      <p:pic>
        <p:nvPicPr>
          <p:cNvPr id="147" name="Image 5" descr=""/>
          <p:cNvPicPr/>
          <p:nvPr/>
        </p:nvPicPr>
        <p:blipFill>
          <a:blip r:embed="rId1"/>
          <a:stretch>
            <a:fillRect/>
          </a:stretch>
        </p:blipFill>
        <p:spPr>
          <a:xfrm>
            <a:off x="734040" y="3261600"/>
            <a:ext cx="7476840" cy="21333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600">
                <a:solidFill>
                  <a:srgbClr val="7b9899"/>
                </a:solidFill>
                <a:latin typeface="Georgia"/>
              </a:rPr>
              <a:t>Match the files (match.sh)</a:t>
            </a:r>
            <a:endParaRPr/>
          </a:p>
        </p:txBody>
      </p:sp>
      <p:sp>
        <p:nvSpPr>
          <p:cNvPr id="149" name="CustomShape 2"/>
          <p:cNvSpPr/>
          <p:nvPr/>
        </p:nvSpPr>
        <p:spPr>
          <a:xfrm>
            <a:off x="872640" y="1556640"/>
            <a:ext cx="7956720" cy="1863360"/>
          </a:xfrm>
          <a:prstGeom prst="rect">
            <a:avLst/>
          </a:prstGeom>
          <a:noFill/>
          <a:ln>
            <a:noFill/>
          </a:ln>
        </p:spPr>
        <p:txBody>
          <a:bodyPr lIns="90000" rIns="90000" tIns="45000" bIns="45000"/>
          <a:p>
            <a:pPr lvl="1">
              <a:lnSpc>
                <a:spcPct val="100000"/>
              </a:lnSpc>
              <a:buSzPct val="25000"/>
              <a:buFont typeface="Wingdings" charset="2"/>
              <a:buChar char=""/>
            </a:pPr>
            <a:r>
              <a:rPr lang="fr-FR" sz="2200">
                <a:solidFill>
                  <a:srgbClr val="646b86"/>
                </a:solidFill>
                <a:latin typeface="Georgia"/>
              </a:rPr>
              <a:t>Extract title from the ratings-parsed file and match in a file:</a:t>
            </a:r>
            <a:endParaRPr/>
          </a:p>
          <a:p>
            <a:pPr>
              <a:lnSpc>
                <a:spcPct val="100000"/>
              </a:lnSpc>
            </a:pPr>
            <a:endParaRPr/>
          </a:p>
          <a:p>
            <a:pPr>
              <a:lnSpc>
                <a:spcPct val="100000"/>
              </a:lnSpc>
            </a:pPr>
            <a:endParaRPr/>
          </a:p>
        </p:txBody>
      </p:sp>
      <p:pic>
        <p:nvPicPr>
          <p:cNvPr id="150" name="Image 2" descr=""/>
          <p:cNvPicPr/>
          <p:nvPr/>
        </p:nvPicPr>
        <p:blipFill>
          <a:blip r:embed="rId1"/>
          <a:stretch>
            <a:fillRect/>
          </a:stretch>
        </p:blipFill>
        <p:spPr>
          <a:xfrm>
            <a:off x="2369520" y="1989000"/>
            <a:ext cx="6579720" cy="46080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600">
                <a:solidFill>
                  <a:srgbClr val="7b9899"/>
                </a:solidFill>
                <a:latin typeface="Georgia"/>
              </a:rPr>
              <a:t>Match the files (match.sh)</a:t>
            </a:r>
            <a:endParaRPr/>
          </a:p>
        </p:txBody>
      </p:sp>
      <p:sp>
        <p:nvSpPr>
          <p:cNvPr id="152" name="CustomShape 2"/>
          <p:cNvSpPr/>
          <p:nvPr/>
        </p:nvSpPr>
        <p:spPr>
          <a:xfrm>
            <a:off x="872640" y="1556640"/>
            <a:ext cx="7956720" cy="1863360"/>
          </a:xfrm>
          <a:prstGeom prst="rect">
            <a:avLst/>
          </a:prstGeom>
          <a:noFill/>
          <a:ln>
            <a:noFill/>
          </a:ln>
        </p:spPr>
        <p:txBody>
          <a:bodyPr lIns="90000" rIns="90000" tIns="45000" bIns="45000"/>
          <a:p>
            <a:pPr lvl="1">
              <a:lnSpc>
                <a:spcPct val="100000"/>
              </a:lnSpc>
              <a:buSzPct val="25000"/>
              <a:buFont typeface="Wingdings" charset="2"/>
              <a:buChar char=""/>
            </a:pPr>
            <a:r>
              <a:rPr lang="fr-FR" sz="2200">
                <a:solidFill>
                  <a:srgbClr val="646b86"/>
                </a:solidFill>
                <a:latin typeface="Georgia"/>
              </a:rPr>
              <a:t>Add missing informations in the matched file + sort it by score with only 5 films:</a:t>
            </a:r>
            <a:endParaRPr/>
          </a:p>
          <a:p>
            <a:pPr>
              <a:lnSpc>
                <a:spcPct val="100000"/>
              </a:lnSpc>
            </a:pPr>
            <a:endParaRPr/>
          </a:p>
          <a:p>
            <a:pPr>
              <a:lnSpc>
                <a:spcPct val="100000"/>
              </a:lnSpc>
            </a:pPr>
            <a:endParaRPr/>
          </a:p>
        </p:txBody>
      </p:sp>
      <p:pic>
        <p:nvPicPr>
          <p:cNvPr id="153" name="Image 3" descr=""/>
          <p:cNvPicPr/>
          <p:nvPr/>
        </p:nvPicPr>
        <p:blipFill>
          <a:blip r:embed="rId1"/>
          <a:stretch>
            <a:fillRect/>
          </a:stretch>
        </p:blipFill>
        <p:spPr>
          <a:xfrm>
            <a:off x="179640" y="2637000"/>
            <a:ext cx="8784720" cy="239040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600">
                <a:solidFill>
                  <a:srgbClr val="7b9899"/>
                </a:solidFill>
                <a:latin typeface="Georgia"/>
              </a:rPr>
              <a:t>Match the files (match.sh)</a:t>
            </a:r>
            <a:endParaRPr/>
          </a:p>
        </p:txBody>
      </p:sp>
      <p:sp>
        <p:nvSpPr>
          <p:cNvPr id="155" name="CustomShape 2"/>
          <p:cNvSpPr/>
          <p:nvPr/>
        </p:nvSpPr>
        <p:spPr>
          <a:xfrm>
            <a:off x="791280" y="1925280"/>
            <a:ext cx="7956720" cy="1863360"/>
          </a:xfrm>
          <a:prstGeom prst="rect">
            <a:avLst/>
          </a:prstGeom>
          <a:noFill/>
          <a:ln>
            <a:noFill/>
          </a:ln>
        </p:spPr>
        <p:txBody>
          <a:bodyPr lIns="90000" rIns="90000" tIns="45000" bIns="45000"/>
          <a:p>
            <a:pPr>
              <a:lnSpc>
                <a:spcPct val="100000"/>
              </a:lnSpc>
              <a:buSzPct val="25000"/>
              <a:buFont typeface="Wingdings 2" charset="2"/>
              <a:buChar char=""/>
            </a:pPr>
            <a:r>
              <a:rPr lang="fr-FR" sz="2700">
                <a:solidFill>
                  <a:srgbClr val="000000"/>
                </a:solidFill>
                <a:latin typeface="Georgia"/>
              </a:rPr>
              <a:t>Result data-to-html :</a:t>
            </a:r>
            <a:endParaRPr/>
          </a:p>
          <a:p>
            <a:pPr lvl="1">
              <a:lnSpc>
                <a:spcPct val="100000"/>
              </a:lnSpc>
              <a:buSzPct val="25000"/>
              <a:buFont typeface="Wingdings" charset="2"/>
              <a:buChar char=""/>
            </a:pPr>
            <a:endParaRPr/>
          </a:p>
          <a:p>
            <a:pPr>
              <a:lnSpc>
                <a:spcPct val="100000"/>
              </a:lnSpc>
            </a:pPr>
            <a:endParaRPr/>
          </a:p>
          <a:p>
            <a:pPr>
              <a:lnSpc>
                <a:spcPct val="100000"/>
              </a:lnSpc>
            </a:pPr>
            <a:endParaRPr/>
          </a:p>
        </p:txBody>
      </p:sp>
      <p:pic>
        <p:nvPicPr>
          <p:cNvPr id="156" name="" descr=""/>
          <p:cNvPicPr/>
          <p:nvPr/>
        </p:nvPicPr>
        <p:blipFill>
          <a:blip r:embed="rId1"/>
          <a:stretch>
            <a:fillRect/>
          </a:stretch>
        </p:blipFill>
        <p:spPr>
          <a:xfrm>
            <a:off x="2376000" y="3242160"/>
            <a:ext cx="4502160" cy="165384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300">
                <a:solidFill>
                  <a:srgbClr val="7b9899"/>
                </a:solidFill>
                <a:latin typeface="Georgia"/>
              </a:rPr>
              <a:t>Graphical interface (html.sh)</a:t>
            </a:r>
            <a:endParaRPr/>
          </a:p>
        </p:txBody>
      </p:sp>
      <p:sp>
        <p:nvSpPr>
          <p:cNvPr id="158" name="CustomShape 2"/>
          <p:cNvSpPr/>
          <p:nvPr/>
        </p:nvSpPr>
        <p:spPr>
          <a:xfrm>
            <a:off x="791280" y="1925280"/>
            <a:ext cx="4212360" cy="3303720"/>
          </a:xfrm>
          <a:prstGeom prst="rect">
            <a:avLst/>
          </a:prstGeom>
          <a:noFill/>
          <a:ln>
            <a:noFill/>
          </a:ln>
        </p:spPr>
        <p:txBody>
          <a:bodyPr lIns="90000" rIns="90000" tIns="45000" bIns="45000"/>
          <a:p>
            <a:pPr>
              <a:lnSpc>
                <a:spcPct val="100000"/>
              </a:lnSpc>
              <a:buSzPct val="25000"/>
              <a:buFont typeface="Wingdings 2" charset="2"/>
              <a:buChar char=""/>
            </a:pPr>
            <a:r>
              <a:rPr lang="fr-FR" sz="2700">
                <a:solidFill>
                  <a:srgbClr val="000000"/>
                </a:solidFill>
                <a:latin typeface="Georgia"/>
              </a:rPr>
              <a:t>Use of a html model :</a:t>
            </a:r>
            <a:endParaRPr/>
          </a:p>
          <a:p>
            <a:pPr lvl="1">
              <a:lnSpc>
                <a:spcPct val="100000"/>
              </a:lnSpc>
              <a:buSzPct val="25000"/>
              <a:buFont typeface="Wingdings" charset="2"/>
              <a:buChar char=""/>
            </a:pPr>
            <a:r>
              <a:rPr lang="fr-FR" sz="2200">
                <a:solidFill>
                  <a:srgbClr val="646b86"/>
                </a:solidFill>
                <a:latin typeface="Georgia"/>
              </a:rPr>
              <a:t>The idea is  to replace terms like ‘’ratingnumber0’’ by the value extrated from </a:t>
            </a:r>
            <a:r>
              <a:rPr lang="fr-FR" sz="2200">
                <a:solidFill>
                  <a:srgbClr val="646b86"/>
                </a:solidFill>
                <a:latin typeface="Georgia"/>
              </a:rPr>
              <a:t>
</a:t>
            </a:r>
            <a:r>
              <a:rPr lang="fr-FR" sz="2200">
                <a:solidFill>
                  <a:srgbClr val="646b86"/>
                </a:solidFill>
                <a:latin typeface="Georgia"/>
              </a:rPr>
              <a:t>data-to-html.txt</a:t>
            </a:r>
            <a:endParaRPr/>
          </a:p>
          <a:p>
            <a:pPr lvl="1">
              <a:lnSpc>
                <a:spcPct val="100000"/>
              </a:lnSpc>
              <a:buSzPct val="25000"/>
              <a:buFont typeface="Wingdings" charset="2"/>
              <a:buChar char=""/>
            </a:pPr>
            <a:r>
              <a:rPr lang="fr-FR" sz="2200">
                <a:solidFill>
                  <a:srgbClr val="646b86"/>
                </a:solidFill>
                <a:latin typeface="Georgia"/>
              </a:rPr>
              <a:t>Use of an API to get more information like the image and the plot</a:t>
            </a:r>
            <a:endParaRPr/>
          </a:p>
          <a:p>
            <a:pPr>
              <a:lnSpc>
                <a:spcPct val="100000"/>
              </a:lnSpc>
            </a:pPr>
            <a:endParaRPr/>
          </a:p>
          <a:p>
            <a:pPr>
              <a:lnSpc>
                <a:spcPct val="100000"/>
              </a:lnSpc>
            </a:pPr>
            <a:endParaRPr/>
          </a:p>
        </p:txBody>
      </p:sp>
      <p:pic>
        <p:nvPicPr>
          <p:cNvPr id="159" name="Image 4" descr=""/>
          <p:cNvPicPr/>
          <p:nvPr/>
        </p:nvPicPr>
        <p:blipFill>
          <a:blip r:embed="rId1"/>
          <a:stretch>
            <a:fillRect/>
          </a:stretch>
        </p:blipFill>
        <p:spPr>
          <a:xfrm>
            <a:off x="5157720" y="1003320"/>
            <a:ext cx="3678120" cy="56966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600">
                <a:solidFill>
                  <a:srgbClr val="7b9899"/>
                </a:solidFill>
                <a:latin typeface="Georgia"/>
              </a:rPr>
              <a:t>Graphical interface (html.sh)</a:t>
            </a:r>
            <a:endParaRPr/>
          </a:p>
        </p:txBody>
      </p:sp>
      <p:sp>
        <p:nvSpPr>
          <p:cNvPr id="161" name="CustomShape 2"/>
          <p:cNvSpPr/>
          <p:nvPr/>
        </p:nvSpPr>
        <p:spPr>
          <a:xfrm>
            <a:off x="872640" y="1556640"/>
            <a:ext cx="7956720" cy="1863360"/>
          </a:xfrm>
          <a:prstGeom prst="rect">
            <a:avLst/>
          </a:prstGeom>
          <a:noFill/>
          <a:ln>
            <a:noFill/>
          </a:ln>
        </p:spPr>
        <p:txBody>
          <a:bodyPr lIns="90000" rIns="90000" tIns="45000" bIns="45000"/>
          <a:p>
            <a:pPr lvl="1">
              <a:lnSpc>
                <a:spcPct val="100000"/>
              </a:lnSpc>
              <a:buSzPct val="25000"/>
              <a:buFont typeface="Wingdings" charset="2"/>
              <a:buChar char=""/>
            </a:pPr>
            <a:r>
              <a:rPr lang="fr-FR" sz="2200">
                <a:solidFill>
                  <a:srgbClr val="646b86"/>
                </a:solidFill>
                <a:latin typeface="Georgia"/>
              </a:rPr>
              <a:t>Extract info from data-to-html.txt:</a:t>
            </a:r>
            <a:endParaRPr/>
          </a:p>
          <a:p>
            <a:pPr lvl="2">
              <a:lnSpc>
                <a:spcPct val="100000"/>
              </a:lnSpc>
              <a:buSzPct val="25000"/>
              <a:buFont typeface="Wingdings 2" charset="2"/>
              <a:buChar char=""/>
            </a:pPr>
            <a:r>
              <a:rPr lang="fr-FR" sz="2000">
                <a:solidFill>
                  <a:srgbClr val="000000"/>
                </a:solidFill>
                <a:latin typeface="Georgia"/>
              </a:rPr>
              <a:t>We also transform the title by replacing whitespace by + for the GET request of the API</a:t>
            </a:r>
            <a:endParaRPr/>
          </a:p>
          <a:p>
            <a:pPr>
              <a:lnSpc>
                <a:spcPct val="100000"/>
              </a:lnSpc>
            </a:pPr>
            <a:endParaRPr/>
          </a:p>
          <a:p>
            <a:pPr>
              <a:lnSpc>
                <a:spcPct val="100000"/>
              </a:lnSpc>
            </a:pPr>
            <a:endParaRPr/>
          </a:p>
        </p:txBody>
      </p:sp>
      <p:pic>
        <p:nvPicPr>
          <p:cNvPr id="162" name="Image 3" descr=""/>
          <p:cNvPicPr/>
          <p:nvPr/>
        </p:nvPicPr>
        <p:blipFill>
          <a:blip r:embed="rId1"/>
          <a:stretch>
            <a:fillRect/>
          </a:stretch>
        </p:blipFill>
        <p:spPr>
          <a:xfrm>
            <a:off x="184320" y="2853000"/>
            <a:ext cx="8964000" cy="316188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600">
                <a:solidFill>
                  <a:srgbClr val="7b9899"/>
                </a:solidFill>
                <a:latin typeface="Georgia"/>
              </a:rPr>
              <a:t>Graphical interface (html.sh)</a:t>
            </a:r>
            <a:endParaRPr/>
          </a:p>
        </p:txBody>
      </p:sp>
      <p:sp>
        <p:nvSpPr>
          <p:cNvPr id="164" name="CustomShape 2"/>
          <p:cNvSpPr/>
          <p:nvPr/>
        </p:nvSpPr>
        <p:spPr>
          <a:xfrm>
            <a:off x="872640" y="1556640"/>
            <a:ext cx="7956720" cy="1863360"/>
          </a:xfrm>
          <a:prstGeom prst="rect">
            <a:avLst/>
          </a:prstGeom>
          <a:noFill/>
          <a:ln>
            <a:noFill/>
          </a:ln>
        </p:spPr>
        <p:txBody>
          <a:bodyPr lIns="90000" rIns="90000" tIns="45000" bIns="45000"/>
          <a:p>
            <a:pPr lvl="1">
              <a:lnSpc>
                <a:spcPct val="100000"/>
              </a:lnSpc>
              <a:buSzPct val="25000"/>
              <a:buFont typeface="Wingdings" charset="2"/>
              <a:buChar char=""/>
            </a:pPr>
            <a:r>
              <a:rPr lang="fr-FR" sz="2200">
                <a:solidFill>
                  <a:srgbClr val="646b86"/>
                </a:solidFill>
                <a:latin typeface="Georgia"/>
              </a:rPr>
              <a:t>Get API informations :</a:t>
            </a:r>
            <a:endParaRPr/>
          </a:p>
          <a:p>
            <a:pPr lvl="2">
              <a:lnSpc>
                <a:spcPct val="100000"/>
              </a:lnSpc>
              <a:buSzPct val="25000"/>
              <a:buFont typeface="Wingdings 2" charset="2"/>
              <a:buChar char=""/>
            </a:pPr>
            <a:r>
              <a:rPr lang="fr-FR" sz="2000">
                <a:solidFill>
                  <a:srgbClr val="000000"/>
                </a:solidFill>
                <a:latin typeface="Georgia"/>
              </a:rPr>
              <a:t>Use of  functions for scrapping the json response</a:t>
            </a:r>
            <a:endParaRPr/>
          </a:p>
          <a:p>
            <a:pPr>
              <a:lnSpc>
                <a:spcPct val="100000"/>
              </a:lnSpc>
            </a:pPr>
            <a:endParaRPr/>
          </a:p>
          <a:p>
            <a:pPr>
              <a:lnSpc>
                <a:spcPct val="100000"/>
              </a:lnSpc>
            </a:pPr>
            <a:endParaRPr/>
          </a:p>
        </p:txBody>
      </p:sp>
      <p:pic>
        <p:nvPicPr>
          <p:cNvPr id="165" name="Image 2" descr=""/>
          <p:cNvPicPr/>
          <p:nvPr/>
        </p:nvPicPr>
        <p:blipFill>
          <a:blip r:embed="rId1"/>
          <a:stretch>
            <a:fillRect/>
          </a:stretch>
        </p:blipFill>
        <p:spPr>
          <a:xfrm>
            <a:off x="222840" y="2488680"/>
            <a:ext cx="8886600" cy="27810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300">
                <a:solidFill>
                  <a:srgbClr val="d16349"/>
                </a:solidFill>
                <a:latin typeface="Georgia"/>
              </a:rPr>
              <a:t>Table of content</a:t>
            </a:r>
            <a:endParaRPr/>
          </a:p>
        </p:txBody>
      </p:sp>
      <p:sp>
        <p:nvSpPr>
          <p:cNvPr id="109" name="TextShape 2"/>
          <p:cNvSpPr txBox="1"/>
          <p:nvPr/>
        </p:nvSpPr>
        <p:spPr>
          <a:xfrm>
            <a:off x="971640" y="1772640"/>
            <a:ext cx="8503560" cy="4571640"/>
          </a:xfrm>
          <a:prstGeom prst="rect">
            <a:avLst/>
          </a:prstGeom>
        </p:spPr>
        <p:txBody>
          <a:bodyPr lIns="90000" rIns="90000" tIns="45000" bIns="45000"/>
          <a:p>
            <a:pPr>
              <a:lnSpc>
                <a:spcPct val="100000"/>
              </a:lnSpc>
            </a:pPr>
            <a:endParaRPr/>
          </a:p>
          <a:p>
            <a:pPr>
              <a:lnSpc>
                <a:spcPct val="100000"/>
              </a:lnSpc>
            </a:pPr>
            <a:r>
              <a:rPr lang="fr-FR" sz="2700">
                <a:solidFill>
                  <a:srgbClr val="000000"/>
                </a:solidFill>
                <a:latin typeface="Georgia"/>
              </a:rPr>
              <a:t>	</a:t>
            </a:r>
            <a:r>
              <a:rPr lang="fr-FR" sz="2700">
                <a:solidFill>
                  <a:srgbClr val="0070c0"/>
                </a:solidFill>
                <a:latin typeface="Georgia"/>
              </a:rPr>
              <a:t>* </a:t>
            </a:r>
            <a:r>
              <a:rPr lang="fr-FR" sz="2700">
                <a:solidFill>
                  <a:srgbClr val="000000"/>
                </a:solidFill>
                <a:latin typeface="Georgia"/>
              </a:rPr>
              <a:t>Goal</a:t>
            </a:r>
            <a:endParaRPr/>
          </a:p>
          <a:p>
            <a:pPr>
              <a:lnSpc>
                <a:spcPct val="100000"/>
              </a:lnSpc>
            </a:pPr>
            <a:endParaRPr/>
          </a:p>
          <a:p>
            <a:pPr>
              <a:lnSpc>
                <a:spcPct val="100000"/>
              </a:lnSpc>
            </a:pPr>
            <a:r>
              <a:rPr lang="fr-FR" sz="2700">
                <a:solidFill>
                  <a:srgbClr val="000000"/>
                </a:solidFill>
                <a:latin typeface="Georgia"/>
              </a:rPr>
              <a:t>	</a:t>
            </a:r>
            <a:r>
              <a:rPr lang="fr-FR" sz="2700">
                <a:solidFill>
                  <a:srgbClr val="0070c0"/>
                </a:solidFill>
                <a:latin typeface="Georgia"/>
              </a:rPr>
              <a:t>* </a:t>
            </a:r>
            <a:r>
              <a:rPr lang="fr-FR" sz="2700">
                <a:solidFill>
                  <a:srgbClr val="000000"/>
                </a:solidFill>
                <a:latin typeface="Georgia"/>
              </a:rPr>
              <a:t>The steps</a:t>
            </a:r>
            <a:endParaRPr/>
          </a:p>
          <a:p>
            <a:pPr>
              <a:lnSpc>
                <a:spcPct val="100000"/>
              </a:lnSpc>
            </a:pPr>
            <a:endParaRPr/>
          </a:p>
          <a:p>
            <a:pPr>
              <a:lnSpc>
                <a:spcPct val="100000"/>
              </a:lnSpc>
            </a:pPr>
            <a:r>
              <a:rPr lang="fr-FR" sz="2700">
                <a:solidFill>
                  <a:srgbClr val="000000"/>
                </a:solidFill>
                <a:latin typeface="Georgia"/>
              </a:rPr>
              <a:t>	</a:t>
            </a:r>
            <a:r>
              <a:rPr lang="fr-FR" sz="2700">
                <a:solidFill>
                  <a:srgbClr val="0070c0"/>
                </a:solidFill>
                <a:latin typeface="Georgia"/>
              </a:rPr>
              <a:t>* </a:t>
            </a:r>
            <a:r>
              <a:rPr lang="fr-FR" sz="2700">
                <a:solidFill>
                  <a:srgbClr val="000000"/>
                </a:solidFill>
                <a:latin typeface="Georgia"/>
              </a:rPr>
              <a:t>What the scripts do</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600">
                <a:solidFill>
                  <a:srgbClr val="7b9899"/>
                </a:solidFill>
                <a:latin typeface="Georgia"/>
              </a:rPr>
              <a:t>Graphical interface (html.sh)</a:t>
            </a:r>
            <a:endParaRPr/>
          </a:p>
        </p:txBody>
      </p:sp>
      <p:sp>
        <p:nvSpPr>
          <p:cNvPr id="167" name="CustomShape 2"/>
          <p:cNvSpPr/>
          <p:nvPr/>
        </p:nvSpPr>
        <p:spPr>
          <a:xfrm>
            <a:off x="872640" y="1556640"/>
            <a:ext cx="7956720" cy="1863360"/>
          </a:xfrm>
          <a:prstGeom prst="rect">
            <a:avLst/>
          </a:prstGeom>
          <a:noFill/>
          <a:ln>
            <a:noFill/>
          </a:ln>
        </p:spPr>
        <p:txBody>
          <a:bodyPr lIns="90000" rIns="90000" tIns="45000" bIns="45000"/>
          <a:p>
            <a:pPr lvl="1">
              <a:lnSpc>
                <a:spcPct val="100000"/>
              </a:lnSpc>
              <a:buSzPct val="25000"/>
              <a:buFont typeface="Wingdings" charset="2"/>
              <a:buChar char=""/>
            </a:pPr>
            <a:r>
              <a:rPr lang="fr-FR" sz="2200">
                <a:solidFill>
                  <a:srgbClr val="646b86"/>
                </a:solidFill>
                <a:latin typeface="Georgia"/>
              </a:rPr>
              <a:t>Get API informations :</a:t>
            </a:r>
            <a:endParaRPr/>
          </a:p>
          <a:p>
            <a:pPr lvl="2">
              <a:lnSpc>
                <a:spcPct val="100000"/>
              </a:lnSpc>
              <a:buSzPct val="25000"/>
              <a:buFont typeface="Wingdings 2" charset="2"/>
              <a:buChar char=""/>
            </a:pPr>
            <a:r>
              <a:rPr lang="fr-FR" sz="2000">
                <a:solidFill>
                  <a:srgbClr val="000000"/>
                </a:solidFill>
                <a:latin typeface="Georgia"/>
              </a:rPr>
              <a:t>The functions for scrapping the json response :</a:t>
            </a:r>
            <a:endParaRPr/>
          </a:p>
          <a:p>
            <a:pPr>
              <a:lnSpc>
                <a:spcPct val="100000"/>
              </a:lnSpc>
            </a:pPr>
            <a:endParaRPr/>
          </a:p>
          <a:p>
            <a:pPr>
              <a:lnSpc>
                <a:spcPct val="100000"/>
              </a:lnSpc>
            </a:pPr>
            <a:endParaRPr/>
          </a:p>
        </p:txBody>
      </p:sp>
      <p:pic>
        <p:nvPicPr>
          <p:cNvPr id="168" name="Image 4" descr=""/>
          <p:cNvPicPr/>
          <p:nvPr/>
        </p:nvPicPr>
        <p:blipFill>
          <a:blip r:embed="rId1"/>
          <a:stretch>
            <a:fillRect/>
          </a:stretch>
        </p:blipFill>
        <p:spPr>
          <a:xfrm>
            <a:off x="611640" y="2637000"/>
            <a:ext cx="8152920" cy="330120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600">
                <a:solidFill>
                  <a:srgbClr val="7b9899"/>
                </a:solidFill>
                <a:latin typeface="Georgia"/>
              </a:rPr>
              <a:t>Graphical interface (html.sh)</a:t>
            </a:r>
            <a:endParaRPr/>
          </a:p>
        </p:txBody>
      </p:sp>
      <p:sp>
        <p:nvSpPr>
          <p:cNvPr id="170" name="CustomShape 2"/>
          <p:cNvSpPr/>
          <p:nvPr/>
        </p:nvSpPr>
        <p:spPr>
          <a:xfrm>
            <a:off x="872640" y="1556640"/>
            <a:ext cx="7956720" cy="1863360"/>
          </a:xfrm>
          <a:prstGeom prst="rect">
            <a:avLst/>
          </a:prstGeom>
          <a:noFill/>
          <a:ln>
            <a:noFill/>
          </a:ln>
        </p:spPr>
        <p:txBody>
          <a:bodyPr lIns="90000" rIns="90000" tIns="45000" bIns="45000"/>
          <a:p>
            <a:pPr lvl="1">
              <a:lnSpc>
                <a:spcPct val="100000"/>
              </a:lnSpc>
              <a:buSzPct val="25000"/>
              <a:buFont typeface="Wingdings" charset="2"/>
              <a:buChar char=""/>
            </a:pPr>
            <a:r>
              <a:rPr lang="fr-FR" sz="2200">
                <a:solidFill>
                  <a:srgbClr val="646b86"/>
                </a:solidFill>
                <a:latin typeface="Georgia"/>
              </a:rPr>
              <a:t>Replace the all the informations in the html</a:t>
            </a:r>
            <a:endParaRPr/>
          </a:p>
          <a:p>
            <a:pPr lvl="2">
              <a:lnSpc>
                <a:spcPct val="100000"/>
              </a:lnSpc>
              <a:buSzPct val="25000"/>
              <a:buFont typeface="Wingdings 2" charset="2"/>
              <a:buChar char=""/>
            </a:pPr>
            <a:r>
              <a:rPr lang="fr-FR" sz="2000">
                <a:solidFill>
                  <a:srgbClr val="000000"/>
                </a:solidFill>
                <a:latin typeface="Georgia"/>
              </a:rPr>
              <a:t>The functions for scrapping the json response :</a:t>
            </a:r>
            <a:endParaRPr/>
          </a:p>
          <a:p>
            <a:pPr>
              <a:lnSpc>
                <a:spcPct val="100000"/>
              </a:lnSpc>
            </a:pPr>
            <a:endParaRPr/>
          </a:p>
          <a:p>
            <a:pPr>
              <a:lnSpc>
                <a:spcPct val="100000"/>
              </a:lnSpc>
            </a:pPr>
            <a:endParaRPr/>
          </a:p>
        </p:txBody>
      </p:sp>
      <p:pic>
        <p:nvPicPr>
          <p:cNvPr id="171" name="Image 2" descr=""/>
          <p:cNvPicPr/>
          <p:nvPr/>
        </p:nvPicPr>
        <p:blipFill>
          <a:blip r:embed="rId1"/>
          <a:stretch>
            <a:fillRect/>
          </a:stretch>
        </p:blipFill>
        <p:spPr>
          <a:xfrm>
            <a:off x="2278080" y="2421000"/>
            <a:ext cx="4581000" cy="1790280"/>
          </a:xfrm>
          <a:prstGeom prst="rect">
            <a:avLst/>
          </a:prstGeom>
          <a:ln>
            <a:noFill/>
          </a:ln>
        </p:spPr>
      </p:pic>
      <p:pic>
        <p:nvPicPr>
          <p:cNvPr id="172" name="Image 3" descr=""/>
          <p:cNvPicPr/>
          <p:nvPr/>
        </p:nvPicPr>
        <p:blipFill>
          <a:blip r:embed="rId2"/>
          <a:stretch>
            <a:fillRect/>
          </a:stretch>
        </p:blipFill>
        <p:spPr>
          <a:xfrm>
            <a:off x="1187640" y="4653000"/>
            <a:ext cx="6762240" cy="118080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600">
                <a:solidFill>
                  <a:srgbClr val="7b9899"/>
                </a:solidFill>
                <a:latin typeface="Georgia"/>
              </a:rPr>
              <a:t>Final Result</a:t>
            </a:r>
            <a:endParaRPr/>
          </a:p>
        </p:txBody>
      </p:sp>
      <p:pic>
        <p:nvPicPr>
          <p:cNvPr id="174" name="Image 4" descr=""/>
          <p:cNvPicPr/>
          <p:nvPr/>
        </p:nvPicPr>
        <p:blipFill>
          <a:blip r:embed="rId1"/>
          <a:stretch>
            <a:fillRect/>
          </a:stretch>
        </p:blipFill>
        <p:spPr>
          <a:xfrm>
            <a:off x="2627640" y="994320"/>
            <a:ext cx="4514760" cy="685764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300">
                <a:solidFill>
                  <a:srgbClr val="7b9899"/>
                </a:solidFill>
                <a:latin typeface="Georgia"/>
              </a:rPr>
              <a:t>Conclusion</a:t>
            </a:r>
            <a:endParaRPr/>
          </a:p>
        </p:txBody>
      </p:sp>
      <p:sp>
        <p:nvSpPr>
          <p:cNvPr id="176" name="CustomShape 2"/>
          <p:cNvSpPr/>
          <p:nvPr/>
        </p:nvSpPr>
        <p:spPr>
          <a:xfrm>
            <a:off x="763920" y="2137320"/>
            <a:ext cx="8352720" cy="2235960"/>
          </a:xfrm>
          <a:prstGeom prst="rect">
            <a:avLst/>
          </a:prstGeom>
          <a:noFill/>
          <a:ln>
            <a:noFill/>
          </a:ln>
        </p:spPr>
        <p:txBody>
          <a:bodyPr lIns="90000" rIns="90000" tIns="45000" bIns="45000"/>
          <a:p>
            <a:pPr>
              <a:lnSpc>
                <a:spcPct val="100000"/>
              </a:lnSpc>
              <a:buSzPct val="25000"/>
              <a:buFont typeface="Wingdings 2" charset="2"/>
              <a:buChar char=""/>
            </a:pPr>
            <a:r>
              <a:rPr lang="fr-FR" sz="2700">
                <a:solidFill>
                  <a:srgbClr val="000000"/>
                </a:solidFill>
                <a:latin typeface="Georgia"/>
              </a:rPr>
              <a:t>To easily run the project : start.sh</a:t>
            </a:r>
            <a:endParaRPr/>
          </a:p>
          <a:p>
            <a:pPr lvl="1">
              <a:lnSpc>
                <a:spcPct val="100000"/>
              </a:lnSpc>
              <a:buSzPct val="25000"/>
              <a:buFont typeface="Wingdings" charset="2"/>
              <a:buChar char=""/>
            </a:pPr>
            <a:r>
              <a:rPr lang="fr-FR" sz="2200">
                <a:solidFill>
                  <a:srgbClr val="646b86"/>
                </a:solidFill>
                <a:latin typeface="Georgia"/>
              </a:rPr>
              <a:t>Regroup all the sript in the right order</a:t>
            </a:r>
            <a:endParaRPr/>
          </a:p>
          <a:p>
            <a:pPr lvl="1">
              <a:lnSpc>
                <a:spcPct val="100000"/>
              </a:lnSpc>
              <a:buSzPct val="25000"/>
              <a:buFont typeface="Wingdings" charset="2"/>
              <a:buChar char=""/>
            </a:pPr>
            <a:r>
              <a:rPr lang="fr-FR" sz="2200">
                <a:solidFill>
                  <a:srgbClr val="646b86"/>
                </a:solidFill>
                <a:latin typeface="Georgia"/>
              </a:rPr>
              <a:t>Give the possibility to use arguments for the date or country</a:t>
            </a:r>
            <a:endParaRPr/>
          </a:p>
          <a:p>
            <a:pPr lvl="1">
              <a:lnSpc>
                <a:spcPct val="100000"/>
              </a:lnSpc>
              <a:buSzPct val="25000"/>
              <a:buFont typeface="Wingdings" charset="2"/>
              <a:buChar char=""/>
            </a:pPr>
            <a:r>
              <a:rPr lang="fr-FR" sz="2200">
                <a:solidFill>
                  <a:srgbClr val="646b86"/>
                </a:solidFill>
                <a:latin typeface="Georgia"/>
              </a:rPr>
              <a:t>Automaticly open the html file in the default browser</a:t>
            </a:r>
            <a:endParaRPr/>
          </a:p>
          <a:p>
            <a:pPr>
              <a:lnSpc>
                <a:spcPct val="100000"/>
              </a:lnSpc>
            </a:pP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300">
                <a:solidFill>
                  <a:srgbClr val="7b9899"/>
                </a:solidFill>
                <a:latin typeface="Georgia"/>
              </a:rPr>
              <a:t>Conclusion</a:t>
            </a:r>
            <a:endParaRPr/>
          </a:p>
        </p:txBody>
      </p:sp>
      <p:sp>
        <p:nvSpPr>
          <p:cNvPr id="178" name="TextShape 2"/>
          <p:cNvSpPr txBox="1"/>
          <p:nvPr/>
        </p:nvSpPr>
        <p:spPr>
          <a:xfrm>
            <a:off x="760680" y="4322520"/>
            <a:ext cx="7483320" cy="1200600"/>
          </a:xfrm>
          <a:prstGeom prst="rect">
            <a:avLst/>
          </a:prstGeom>
        </p:spPr>
        <p:txBody>
          <a:bodyPr lIns="90000" rIns="90000" tIns="45000" bIns="45000"/>
          <a:p>
            <a:pPr>
              <a:lnSpc>
                <a:spcPct val="100000"/>
              </a:lnSpc>
              <a:buSzPct val="25000"/>
              <a:buFont typeface="Wingdings 2" charset="2"/>
              <a:buChar char=""/>
            </a:pPr>
            <a:r>
              <a:rPr lang="fr-FR" sz="2700">
                <a:solidFill>
                  <a:srgbClr val="000000"/>
                </a:solidFill>
                <a:latin typeface="Georgia"/>
              </a:rPr>
              <a:t>Interesting project</a:t>
            </a:r>
            <a:endParaRPr/>
          </a:p>
          <a:p>
            <a:pPr lvl="1">
              <a:lnSpc>
                <a:spcPct val="100000"/>
              </a:lnSpc>
              <a:buSzPct val="25000"/>
              <a:buFont typeface="Wingdings" charset="2"/>
              <a:buChar char=""/>
            </a:pPr>
            <a:r>
              <a:rPr lang="fr-FR" sz="2200">
                <a:solidFill>
                  <a:srgbClr val="646b86"/>
                </a:solidFill>
                <a:latin typeface="Georgia"/>
              </a:rPr>
              <a:t>Learn a lot with these script</a:t>
            </a:r>
            <a:endParaRPr/>
          </a:p>
          <a:p>
            <a:pPr lvl="1">
              <a:lnSpc>
                <a:spcPct val="100000"/>
              </a:lnSpc>
              <a:buSzPct val="25000"/>
              <a:buFont typeface="Wingdings" charset="2"/>
              <a:buChar char=""/>
            </a:pPr>
            <a:r>
              <a:rPr lang="fr-FR" sz="2200">
                <a:solidFill>
                  <a:srgbClr val="646b86"/>
                </a:solidFill>
                <a:latin typeface="Georgia"/>
              </a:rPr>
              <a:t>The final result is satisfying</a:t>
            </a:r>
            <a:r>
              <a:rPr lang="fr-FR" sz="2200">
                <a:solidFill>
                  <a:srgbClr val="646b86"/>
                </a:solidFill>
                <a:latin typeface="Georgia"/>
              </a:rPr>
              <a:t>
</a:t>
            </a:r>
            <a:endParaRPr/>
          </a:p>
          <a:p>
            <a:endParaRPr/>
          </a:p>
        </p:txBody>
      </p:sp>
      <p:sp>
        <p:nvSpPr>
          <p:cNvPr id="179" name="CustomShape 3"/>
          <p:cNvSpPr/>
          <p:nvPr/>
        </p:nvSpPr>
        <p:spPr>
          <a:xfrm>
            <a:off x="763920" y="2137320"/>
            <a:ext cx="8352720" cy="2235960"/>
          </a:xfrm>
          <a:prstGeom prst="rect">
            <a:avLst/>
          </a:prstGeom>
          <a:noFill/>
          <a:ln>
            <a:noFill/>
          </a:ln>
        </p:spPr>
        <p:txBody>
          <a:bodyPr lIns="90000" rIns="90000" tIns="45000" bIns="45000"/>
          <a:p>
            <a:pPr>
              <a:lnSpc>
                <a:spcPct val="100000"/>
              </a:lnSpc>
              <a:buSzPct val="25000"/>
              <a:buFont typeface="Wingdings 2" charset="2"/>
              <a:buChar char=""/>
            </a:pPr>
            <a:r>
              <a:rPr lang="fr-FR" sz="2700">
                <a:solidFill>
                  <a:srgbClr val="000000"/>
                </a:solidFill>
                <a:latin typeface="Georgia"/>
              </a:rPr>
              <a:t>The parsing of the file was the most complicated thing because :</a:t>
            </a:r>
            <a:endParaRPr/>
          </a:p>
          <a:p>
            <a:pPr lvl="1">
              <a:lnSpc>
                <a:spcPct val="100000"/>
              </a:lnSpc>
              <a:buSzPct val="25000"/>
              <a:buFont typeface="Wingdings" charset="2"/>
              <a:buChar char=""/>
            </a:pPr>
            <a:r>
              <a:rPr lang="fr-FR" sz="2200">
                <a:solidFill>
                  <a:srgbClr val="646b86"/>
                </a:solidFill>
                <a:latin typeface="Georgia"/>
              </a:rPr>
              <a:t>The files were messy</a:t>
            </a:r>
            <a:endParaRPr/>
          </a:p>
          <a:p>
            <a:pPr lvl="1">
              <a:lnSpc>
                <a:spcPct val="100000"/>
              </a:lnSpc>
              <a:buSzPct val="25000"/>
              <a:buFont typeface="Wingdings" charset="2"/>
              <a:buChar char=""/>
            </a:pPr>
            <a:r>
              <a:rPr lang="fr-FR" sz="2200">
                <a:solidFill>
                  <a:srgbClr val="646b86"/>
                </a:solidFill>
                <a:latin typeface="Georgia"/>
              </a:rPr>
              <a:t>The patterns had to be analysed</a:t>
            </a:r>
            <a:endParaRPr/>
          </a:p>
          <a:p>
            <a:pPr lvl="1">
              <a:lnSpc>
                <a:spcPct val="100000"/>
              </a:lnSpc>
              <a:buSzPct val="25000"/>
              <a:buFont typeface="Wingdings" charset="2"/>
              <a:buChar char=""/>
            </a:pPr>
            <a:r>
              <a:rPr lang="fr-FR" sz="2200">
                <a:solidFill>
                  <a:srgbClr val="646b86"/>
                </a:solidFill>
                <a:latin typeface="Georgia"/>
              </a:rPr>
              <a:t>Even after the last step we modified the cleaning of the file</a:t>
            </a:r>
            <a:r>
              <a:rPr lang="fr-FR" sz="2200">
                <a:solidFill>
                  <a:srgbClr val="646b86"/>
                </a:solidFill>
                <a:latin typeface="Georgia"/>
              </a:rPr>
              <a:t>
</a:t>
            </a:r>
            <a:r>
              <a:rPr lang="fr-FR" sz="2200">
                <a:solidFill>
                  <a:srgbClr val="646b86"/>
                </a:solidFill>
                <a:latin typeface="Georgia"/>
              </a:rPr>
              <a:t>because not good enough (took the vote in count)</a:t>
            </a:r>
            <a:r>
              <a:rPr lang="fr-FR" sz="2200">
                <a:solidFill>
                  <a:srgbClr val="646b86"/>
                </a:solidFill>
                <a:latin typeface="Georgia"/>
              </a:rPr>
              <a:t>
</a:t>
            </a:r>
            <a:r>
              <a:rPr lang="fr-FR" sz="2200">
                <a:solidFill>
                  <a:srgbClr val="646b86"/>
                </a:solidFill>
                <a:latin typeface="Georgia"/>
              </a:rPr>
              <a:t>
</a:t>
            </a:r>
            <a:endParaRPr/>
          </a:p>
          <a:p>
            <a:pPr>
              <a:lnSpc>
                <a:spcPct val="100000"/>
              </a:lnSpc>
            </a:pP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300">
                <a:solidFill>
                  <a:srgbClr val="7b9899"/>
                </a:solidFill>
                <a:latin typeface="Georgia"/>
              </a:rPr>
              <a:t> </a:t>
            </a:r>
            <a:r>
              <a:rPr lang="fr-FR" sz="3300">
                <a:solidFill>
                  <a:srgbClr val="7b9899"/>
                </a:solidFill>
                <a:latin typeface="Georgia"/>
              </a:rPr>
              <a:t>Goal</a:t>
            </a:r>
            <a:endParaRPr/>
          </a:p>
        </p:txBody>
      </p:sp>
      <p:sp>
        <p:nvSpPr>
          <p:cNvPr id="111" name="CustomShape 2"/>
          <p:cNvSpPr/>
          <p:nvPr/>
        </p:nvSpPr>
        <p:spPr>
          <a:xfrm>
            <a:off x="2735640" y="2268360"/>
            <a:ext cx="5400360" cy="821880"/>
          </a:xfrm>
          <a:prstGeom prst="rect">
            <a:avLst/>
          </a:prstGeom>
          <a:noFill/>
          <a:ln>
            <a:noFill/>
          </a:ln>
        </p:spPr>
        <p:txBody>
          <a:bodyPr lIns="90000" rIns="90000" tIns="45000" bIns="45000"/>
          <a:p>
            <a:pPr>
              <a:lnSpc>
                <a:spcPct val="100000"/>
              </a:lnSpc>
            </a:pPr>
            <a:r>
              <a:rPr lang="fr-FR" sz="2400">
                <a:solidFill>
                  <a:srgbClr val="000000"/>
                </a:solidFill>
                <a:latin typeface="Georgia"/>
              </a:rPr>
              <a:t>The Objectif is to do a script that gives you the 5 best movies of a month </a:t>
            </a:r>
            <a:endParaRPr/>
          </a:p>
        </p:txBody>
      </p:sp>
      <p:sp>
        <p:nvSpPr>
          <p:cNvPr id="112" name="CustomShape 3"/>
          <p:cNvSpPr/>
          <p:nvPr/>
        </p:nvSpPr>
        <p:spPr>
          <a:xfrm>
            <a:off x="1475640" y="2514600"/>
            <a:ext cx="901800" cy="338040"/>
          </a:xfrm>
          <a:prstGeom prst="rightArrow">
            <a:avLst>
              <a:gd name="adj1" fmla="val 50000"/>
              <a:gd name="adj2" fmla="val 50000"/>
            </a:avLst>
          </a:prstGeom>
          <a:solidFill>
            <a:srgbClr val="94b2b3"/>
          </a:solidFill>
          <a:ln w="9360">
            <a:solidFill>
              <a:srgbClr val="8cadae"/>
            </a:solidFill>
            <a:round/>
          </a:ln>
        </p:spPr>
      </p:sp>
      <p:sp>
        <p:nvSpPr>
          <p:cNvPr id="113" name="CustomShape 4"/>
          <p:cNvSpPr/>
          <p:nvPr/>
        </p:nvSpPr>
        <p:spPr>
          <a:xfrm>
            <a:off x="2735640" y="4012200"/>
            <a:ext cx="5400360" cy="1187640"/>
          </a:xfrm>
          <a:prstGeom prst="rect">
            <a:avLst/>
          </a:prstGeom>
          <a:noFill/>
          <a:ln>
            <a:noFill/>
          </a:ln>
        </p:spPr>
        <p:txBody>
          <a:bodyPr lIns="90000" rIns="90000" tIns="45000" bIns="45000"/>
          <a:p>
            <a:pPr>
              <a:lnSpc>
                <a:spcPct val="100000"/>
              </a:lnSpc>
            </a:pPr>
            <a:r>
              <a:rPr lang="fr-FR" sz="2400">
                <a:solidFill>
                  <a:srgbClr val="000000"/>
                </a:solidFill>
                <a:latin typeface="Georgia"/>
              </a:rPr>
              <a:t>The countries and the date can be precised (France and actual month by default)</a:t>
            </a:r>
            <a:endParaRPr/>
          </a:p>
        </p:txBody>
      </p:sp>
      <p:sp>
        <p:nvSpPr>
          <p:cNvPr id="114" name="CustomShape 5"/>
          <p:cNvSpPr/>
          <p:nvPr/>
        </p:nvSpPr>
        <p:spPr>
          <a:xfrm>
            <a:off x="1475640" y="4210920"/>
            <a:ext cx="901800" cy="338040"/>
          </a:xfrm>
          <a:prstGeom prst="rightArrow">
            <a:avLst>
              <a:gd name="adj1" fmla="val 50000"/>
              <a:gd name="adj2" fmla="val 50000"/>
            </a:avLst>
          </a:prstGeom>
          <a:solidFill>
            <a:srgbClr val="94b2b3"/>
          </a:solidFill>
          <a:ln w="9360">
            <a:solidFill>
              <a:srgbClr val="8cadae"/>
            </a:solidFill>
            <a:round/>
          </a:ln>
        </p:spPr>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300">
                <a:solidFill>
                  <a:srgbClr val="7b9899"/>
                </a:solidFill>
                <a:latin typeface="Georgia"/>
              </a:rPr>
              <a:t>The steps</a:t>
            </a:r>
            <a:endParaRPr/>
          </a:p>
        </p:txBody>
      </p:sp>
      <p:sp>
        <p:nvSpPr>
          <p:cNvPr id="116" name="TextShape 2"/>
          <p:cNvSpPr txBox="1"/>
          <p:nvPr/>
        </p:nvSpPr>
        <p:spPr>
          <a:xfrm>
            <a:off x="640080" y="1628640"/>
            <a:ext cx="8503560" cy="4571640"/>
          </a:xfrm>
          <a:prstGeom prst="rect">
            <a:avLst/>
          </a:prstGeom>
        </p:spPr>
        <p:txBody>
          <a:bodyPr lIns="90000" rIns="90000" tIns="45000" bIns="45000"/>
          <a:p>
            <a:pPr>
              <a:lnSpc>
                <a:spcPct val="100000"/>
              </a:lnSpc>
            </a:pPr>
            <a:endParaRPr/>
          </a:p>
          <a:p>
            <a:pPr>
              <a:lnSpc>
                <a:spcPct val="100000"/>
              </a:lnSpc>
            </a:pPr>
            <a:endParaRPr/>
          </a:p>
          <a:p>
            <a:pPr>
              <a:lnSpc>
                <a:spcPct val="100000"/>
              </a:lnSpc>
            </a:pPr>
            <a:endParaRPr/>
          </a:p>
          <a:p>
            <a:pPr>
              <a:lnSpc>
                <a:spcPct val="100000"/>
              </a:lnSpc>
            </a:pPr>
            <a:endParaRPr/>
          </a:p>
        </p:txBody>
      </p:sp>
      <p:sp>
        <p:nvSpPr>
          <p:cNvPr id="117" name="CustomShape 3"/>
          <p:cNvSpPr/>
          <p:nvPr/>
        </p:nvSpPr>
        <p:spPr>
          <a:xfrm>
            <a:off x="1891440" y="4233240"/>
            <a:ext cx="6568560" cy="395280"/>
          </a:xfrm>
          <a:prstGeom prst="rect">
            <a:avLst/>
          </a:prstGeom>
          <a:noFill/>
          <a:ln>
            <a:noFill/>
          </a:ln>
        </p:spPr>
        <p:txBody>
          <a:bodyPr lIns="90000" rIns="90000" tIns="45000" bIns="45000"/>
          <a:p>
            <a:pPr>
              <a:lnSpc>
                <a:spcPct val="100000"/>
              </a:lnSpc>
            </a:pPr>
            <a:r>
              <a:rPr lang="fr-FR" sz="2000">
                <a:solidFill>
                  <a:srgbClr val="000000"/>
                </a:solidFill>
                <a:latin typeface="Georgia"/>
              </a:rPr>
              <a:t>Do a graphical interface (create an html file) </a:t>
            </a:r>
            <a:endParaRPr/>
          </a:p>
        </p:txBody>
      </p:sp>
      <p:sp>
        <p:nvSpPr>
          <p:cNvPr id="118" name="CustomShape 4"/>
          <p:cNvSpPr/>
          <p:nvPr/>
        </p:nvSpPr>
        <p:spPr>
          <a:xfrm>
            <a:off x="898560" y="4293000"/>
            <a:ext cx="575640" cy="215640"/>
          </a:xfrm>
          <a:prstGeom prst="rightArrow">
            <a:avLst>
              <a:gd name="adj1" fmla="val 50000"/>
              <a:gd name="adj2" fmla="val 50000"/>
            </a:avLst>
          </a:prstGeom>
          <a:solidFill>
            <a:srgbClr val="94b2b3"/>
          </a:solidFill>
          <a:ln w="9360">
            <a:solidFill>
              <a:srgbClr val="8cadae"/>
            </a:solidFill>
            <a:round/>
          </a:ln>
        </p:spPr>
      </p:sp>
      <p:sp>
        <p:nvSpPr>
          <p:cNvPr id="119" name="CustomShape 5"/>
          <p:cNvSpPr/>
          <p:nvPr/>
        </p:nvSpPr>
        <p:spPr>
          <a:xfrm>
            <a:off x="901800" y="2117880"/>
            <a:ext cx="575640" cy="215640"/>
          </a:xfrm>
          <a:prstGeom prst="rightArrow">
            <a:avLst>
              <a:gd name="adj1" fmla="val 50000"/>
              <a:gd name="adj2" fmla="val 50000"/>
            </a:avLst>
          </a:prstGeom>
          <a:solidFill>
            <a:srgbClr val="94b2b3"/>
          </a:solidFill>
          <a:ln w="9360">
            <a:solidFill>
              <a:srgbClr val="8cadae"/>
            </a:solidFill>
            <a:round/>
          </a:ln>
        </p:spPr>
      </p:sp>
      <p:sp>
        <p:nvSpPr>
          <p:cNvPr id="120" name="CustomShape 6"/>
          <p:cNvSpPr/>
          <p:nvPr/>
        </p:nvSpPr>
        <p:spPr>
          <a:xfrm>
            <a:off x="898560" y="2838600"/>
            <a:ext cx="575640" cy="215640"/>
          </a:xfrm>
          <a:prstGeom prst="rightArrow">
            <a:avLst>
              <a:gd name="adj1" fmla="val 50000"/>
              <a:gd name="adj2" fmla="val 50000"/>
            </a:avLst>
          </a:prstGeom>
          <a:solidFill>
            <a:srgbClr val="94b2b3"/>
          </a:solidFill>
          <a:ln w="9360">
            <a:solidFill>
              <a:srgbClr val="8cadae"/>
            </a:solidFill>
            <a:round/>
          </a:ln>
        </p:spPr>
      </p:sp>
      <p:sp>
        <p:nvSpPr>
          <p:cNvPr id="121" name="CustomShape 7"/>
          <p:cNvSpPr/>
          <p:nvPr/>
        </p:nvSpPr>
        <p:spPr>
          <a:xfrm>
            <a:off x="898560" y="3553920"/>
            <a:ext cx="575640" cy="215640"/>
          </a:xfrm>
          <a:prstGeom prst="rightArrow">
            <a:avLst>
              <a:gd name="adj1" fmla="val 50000"/>
              <a:gd name="adj2" fmla="val 50000"/>
            </a:avLst>
          </a:prstGeom>
          <a:solidFill>
            <a:srgbClr val="94b2b3"/>
          </a:solidFill>
          <a:ln w="9360">
            <a:solidFill>
              <a:srgbClr val="8cadae"/>
            </a:solidFill>
            <a:round/>
          </a:ln>
        </p:spPr>
      </p:sp>
      <p:sp>
        <p:nvSpPr>
          <p:cNvPr id="122" name="CustomShape 8"/>
          <p:cNvSpPr/>
          <p:nvPr/>
        </p:nvSpPr>
        <p:spPr>
          <a:xfrm>
            <a:off x="1855800" y="2068200"/>
            <a:ext cx="6316200" cy="395280"/>
          </a:xfrm>
          <a:prstGeom prst="rect">
            <a:avLst/>
          </a:prstGeom>
          <a:noFill/>
          <a:ln>
            <a:noFill/>
          </a:ln>
        </p:spPr>
        <p:txBody>
          <a:bodyPr lIns="90000" rIns="90000" tIns="45000" bIns="45000"/>
          <a:p>
            <a:pPr>
              <a:lnSpc>
                <a:spcPct val="100000"/>
              </a:lnSpc>
            </a:pPr>
            <a:r>
              <a:rPr lang="fr-FR" sz="2000">
                <a:solidFill>
                  <a:srgbClr val="000000"/>
                </a:solidFill>
                <a:latin typeface="Georgia"/>
              </a:rPr>
              <a:t>Download the files that containts the informations</a:t>
            </a:r>
            <a:endParaRPr/>
          </a:p>
        </p:txBody>
      </p:sp>
      <p:sp>
        <p:nvSpPr>
          <p:cNvPr id="123" name="CustomShape 9"/>
          <p:cNvSpPr/>
          <p:nvPr/>
        </p:nvSpPr>
        <p:spPr>
          <a:xfrm>
            <a:off x="1823040" y="2786760"/>
            <a:ext cx="5913000" cy="395280"/>
          </a:xfrm>
          <a:prstGeom prst="rect">
            <a:avLst/>
          </a:prstGeom>
          <a:noFill/>
          <a:ln>
            <a:noFill/>
          </a:ln>
        </p:spPr>
        <p:txBody>
          <a:bodyPr lIns="90000" rIns="90000" tIns="45000" bIns="45000"/>
          <a:p>
            <a:pPr>
              <a:lnSpc>
                <a:spcPct val="100000"/>
              </a:lnSpc>
            </a:pPr>
            <a:r>
              <a:rPr lang="fr-FR" sz="2000">
                <a:solidFill>
                  <a:srgbClr val="000000"/>
                </a:solidFill>
                <a:latin typeface="Georgia"/>
              </a:rPr>
              <a:t>Clean the content of the files</a:t>
            </a:r>
            <a:endParaRPr/>
          </a:p>
        </p:txBody>
      </p:sp>
      <p:sp>
        <p:nvSpPr>
          <p:cNvPr id="124" name="CustomShape 10"/>
          <p:cNvSpPr/>
          <p:nvPr/>
        </p:nvSpPr>
        <p:spPr>
          <a:xfrm>
            <a:off x="1855800" y="3505320"/>
            <a:ext cx="5880240" cy="700200"/>
          </a:xfrm>
          <a:prstGeom prst="rect">
            <a:avLst/>
          </a:prstGeom>
          <a:noFill/>
          <a:ln>
            <a:noFill/>
          </a:ln>
        </p:spPr>
        <p:txBody>
          <a:bodyPr lIns="90000" rIns="90000" tIns="45000" bIns="45000"/>
          <a:p>
            <a:pPr>
              <a:lnSpc>
                <a:spcPct val="100000"/>
              </a:lnSpc>
            </a:pPr>
            <a:r>
              <a:rPr lang="fr-FR" sz="2000">
                <a:solidFill>
                  <a:srgbClr val="000000"/>
                </a:solidFill>
                <a:latin typeface="Georgia"/>
              </a:rPr>
              <a:t>Match the data between the 2 files </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300">
                <a:solidFill>
                  <a:srgbClr val="7b9899"/>
                </a:solidFill>
                <a:latin typeface="Georgia"/>
              </a:rPr>
              <a:t>Download the files  with the data</a:t>
            </a:r>
            <a:endParaRPr/>
          </a:p>
        </p:txBody>
      </p:sp>
      <p:sp>
        <p:nvSpPr>
          <p:cNvPr id="126" name="TextShape 2"/>
          <p:cNvSpPr txBox="1"/>
          <p:nvPr/>
        </p:nvSpPr>
        <p:spPr>
          <a:xfrm>
            <a:off x="791280" y="3789000"/>
            <a:ext cx="7668720" cy="2592000"/>
          </a:xfrm>
          <a:prstGeom prst="rect">
            <a:avLst/>
          </a:prstGeom>
        </p:spPr>
        <p:txBody>
          <a:bodyPr lIns="90000" rIns="90000" tIns="45000" bIns="45000"/>
          <a:p>
            <a:pPr>
              <a:lnSpc>
                <a:spcPct val="100000"/>
              </a:lnSpc>
              <a:buSzPct val="25000"/>
              <a:buFont typeface="Wingdings 2" charset="2"/>
              <a:buChar char=""/>
            </a:pPr>
            <a:r>
              <a:rPr lang="fr-FR" sz="2700">
                <a:solidFill>
                  <a:srgbClr val="000000"/>
                </a:solidFill>
                <a:latin typeface="Georgia"/>
              </a:rPr>
              <a:t>Script to get the data :</a:t>
            </a:r>
            <a:endParaRPr/>
          </a:p>
          <a:p>
            <a:pPr lvl="1">
              <a:lnSpc>
                <a:spcPct val="100000"/>
              </a:lnSpc>
              <a:buSzPct val="25000"/>
              <a:buFont typeface="Wingdings" charset="2"/>
              <a:buChar char=""/>
            </a:pPr>
            <a:r>
              <a:rPr lang="fr-FR" sz="2200">
                <a:solidFill>
                  <a:srgbClr val="646b86"/>
                </a:solidFill>
                <a:latin typeface="Georgia"/>
              </a:rPr>
              <a:t>Use of wget to download the files</a:t>
            </a:r>
            <a:endParaRPr/>
          </a:p>
          <a:p>
            <a:pPr lvl="1">
              <a:lnSpc>
                <a:spcPct val="100000"/>
              </a:lnSpc>
              <a:buSzPct val="25000"/>
              <a:buFont typeface="Wingdings" charset="2"/>
              <a:buChar char=""/>
            </a:pPr>
            <a:r>
              <a:rPr lang="fr-FR" sz="2200">
                <a:solidFill>
                  <a:srgbClr val="646b86"/>
                </a:solidFill>
                <a:latin typeface="Georgia"/>
              </a:rPr>
              <a:t>Use of gunzip to decompress the files (with the flag –O)</a:t>
            </a:r>
            <a:endParaRPr/>
          </a:p>
          <a:p>
            <a:endParaRPr/>
          </a:p>
        </p:txBody>
      </p:sp>
      <p:sp>
        <p:nvSpPr>
          <p:cNvPr id="127" name="CustomShape 3"/>
          <p:cNvSpPr/>
          <p:nvPr/>
        </p:nvSpPr>
        <p:spPr>
          <a:xfrm>
            <a:off x="791280" y="1925280"/>
            <a:ext cx="4940640" cy="1511640"/>
          </a:xfrm>
          <a:prstGeom prst="rect">
            <a:avLst/>
          </a:prstGeom>
          <a:noFill/>
          <a:ln>
            <a:noFill/>
          </a:ln>
        </p:spPr>
        <p:txBody>
          <a:bodyPr lIns="90000" rIns="90000" tIns="45000" bIns="45000"/>
          <a:p>
            <a:pPr>
              <a:lnSpc>
                <a:spcPct val="100000"/>
              </a:lnSpc>
              <a:buSzPct val="25000"/>
              <a:buFont typeface="Wingdings 2" charset="2"/>
              <a:buChar char=""/>
            </a:pPr>
            <a:r>
              <a:rPr lang="fr-FR" sz="2700">
                <a:solidFill>
                  <a:srgbClr val="000000"/>
                </a:solidFill>
                <a:latin typeface="Georgia"/>
              </a:rPr>
              <a:t>2 data files from IMDB’s ftp :</a:t>
            </a:r>
            <a:endParaRPr/>
          </a:p>
          <a:p>
            <a:pPr lvl="1">
              <a:lnSpc>
                <a:spcPct val="100000"/>
              </a:lnSpc>
              <a:buSzPct val="25000"/>
              <a:buFont typeface="Wingdings" charset="2"/>
              <a:buChar char=""/>
            </a:pPr>
            <a:r>
              <a:rPr lang="fr-FR" sz="2200">
                <a:solidFill>
                  <a:srgbClr val="646b86"/>
                </a:solidFill>
                <a:latin typeface="Georgia"/>
              </a:rPr>
              <a:t>Rating.list.gz</a:t>
            </a:r>
            <a:endParaRPr/>
          </a:p>
          <a:p>
            <a:pPr lvl="1">
              <a:lnSpc>
                <a:spcPct val="100000"/>
              </a:lnSpc>
              <a:buSzPct val="25000"/>
              <a:buFont typeface="Wingdings" charset="2"/>
              <a:buChar char=""/>
            </a:pPr>
            <a:r>
              <a:rPr lang="fr-FR" sz="2200">
                <a:solidFill>
                  <a:srgbClr val="646b86"/>
                </a:solidFill>
                <a:latin typeface="Georgia"/>
              </a:rPr>
              <a:t>Release-dates.list.gz</a:t>
            </a:r>
            <a:endParaRPr/>
          </a:p>
          <a:p>
            <a:pPr>
              <a:lnSpc>
                <a:spcPct val="100000"/>
              </a:lnSpc>
            </a:pP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300">
                <a:solidFill>
                  <a:srgbClr val="7b9899"/>
                </a:solidFill>
                <a:latin typeface="Georgia"/>
              </a:rPr>
              <a:t>Download the files  with the data</a:t>
            </a:r>
            <a:endParaRPr/>
          </a:p>
        </p:txBody>
      </p:sp>
      <p:sp>
        <p:nvSpPr>
          <p:cNvPr id="129" name="TextShape 2"/>
          <p:cNvSpPr txBox="1"/>
          <p:nvPr/>
        </p:nvSpPr>
        <p:spPr>
          <a:xfrm>
            <a:off x="734400" y="1700640"/>
            <a:ext cx="7668720" cy="2592000"/>
          </a:xfrm>
          <a:prstGeom prst="rect">
            <a:avLst/>
          </a:prstGeom>
        </p:spPr>
        <p:txBody>
          <a:bodyPr lIns="90000" rIns="90000" tIns="45000" bIns="45000"/>
          <a:p>
            <a:pPr>
              <a:lnSpc>
                <a:spcPct val="100000"/>
              </a:lnSpc>
              <a:buSzPct val="25000"/>
              <a:buFont typeface="Wingdings 2" charset="2"/>
              <a:buChar char=""/>
            </a:pPr>
            <a:r>
              <a:rPr lang="fr-FR" sz="2700">
                <a:solidFill>
                  <a:srgbClr val="000000"/>
                </a:solidFill>
                <a:latin typeface="Georgia"/>
              </a:rPr>
              <a:t>Use of the script open_files.sh :</a:t>
            </a:r>
            <a:endParaRPr/>
          </a:p>
        </p:txBody>
      </p:sp>
      <p:sp>
        <p:nvSpPr>
          <p:cNvPr id="130" name="CustomShape 3"/>
          <p:cNvSpPr/>
          <p:nvPr/>
        </p:nvSpPr>
        <p:spPr>
          <a:xfrm>
            <a:off x="791280" y="1925280"/>
            <a:ext cx="4940640" cy="1511640"/>
          </a:xfrm>
          <a:prstGeom prst="rect">
            <a:avLst/>
          </a:prstGeom>
          <a:noFill/>
          <a:ln>
            <a:noFill/>
          </a:ln>
        </p:spPr>
        <p:txBody>
          <a:bodyPr lIns="90000" rIns="90000" tIns="45000" bIns="45000"/>
          <a:p>
            <a:pPr>
              <a:lnSpc>
                <a:spcPct val="100000"/>
              </a:lnSpc>
            </a:pPr>
            <a:endParaRPr/>
          </a:p>
          <a:p>
            <a:pPr>
              <a:lnSpc>
                <a:spcPct val="100000"/>
              </a:lnSpc>
            </a:pPr>
            <a:endParaRPr/>
          </a:p>
        </p:txBody>
      </p:sp>
      <p:pic>
        <p:nvPicPr>
          <p:cNvPr id="131" name="Image 3" descr=""/>
          <p:cNvPicPr/>
          <p:nvPr/>
        </p:nvPicPr>
        <p:blipFill>
          <a:blip r:embed="rId1"/>
          <a:stretch>
            <a:fillRect/>
          </a:stretch>
        </p:blipFill>
        <p:spPr>
          <a:xfrm>
            <a:off x="1412280" y="2349000"/>
            <a:ext cx="6972120" cy="36190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600">
                <a:solidFill>
                  <a:srgbClr val="7b9899"/>
                </a:solidFill>
                <a:latin typeface="Georgia"/>
              </a:rPr>
              <a:t>Clean the content of the files (clean.sh)</a:t>
            </a:r>
            <a:endParaRPr/>
          </a:p>
        </p:txBody>
      </p:sp>
      <p:sp>
        <p:nvSpPr>
          <p:cNvPr id="133" name="TextShape 2"/>
          <p:cNvSpPr txBox="1"/>
          <p:nvPr/>
        </p:nvSpPr>
        <p:spPr>
          <a:xfrm>
            <a:off x="791280" y="3789000"/>
            <a:ext cx="8352360" cy="3068640"/>
          </a:xfrm>
          <a:prstGeom prst="rect">
            <a:avLst/>
          </a:prstGeom>
        </p:spPr>
        <p:txBody>
          <a:bodyPr lIns="90000" rIns="90000" tIns="45000" bIns="45000"/>
          <a:p>
            <a:pPr>
              <a:lnSpc>
                <a:spcPct val="100000"/>
              </a:lnSpc>
              <a:buSzPct val="25000"/>
              <a:buFont typeface="Wingdings 2" charset="2"/>
              <a:buChar char=""/>
            </a:pPr>
            <a:r>
              <a:rPr lang="fr-FR" sz="2700">
                <a:solidFill>
                  <a:srgbClr val="000000"/>
                </a:solidFill>
                <a:latin typeface="Georgia"/>
              </a:rPr>
              <a:t>Script to clean it:</a:t>
            </a:r>
            <a:endParaRPr/>
          </a:p>
          <a:p>
            <a:pPr lvl="1">
              <a:lnSpc>
                <a:spcPct val="100000"/>
              </a:lnSpc>
              <a:buSzPct val="25000"/>
              <a:buFont typeface="Wingdings" charset="2"/>
              <a:buChar char=""/>
            </a:pPr>
            <a:r>
              <a:rPr lang="fr-FR" sz="2200">
                <a:solidFill>
                  <a:srgbClr val="646b86"/>
                </a:solidFill>
                <a:latin typeface="Georgia"/>
              </a:rPr>
              <a:t>Use of sed for almost all the operations</a:t>
            </a:r>
            <a:endParaRPr/>
          </a:p>
          <a:p>
            <a:pPr lvl="1">
              <a:lnSpc>
                <a:spcPct val="100000"/>
              </a:lnSpc>
              <a:buSzPct val="25000"/>
              <a:buFont typeface="Wingdings" charset="2"/>
              <a:buChar char=""/>
            </a:pPr>
            <a:r>
              <a:rPr lang="fr-FR" sz="2200">
                <a:solidFill>
                  <a:srgbClr val="646b86"/>
                </a:solidFill>
                <a:latin typeface="Georgia"/>
              </a:rPr>
              <a:t>Remove useless column</a:t>
            </a:r>
            <a:endParaRPr/>
          </a:p>
          <a:p>
            <a:pPr lvl="1">
              <a:lnSpc>
                <a:spcPct val="100000"/>
              </a:lnSpc>
              <a:buSzPct val="25000"/>
              <a:buFont typeface="Wingdings" charset="2"/>
              <a:buChar char=""/>
            </a:pPr>
            <a:r>
              <a:rPr lang="fr-FR" sz="2200">
                <a:solidFill>
                  <a:srgbClr val="646b86"/>
                </a:solidFill>
                <a:latin typeface="Georgia"/>
              </a:rPr>
              <a:t>Get all the line from the date and the country requested</a:t>
            </a:r>
            <a:endParaRPr/>
          </a:p>
          <a:p>
            <a:pPr lvl="1">
              <a:lnSpc>
                <a:spcPct val="100000"/>
              </a:lnSpc>
              <a:buSzPct val="25000"/>
              <a:buFont typeface="Wingdings" charset="2"/>
              <a:buChar char=""/>
            </a:pPr>
            <a:r>
              <a:rPr lang="fr-FR" sz="2200">
                <a:solidFill>
                  <a:srgbClr val="646b86"/>
                </a:solidFill>
                <a:latin typeface="Georgia"/>
              </a:rPr>
              <a:t>Remove the series with their particular pattern</a:t>
            </a:r>
            <a:endParaRPr/>
          </a:p>
          <a:p>
            <a:pPr lvl="1">
              <a:lnSpc>
                <a:spcPct val="100000"/>
              </a:lnSpc>
              <a:buSzPct val="25000"/>
              <a:buFont typeface="Wingdings" charset="2"/>
              <a:buChar char=""/>
            </a:pPr>
            <a:r>
              <a:rPr lang="fr-FR" sz="2200">
                <a:solidFill>
                  <a:srgbClr val="646b86"/>
                </a:solidFill>
                <a:latin typeface="Georgia"/>
              </a:rPr>
              <a:t>Remove some particular case (i.e the release date of Festivals)</a:t>
            </a:r>
            <a:endParaRPr/>
          </a:p>
          <a:p>
            <a:endParaRPr/>
          </a:p>
        </p:txBody>
      </p:sp>
      <p:sp>
        <p:nvSpPr>
          <p:cNvPr id="134" name="CustomShape 3"/>
          <p:cNvSpPr/>
          <p:nvPr/>
        </p:nvSpPr>
        <p:spPr>
          <a:xfrm>
            <a:off x="791280" y="1925280"/>
            <a:ext cx="7956720" cy="1863360"/>
          </a:xfrm>
          <a:prstGeom prst="rect">
            <a:avLst/>
          </a:prstGeom>
          <a:noFill/>
          <a:ln>
            <a:noFill/>
          </a:ln>
        </p:spPr>
        <p:txBody>
          <a:bodyPr lIns="90000" rIns="90000" tIns="45000" bIns="45000"/>
          <a:p>
            <a:pPr>
              <a:lnSpc>
                <a:spcPct val="100000"/>
              </a:lnSpc>
              <a:buSzPct val="25000"/>
              <a:buFont typeface="Wingdings 2" charset="2"/>
              <a:buChar char=""/>
            </a:pPr>
            <a:r>
              <a:rPr lang="fr-FR" sz="2700">
                <a:solidFill>
                  <a:srgbClr val="000000"/>
                </a:solidFill>
                <a:latin typeface="Georgia"/>
              </a:rPr>
              <a:t>The content was a little messy</a:t>
            </a:r>
            <a:endParaRPr/>
          </a:p>
          <a:p>
            <a:pPr lvl="1">
              <a:lnSpc>
                <a:spcPct val="100000"/>
              </a:lnSpc>
              <a:buSzPct val="25000"/>
              <a:buFont typeface="Wingdings" charset="2"/>
              <a:buChar char=""/>
            </a:pPr>
            <a:r>
              <a:rPr lang="fr-FR" sz="2200">
                <a:solidFill>
                  <a:srgbClr val="646b86"/>
                </a:solidFill>
                <a:latin typeface="Georgia"/>
              </a:rPr>
              <a:t>Serie, video internet, video game </a:t>
            </a:r>
            <a:endParaRPr/>
          </a:p>
          <a:p>
            <a:pPr lvl="1">
              <a:lnSpc>
                <a:spcPct val="100000"/>
              </a:lnSpc>
              <a:buSzPct val="25000"/>
              <a:buFont typeface="Wingdings" charset="2"/>
              <a:buChar char=""/>
            </a:pPr>
            <a:r>
              <a:rPr lang="fr-FR" sz="2200">
                <a:solidFill>
                  <a:srgbClr val="646b86"/>
                </a:solidFill>
                <a:latin typeface="Georgia"/>
              </a:rPr>
              <a:t>The date of all the country for the release date</a:t>
            </a:r>
            <a:endParaRPr/>
          </a:p>
          <a:p>
            <a:pPr lvl="1">
              <a:lnSpc>
                <a:spcPct val="100000"/>
              </a:lnSpc>
              <a:buSzPct val="25000"/>
              <a:buFont typeface="Wingdings" charset="2"/>
              <a:buChar char=""/>
            </a:pPr>
            <a:r>
              <a:rPr lang="fr-FR" sz="2200">
                <a:solidFill>
                  <a:srgbClr val="646b86"/>
                </a:solidFill>
                <a:latin typeface="Georgia"/>
              </a:rPr>
              <a:t>Columns useless like « Distribution »</a:t>
            </a:r>
            <a:endParaRPr/>
          </a:p>
          <a:p>
            <a:pPr>
              <a:lnSpc>
                <a:spcPct val="100000"/>
              </a:lnSpc>
            </a:pP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300">
                <a:solidFill>
                  <a:srgbClr val="7b9899"/>
                </a:solidFill>
                <a:latin typeface="Georgia"/>
              </a:rPr>
              <a:t>Clean.sh bash script sample</a:t>
            </a:r>
            <a:endParaRPr/>
          </a:p>
        </p:txBody>
      </p:sp>
      <p:sp>
        <p:nvSpPr>
          <p:cNvPr id="136" name="TextShape 2"/>
          <p:cNvSpPr txBox="1"/>
          <p:nvPr/>
        </p:nvSpPr>
        <p:spPr>
          <a:xfrm>
            <a:off x="301680" y="1527120"/>
            <a:ext cx="9022320" cy="5069880"/>
          </a:xfrm>
          <a:prstGeom prst="rect">
            <a:avLst/>
          </a:prstGeom>
        </p:spPr>
        <p:txBody>
          <a:bodyPr lIns="90000" rIns="90000" tIns="45000" bIns="45000"/>
          <a:p>
            <a:pPr>
              <a:lnSpc>
                <a:spcPct val="100000"/>
              </a:lnSpc>
              <a:buSzPct val="25000"/>
              <a:buFont typeface="Wingdings 2" charset="2"/>
              <a:buChar char=""/>
            </a:pPr>
            <a:r>
              <a:rPr lang="fr-FR" sz="2700">
                <a:solidFill>
                  <a:srgbClr val="000000"/>
                </a:solidFill>
                <a:latin typeface="Georgia"/>
              </a:rPr>
              <a:t>First, we affect the names of the files we will use for this script</a:t>
            </a:r>
            <a:endParaRPr/>
          </a:p>
          <a:p>
            <a:pPr lvl="1">
              <a:lnSpc>
                <a:spcPct val="100000"/>
              </a:lnSpc>
              <a:buSzPct val="25000"/>
              <a:buFont typeface="Wingdings" charset="2"/>
              <a:buChar char=""/>
            </a:pPr>
            <a:r>
              <a:rPr lang="fr-FR" sz="2200">
                <a:solidFill>
                  <a:srgbClr val="646b86"/>
                </a:solidFill>
                <a:latin typeface="Georgia"/>
              </a:rPr>
              <a:t>We will clean the two following files</a:t>
            </a:r>
            <a:endParaRPr/>
          </a:p>
          <a:p>
            <a:pPr lvl="2">
              <a:lnSpc>
                <a:spcPct val="100000"/>
              </a:lnSpc>
              <a:buSzPct val="25000"/>
              <a:buFont typeface="Wingdings 2" charset="2"/>
              <a:buChar char=""/>
            </a:pPr>
            <a:r>
              <a:rPr lang="fr-FR" sz="2000">
                <a:solidFill>
                  <a:srgbClr val="000000"/>
                </a:solidFill>
                <a:latin typeface="Georgia"/>
              </a:rPr>
              <a:t>FILE_DATE="release-dates.list";   </a:t>
            </a:r>
            <a:endParaRPr/>
          </a:p>
          <a:p>
            <a:pPr lvl="2">
              <a:lnSpc>
                <a:spcPct val="100000"/>
              </a:lnSpc>
              <a:buSzPct val="25000"/>
              <a:buFont typeface="Wingdings 2" charset="2"/>
              <a:buChar char=""/>
            </a:pPr>
            <a:r>
              <a:rPr lang="fr-FR" sz="2000">
                <a:solidFill>
                  <a:srgbClr val="000000"/>
                </a:solidFill>
                <a:latin typeface="Georgia"/>
              </a:rPr>
              <a:t>FILE_RATING="ratings.list";</a:t>
            </a:r>
            <a:endParaRPr/>
          </a:p>
          <a:p>
            <a:endParaRPr/>
          </a:p>
          <a:p>
            <a:pPr lvl="1">
              <a:lnSpc>
                <a:spcPct val="100000"/>
              </a:lnSpc>
              <a:buSzPct val="25000"/>
              <a:buFont typeface="Wingdings" charset="2"/>
              <a:buChar char=""/>
            </a:pPr>
            <a:r>
              <a:rPr lang="fr-FR" sz="2200">
                <a:solidFill>
                  <a:srgbClr val="646b86"/>
                </a:solidFill>
                <a:latin typeface="Georgia"/>
              </a:rPr>
              <a:t>These two files are temporary files, we delete them at the end of the script</a:t>
            </a:r>
            <a:endParaRPr/>
          </a:p>
          <a:p>
            <a:pPr lvl="2">
              <a:lnSpc>
                <a:spcPct val="100000"/>
              </a:lnSpc>
              <a:buSzPct val="25000"/>
              <a:buFont typeface="Wingdings 2" charset="2"/>
              <a:buChar char=""/>
            </a:pPr>
            <a:r>
              <a:rPr lang="fr-FR" sz="2000">
                <a:solidFill>
                  <a:srgbClr val="000000"/>
                </a:solidFill>
                <a:latin typeface="Georgia"/>
              </a:rPr>
              <a:t>FILE_DATE_TEMP="release-dates-temp.list";</a:t>
            </a:r>
            <a:endParaRPr/>
          </a:p>
          <a:p>
            <a:pPr lvl="2">
              <a:lnSpc>
                <a:spcPct val="100000"/>
              </a:lnSpc>
              <a:buSzPct val="25000"/>
              <a:buFont typeface="Wingdings 2" charset="2"/>
              <a:buChar char=""/>
            </a:pPr>
            <a:r>
              <a:rPr lang="fr-FR" sz="2000">
                <a:solidFill>
                  <a:srgbClr val="000000"/>
                </a:solidFill>
                <a:latin typeface="Georgia"/>
              </a:rPr>
              <a:t>FILE_RATING_TEMP="ratings-temp.list";</a:t>
            </a:r>
            <a:endParaRPr/>
          </a:p>
          <a:p>
            <a:pPr>
              <a:lnSpc>
                <a:spcPct val="100000"/>
              </a:lnSpc>
            </a:pPr>
            <a:endParaRPr/>
          </a:p>
          <a:p>
            <a:pPr lvl="1">
              <a:lnSpc>
                <a:spcPct val="100000"/>
              </a:lnSpc>
              <a:buSzPct val="25000"/>
              <a:buFont typeface="Wingdings" charset="2"/>
              <a:buChar char=""/>
            </a:pPr>
            <a:r>
              <a:rPr lang="fr-FR" sz="2200">
                <a:solidFill>
                  <a:srgbClr val="646b86"/>
                </a:solidFill>
                <a:latin typeface="Georgia"/>
              </a:rPr>
              <a:t>These two files are the files cleaned</a:t>
            </a:r>
            <a:endParaRPr/>
          </a:p>
          <a:p>
            <a:pPr lvl="2">
              <a:lnSpc>
                <a:spcPct val="100000"/>
              </a:lnSpc>
              <a:buSzPct val="25000"/>
              <a:buFont typeface="Wingdings 2" charset="2"/>
              <a:buChar char=""/>
            </a:pPr>
            <a:r>
              <a:rPr lang="fr-FR" sz="2000">
                <a:solidFill>
                  <a:srgbClr val="000000"/>
                </a:solidFill>
                <a:latin typeface="Georgia"/>
              </a:rPr>
              <a:t>FILE_DATE_PARSED="release-dates-parsed.list";</a:t>
            </a:r>
            <a:endParaRPr/>
          </a:p>
          <a:p>
            <a:pPr lvl="2">
              <a:lnSpc>
                <a:spcPct val="100000"/>
              </a:lnSpc>
              <a:buSzPct val="25000"/>
              <a:buFont typeface="Wingdings 2" charset="2"/>
              <a:buChar char=""/>
            </a:pPr>
            <a:r>
              <a:rPr lang="fr-FR" sz="2000">
                <a:solidFill>
                  <a:srgbClr val="000000"/>
                </a:solidFill>
                <a:latin typeface="Georgia"/>
              </a:rPr>
              <a:t>FILE_RATING_PARSED="ratings-parsed.list";</a:t>
            </a:r>
            <a:endParaRPr/>
          </a:p>
          <a:p>
            <a:pPr>
              <a:lnSpc>
                <a:spcPct val="100000"/>
              </a:lnSpc>
            </a:pPr>
            <a:endParaRPr/>
          </a:p>
          <a:p>
            <a:pPr>
              <a:lnSpc>
                <a:spcPct val="100000"/>
              </a:lnSpc>
              <a:buSzPct val="25000"/>
              <a:buFont typeface="Wingdings 2" charset="2"/>
              <a:buChar char=""/>
            </a:pPr>
            <a:r>
              <a:rPr lang="fr-FR" sz="2700">
                <a:solidFill>
                  <a:srgbClr val="000000"/>
                </a:solidFill>
                <a:latin typeface="Georgia"/>
              </a:rPr>
              <a:t>We check if the cleaned files exist, if so, we delete them</a:t>
            </a:r>
            <a:endParaRPr/>
          </a:p>
          <a:p>
            <a:pPr lvl="1">
              <a:lnSpc>
                <a:spcPct val="100000"/>
              </a:lnSpc>
              <a:buSzPct val="25000"/>
              <a:buFont typeface="Wingdings" charset="2"/>
              <a:buChar char=""/>
            </a:pPr>
            <a:r>
              <a:rPr lang="fr-FR" sz="2200">
                <a:solidFill>
                  <a:srgbClr val="646b86"/>
                </a:solidFill>
                <a:latin typeface="Georgia"/>
              </a:rPr>
              <a:t>if [ -e $FILE_PATH$FILE_DATE_PARSED ]</a:t>
            </a:r>
            <a:endParaRPr/>
          </a:p>
          <a:p>
            <a:r>
              <a:rPr lang="fr-FR" sz="2200">
                <a:solidFill>
                  <a:srgbClr val="646b86"/>
                </a:solidFill>
                <a:latin typeface="Georgia"/>
              </a:rPr>
              <a:t>        </a:t>
            </a:r>
            <a:r>
              <a:rPr lang="fr-FR" sz="2200">
                <a:solidFill>
                  <a:srgbClr val="646b86"/>
                </a:solidFill>
                <a:latin typeface="Georgia"/>
              </a:rPr>
              <a:t>then</a:t>
            </a:r>
            <a:endParaRPr/>
          </a:p>
          <a:p>
            <a:r>
              <a:rPr lang="fr-FR" sz="2200">
                <a:solidFill>
                  <a:srgbClr val="646b86"/>
                </a:solidFill>
                <a:latin typeface="Georgia"/>
              </a:rPr>
              <a:t>	</a:t>
            </a:r>
            <a:r>
              <a:rPr lang="fr-FR" sz="2200">
                <a:solidFill>
                  <a:srgbClr val="646b86"/>
                </a:solidFill>
                <a:latin typeface="Georgia"/>
              </a:rPr>
              <a:t>  </a:t>
            </a:r>
            <a:r>
              <a:rPr lang="fr-FR" sz="2200">
                <a:solidFill>
                  <a:srgbClr val="646b86"/>
                </a:solidFill>
                <a:latin typeface="Georgia"/>
              </a:rPr>
              <a:t>rm $FILE_PATH$FILE_DATE_PARSED;</a:t>
            </a:r>
            <a:endParaRPr/>
          </a:p>
          <a:p>
            <a:r>
              <a:rPr lang="fr-FR" sz="2200">
                <a:solidFill>
                  <a:srgbClr val="646b86"/>
                </a:solidFill>
                <a:latin typeface="Georgia"/>
              </a:rPr>
              <a:t>        </a:t>
            </a:r>
            <a:r>
              <a:rPr lang="fr-FR" sz="2200">
                <a:solidFill>
                  <a:srgbClr val="646b86"/>
                </a:solidFill>
                <a:latin typeface="Georgia"/>
              </a:rPr>
              <a:t>fi</a:t>
            </a:r>
            <a:endParaRPr/>
          </a:p>
          <a:p>
            <a:r>
              <a:rPr lang="fr-FR" sz="2200">
                <a:solidFill>
                  <a:srgbClr val="646b86"/>
                </a:solidFill>
                <a:latin typeface="Georgia"/>
              </a:rPr>
              <a:t>        </a:t>
            </a:r>
            <a:r>
              <a:rPr lang="fr-FR" sz="2200">
                <a:solidFill>
                  <a:srgbClr val="646b86"/>
                </a:solidFill>
                <a:latin typeface="Georgia"/>
              </a:rPr>
              <a:t>if [ -e $FILE_PATH$FILE_RATING_PARSED ]</a:t>
            </a:r>
            <a:endParaRPr/>
          </a:p>
          <a:p>
            <a:r>
              <a:rPr lang="fr-FR" sz="2200">
                <a:solidFill>
                  <a:srgbClr val="646b86"/>
                </a:solidFill>
                <a:latin typeface="Georgia"/>
              </a:rPr>
              <a:t>        </a:t>
            </a:r>
            <a:r>
              <a:rPr lang="fr-FR" sz="2200">
                <a:solidFill>
                  <a:srgbClr val="646b86"/>
                </a:solidFill>
                <a:latin typeface="Georgia"/>
              </a:rPr>
              <a:t>then</a:t>
            </a:r>
            <a:endParaRPr/>
          </a:p>
          <a:p>
            <a:r>
              <a:rPr lang="fr-FR" sz="2200">
                <a:solidFill>
                  <a:srgbClr val="646b86"/>
                </a:solidFill>
                <a:latin typeface="Georgia"/>
              </a:rPr>
              <a:t>	</a:t>
            </a:r>
            <a:r>
              <a:rPr lang="fr-FR" sz="2200">
                <a:solidFill>
                  <a:srgbClr val="646b86"/>
                </a:solidFill>
                <a:latin typeface="Georgia"/>
              </a:rPr>
              <a:t>  </a:t>
            </a:r>
            <a:r>
              <a:rPr lang="fr-FR" sz="2200">
                <a:solidFill>
                  <a:srgbClr val="646b86"/>
                </a:solidFill>
                <a:latin typeface="Georgia"/>
              </a:rPr>
              <a:t>rm $FILE_PATH$FILE_RATING_PARSED;</a:t>
            </a:r>
            <a:endParaRPr/>
          </a:p>
          <a:p>
            <a:r>
              <a:rPr lang="fr-FR" sz="2200">
                <a:solidFill>
                  <a:srgbClr val="646b86"/>
                </a:solidFill>
                <a:latin typeface="Georgia"/>
              </a:rPr>
              <a:t>        </a:t>
            </a:r>
            <a:r>
              <a:rPr lang="fr-FR" sz="2200">
                <a:solidFill>
                  <a:srgbClr val="646b86"/>
                </a:solidFill>
                <a:latin typeface="Georgia"/>
              </a:rPr>
              <a:t>fi</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301680" y="228600"/>
            <a:ext cx="8534160" cy="758520"/>
          </a:xfrm>
          <a:prstGeom prst="rect">
            <a:avLst/>
          </a:prstGeom>
        </p:spPr>
        <p:txBody>
          <a:bodyPr lIns="90000" rIns="90000" tIns="45000" bIns="45000" anchor="b"/>
          <a:p>
            <a:pPr>
              <a:lnSpc>
                <a:spcPct val="100000"/>
              </a:lnSpc>
            </a:pPr>
            <a:r>
              <a:rPr lang="fr-FR" sz="3300">
                <a:solidFill>
                  <a:srgbClr val="7b9899"/>
                </a:solidFill>
                <a:latin typeface="Georgia"/>
              </a:rPr>
              <a:t>Clean.sh bash script sample</a:t>
            </a:r>
            <a:endParaRPr/>
          </a:p>
        </p:txBody>
      </p:sp>
      <p:sp>
        <p:nvSpPr>
          <p:cNvPr id="138" name="TextShape 2"/>
          <p:cNvSpPr txBox="1"/>
          <p:nvPr/>
        </p:nvSpPr>
        <p:spPr>
          <a:xfrm>
            <a:off x="301680" y="1527120"/>
            <a:ext cx="8590320" cy="4781880"/>
          </a:xfrm>
          <a:prstGeom prst="rect">
            <a:avLst/>
          </a:prstGeom>
        </p:spPr>
        <p:txBody>
          <a:bodyPr lIns="90000" rIns="90000" tIns="45000" bIns="45000"/>
          <a:p>
            <a:pPr>
              <a:lnSpc>
                <a:spcPct val="100000"/>
              </a:lnSpc>
              <a:buSzPct val="25000"/>
              <a:buFont typeface="Wingdings 2" charset="2"/>
              <a:buChar char=""/>
            </a:pPr>
            <a:r>
              <a:rPr lang="fr-FR" sz="1600">
                <a:solidFill>
                  <a:srgbClr val="000000"/>
                </a:solidFill>
                <a:latin typeface="Georgia"/>
              </a:rPr>
              <a:t>The first sed delete all lines between CRC and MOVIE RATINGS from the file rating.list</a:t>
            </a:r>
            <a:endParaRPr/>
          </a:p>
          <a:p>
            <a:pPr>
              <a:lnSpc>
                <a:spcPct val="100000"/>
              </a:lnSpc>
              <a:buSzPct val="25000"/>
              <a:buFont typeface="Wingdings 2" charset="2"/>
              <a:buChar char=""/>
            </a:pPr>
            <a:r>
              <a:rPr lang="fr-FR" sz="1600">
                <a:solidFill>
                  <a:srgbClr val="000000"/>
                </a:solidFill>
                <a:latin typeface="Georgia"/>
              </a:rPr>
              <a:t>The second sed delete all lines between – and For further</a:t>
            </a:r>
            <a:endParaRPr/>
          </a:p>
          <a:p>
            <a:pPr>
              <a:lnSpc>
                <a:spcPct val="100000"/>
              </a:lnSpc>
              <a:buSzPct val="25000"/>
              <a:buFont typeface="Wingdings 2" charset="2"/>
              <a:buChar char=""/>
            </a:pPr>
            <a:r>
              <a:rPr lang="fr-FR" sz="1600">
                <a:solidFill>
                  <a:srgbClr val="000000"/>
                </a:solidFill>
                <a:latin typeface="Georgia"/>
              </a:rPr>
              <a:t>The third sed get the lines having the word (2014), which correspond to films produced in 2014</a:t>
            </a:r>
            <a:endParaRPr/>
          </a:p>
          <a:p>
            <a:pPr>
              <a:lnSpc>
                <a:spcPct val="100000"/>
              </a:lnSpc>
              <a:buSzPct val="25000"/>
              <a:buFont typeface="Wingdings 2" charset="2"/>
              <a:buChar char=""/>
            </a:pPr>
            <a:r>
              <a:rPr lang="fr-FR" sz="1600">
                <a:solidFill>
                  <a:srgbClr val="000000"/>
                </a:solidFill>
                <a:latin typeface="Georgia"/>
              </a:rPr>
              <a:t>The fourth sed replace all spaces, blanks, by one space</a:t>
            </a:r>
            <a:endParaRPr/>
          </a:p>
          <a:p>
            <a:pPr>
              <a:lnSpc>
                <a:spcPct val="100000"/>
              </a:lnSpc>
              <a:buSzPct val="25000"/>
              <a:buFont typeface="Wingdings 2" charset="2"/>
              <a:buChar char=""/>
            </a:pPr>
            <a:r>
              <a:rPr lang="fr-FR" sz="1600">
                <a:solidFill>
                  <a:srgbClr val="000000"/>
                </a:solidFill>
                <a:latin typeface="Georgia"/>
              </a:rPr>
              <a:t>The cut divide the file into column with a space as the separator, and add all column except de 2 first one into the temporary file rating-temp</a:t>
            </a:r>
            <a:endParaRPr/>
          </a:p>
          <a:p>
            <a:pPr>
              <a:lnSpc>
                <a:spcPct val="100000"/>
              </a:lnSpc>
            </a:pPr>
            <a:endParaRPr/>
          </a:p>
          <a:p>
            <a:pPr lvl="1">
              <a:lnSpc>
                <a:spcPct val="100000"/>
              </a:lnSpc>
              <a:buSzPct val="25000"/>
              <a:buFont typeface="Wingdings" charset="2"/>
              <a:buChar char=""/>
            </a:pPr>
            <a:r>
              <a:rPr lang="fr-FR" sz="1600">
                <a:solidFill>
                  <a:srgbClr val="646b86"/>
                </a:solidFill>
                <a:latin typeface="Georgia"/>
              </a:rPr>
              <a:t>sed '/^CRC/,/^MOVIE RATINGS/d' $FILE_PATH$FILE_RATING | </a:t>
            </a:r>
            <a:endParaRPr/>
          </a:p>
          <a:p>
            <a:r>
              <a:rPr lang="fr-FR" sz="1600">
                <a:solidFill>
                  <a:srgbClr val="646b86"/>
                </a:solidFill>
                <a:latin typeface="Georgia"/>
              </a:rPr>
              <a:t>sed '/^--/,/^For further/d' | sed -n "/($YEAR)/p" | </a:t>
            </a:r>
            <a:endParaRPr/>
          </a:p>
          <a:p>
            <a:r>
              <a:rPr lang="fr-FR" sz="1600">
                <a:solidFill>
                  <a:srgbClr val="646b86"/>
                </a:solidFill>
                <a:latin typeface="Georgia"/>
              </a:rPr>
              <a:t>sed -e 's/\s\s*/ /g' | </a:t>
            </a:r>
            <a:endParaRPr/>
          </a:p>
          <a:p>
            <a:r>
              <a:rPr lang="fr-FR" sz="1600">
                <a:solidFill>
                  <a:srgbClr val="646b86"/>
                </a:solidFill>
                <a:latin typeface="Georgia"/>
              </a:rPr>
              <a:t>cut -d' ' -f3- &gt;$FILE_PATH$FILE_RATING_TEMP;</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