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62" r:id="rId4"/>
    <p:sldId id="258" r:id="rId5"/>
    <p:sldId id="263" r:id="rId6"/>
    <p:sldId id="266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18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B78BFC-6002-4882-A736-83BF7EC57C03}" type="datetimeFigureOut">
              <a:rPr lang="fr-FR" smtClean="0"/>
              <a:pPr/>
              <a:t>29/05/2014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Linux script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about the best </a:t>
            </a:r>
            <a:r>
              <a:rPr lang="fr-FR" dirty="0" err="1" smtClean="0"/>
              <a:t>movies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Bash</a:t>
            </a:r>
            <a:r>
              <a:rPr lang="fr-FR" dirty="0" smtClean="0"/>
              <a:t> 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/>
              <a:t>Movies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405972" y="457200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Sananikone</a:t>
            </a:r>
            <a:r>
              <a:rPr lang="fr-FR" dirty="0" smtClean="0">
                <a:solidFill>
                  <a:srgbClr val="0070C0"/>
                </a:solidFill>
              </a:rPr>
              <a:t> Maud</a:t>
            </a:r>
            <a:r>
              <a:rPr lang="fr-FR" dirty="0" smtClean="0">
                <a:solidFill>
                  <a:srgbClr val="0070C0"/>
                </a:solidFill>
              </a:rPr>
              <a:t/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Vallée </a:t>
            </a:r>
            <a:r>
              <a:rPr lang="fr-FR" dirty="0" smtClean="0">
                <a:solidFill>
                  <a:srgbClr val="0070C0"/>
                </a:solidFill>
              </a:rPr>
              <a:t>Eliot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Vercier </a:t>
            </a:r>
            <a:r>
              <a:rPr lang="fr-FR" dirty="0" smtClean="0">
                <a:solidFill>
                  <a:srgbClr val="0070C0"/>
                </a:solidFill>
              </a:rPr>
              <a:t>Hadrien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Wang Christian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Table of content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1772816"/>
            <a:ext cx="8503920" cy="45720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Goal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do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Goal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735796" y="2268268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Objectif </a:t>
            </a:r>
            <a:r>
              <a:rPr lang="fr-FR" sz="2400" dirty="0" err="1" smtClean="0"/>
              <a:t>is</a:t>
            </a:r>
            <a:r>
              <a:rPr lang="fr-FR" sz="2400" dirty="0" smtClean="0"/>
              <a:t> to do a script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gives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the 5 best </a:t>
            </a:r>
            <a:r>
              <a:rPr lang="fr-FR" sz="2400" dirty="0" err="1" smtClean="0"/>
              <a:t>movies</a:t>
            </a:r>
            <a:r>
              <a:rPr lang="fr-FR" sz="2400" dirty="0" smtClean="0"/>
              <a:t> of a </a:t>
            </a:r>
            <a:r>
              <a:rPr lang="fr-FR" sz="2400" dirty="0" err="1" smtClean="0"/>
              <a:t>month</a:t>
            </a:r>
            <a:r>
              <a:rPr lang="fr-FR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475655" y="2514600"/>
            <a:ext cx="902227" cy="3383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735796" y="4012048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countries and the date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precised</a:t>
            </a:r>
            <a:r>
              <a:rPr lang="fr-FR" sz="2400" dirty="0" smtClean="0"/>
              <a:t> (France and </a:t>
            </a:r>
            <a:r>
              <a:rPr lang="fr-FR" sz="2400" dirty="0" err="1" smtClean="0"/>
              <a:t>actual</a:t>
            </a:r>
            <a:r>
              <a:rPr lang="fr-FR" sz="2400" dirty="0" smtClean="0"/>
              <a:t> </a:t>
            </a:r>
            <a:r>
              <a:rPr lang="fr-FR" sz="2400" dirty="0" err="1" smtClean="0"/>
              <a:t>month</a:t>
            </a:r>
            <a:r>
              <a:rPr lang="fr-FR" sz="2400" dirty="0" smtClean="0"/>
              <a:t> by default)</a:t>
            </a:r>
          </a:p>
        </p:txBody>
      </p:sp>
      <p:sp>
        <p:nvSpPr>
          <p:cNvPr id="12" name="Right Arrow 8"/>
          <p:cNvSpPr/>
          <p:nvPr/>
        </p:nvSpPr>
        <p:spPr>
          <a:xfrm>
            <a:off x="1475655" y="4210814"/>
            <a:ext cx="902227" cy="3383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628800"/>
            <a:ext cx="8503920" cy="45720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891440" y="4233335"/>
            <a:ext cx="656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 a </a:t>
            </a:r>
            <a:r>
              <a:rPr lang="fr-FR" sz="2000" dirty="0" err="1" smtClean="0"/>
              <a:t>graphical</a:t>
            </a:r>
            <a:r>
              <a:rPr lang="fr-FR" sz="2000" dirty="0" smtClean="0"/>
              <a:t> interface (</a:t>
            </a:r>
            <a:r>
              <a:rPr lang="fr-FR" sz="2000" dirty="0" err="1" smtClean="0"/>
              <a:t>create</a:t>
            </a:r>
            <a:r>
              <a:rPr lang="fr-FR" sz="2000" dirty="0" smtClean="0"/>
              <a:t> an html file) [TO DO] </a:t>
            </a:r>
            <a:endParaRPr lang="fr-FR" sz="2000" dirty="0"/>
          </a:p>
        </p:txBody>
      </p:sp>
      <p:sp>
        <p:nvSpPr>
          <p:cNvPr id="6" name="Right Arrow 5"/>
          <p:cNvSpPr/>
          <p:nvPr/>
        </p:nvSpPr>
        <p:spPr>
          <a:xfrm>
            <a:off x="898496" y="4293096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01924" y="2117984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98496" y="2838628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98496" y="3553961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5976" y="2068128"/>
            <a:ext cx="63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Download</a:t>
            </a:r>
            <a:r>
              <a:rPr lang="fr-FR" sz="2000" dirty="0" smtClean="0"/>
              <a:t> the files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containts</a:t>
            </a:r>
            <a:r>
              <a:rPr lang="fr-FR" sz="2000" dirty="0" smtClean="0"/>
              <a:t> the informations</a:t>
            </a:r>
            <a:endParaRPr lang="fr-F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3176" y="2786728"/>
            <a:ext cx="591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Clean the content of the files</a:t>
            </a:r>
            <a:endParaRPr lang="fr-F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5976" y="3505328"/>
            <a:ext cx="58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Match the data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the 2 files [WIP] 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Download</a:t>
            </a:r>
            <a:r>
              <a:rPr lang="fr-FR" dirty="0"/>
              <a:t> the files 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91360" y="3789040"/>
            <a:ext cx="7669072" cy="2592288"/>
          </a:xfrm>
        </p:spPr>
        <p:txBody>
          <a:bodyPr/>
          <a:lstStyle/>
          <a:p>
            <a:r>
              <a:rPr lang="fr-FR" dirty="0" smtClean="0"/>
              <a:t>Script to </a:t>
            </a:r>
            <a:r>
              <a:rPr lang="fr-FR" dirty="0" err="1" smtClean="0"/>
              <a:t>get</a:t>
            </a:r>
            <a:r>
              <a:rPr lang="fr-FR" dirty="0" smtClean="0"/>
              <a:t> the data :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wget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download</a:t>
            </a:r>
            <a:r>
              <a:rPr lang="fr-FR" dirty="0" smtClean="0"/>
              <a:t> the files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gunzip</a:t>
            </a:r>
            <a:r>
              <a:rPr lang="fr-FR" dirty="0" smtClean="0"/>
              <a:t> to </a:t>
            </a:r>
            <a:r>
              <a:rPr lang="fr-FR" dirty="0" err="1" smtClean="0"/>
              <a:t>decompress</a:t>
            </a:r>
            <a:r>
              <a:rPr lang="fr-FR" dirty="0" smtClean="0"/>
              <a:t> the files (</a:t>
            </a:r>
            <a:r>
              <a:rPr lang="fr-FR" dirty="0" err="1" smtClean="0"/>
              <a:t>with</a:t>
            </a:r>
            <a:r>
              <a:rPr lang="fr-FR" dirty="0" smtClean="0"/>
              <a:t> the flag –O)</a:t>
            </a:r>
          </a:p>
          <a:p>
            <a:pPr lvl="1"/>
            <a:r>
              <a:rPr lang="fr-FR" dirty="0" smtClean="0"/>
              <a:t>Case if the files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endParaRPr lang="fr-FR" dirty="0" smtClean="0"/>
          </a:p>
          <a:p>
            <a:pPr lvl="1"/>
            <a:r>
              <a:rPr lang="fr-FR" dirty="0" smtClean="0"/>
              <a:t>Case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the argument «update»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1360" y="1925216"/>
            <a:ext cx="4941152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2 data files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IMDB’s</a:t>
            </a:r>
            <a:r>
              <a:rPr lang="fr-FR" dirty="0" smtClean="0"/>
              <a:t> ftp :</a:t>
            </a:r>
          </a:p>
          <a:p>
            <a:pPr lvl="1"/>
            <a:r>
              <a:rPr lang="fr-FR" dirty="0" smtClean="0"/>
              <a:t>Rating.list.gz</a:t>
            </a:r>
          </a:p>
          <a:p>
            <a:pPr lvl="1"/>
            <a:r>
              <a:rPr lang="fr-FR" dirty="0" smtClean="0"/>
              <a:t>Release-dates.list.gz</a:t>
            </a:r>
          </a:p>
          <a:p>
            <a:pPr lvl="1"/>
            <a:endParaRPr lang="fr-FR" dirty="0" smtClean="0"/>
          </a:p>
          <a:p>
            <a:pPr marL="274320" lvl="1" indent="0">
              <a:buFont typeface="Wingdings"/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Clean the content of the files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91360" y="3789040"/>
            <a:ext cx="8352640" cy="3068960"/>
          </a:xfrm>
        </p:spPr>
        <p:txBody>
          <a:bodyPr/>
          <a:lstStyle/>
          <a:p>
            <a:r>
              <a:rPr lang="fr-FR" dirty="0" smtClean="0"/>
              <a:t>Script to clean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sed</a:t>
            </a:r>
            <a:r>
              <a:rPr lang="fr-FR" dirty="0" smtClean="0"/>
              <a:t> for </a:t>
            </a:r>
            <a:r>
              <a:rPr lang="fr-FR" dirty="0" err="1" smtClean="0"/>
              <a:t>almost</a:t>
            </a:r>
            <a:r>
              <a:rPr lang="fr-FR" dirty="0" smtClean="0"/>
              <a:t> all the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fr-FR" dirty="0" smtClean="0"/>
          </a:p>
          <a:p>
            <a:pPr lvl="1"/>
            <a:r>
              <a:rPr lang="fr-FR" dirty="0" err="1"/>
              <a:t>G</a:t>
            </a:r>
            <a:r>
              <a:rPr lang="fr-FR" dirty="0" err="1" smtClean="0"/>
              <a:t>et</a:t>
            </a:r>
            <a:r>
              <a:rPr lang="fr-FR" dirty="0" smtClean="0"/>
              <a:t> all the line </a:t>
            </a:r>
            <a:r>
              <a:rPr lang="fr-FR" dirty="0" err="1" smtClean="0"/>
              <a:t>from</a:t>
            </a:r>
            <a:r>
              <a:rPr lang="fr-FR" dirty="0"/>
              <a:t> </a:t>
            </a:r>
            <a:r>
              <a:rPr lang="fr-FR" dirty="0" smtClean="0"/>
              <a:t>the date and the country </a:t>
            </a:r>
            <a:r>
              <a:rPr lang="fr-FR" dirty="0" err="1" smtClean="0"/>
              <a:t>requested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particular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particular</a:t>
            </a:r>
            <a:r>
              <a:rPr lang="fr-FR" dirty="0" smtClean="0"/>
              <a:t> case (</a:t>
            </a:r>
            <a:r>
              <a:rPr lang="fr-FR" dirty="0" err="1" smtClean="0"/>
              <a:t>i.e</a:t>
            </a:r>
            <a:r>
              <a:rPr lang="fr-FR" dirty="0" smtClean="0"/>
              <a:t> the release date of Festivals)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1360" y="1925216"/>
            <a:ext cx="7957104" cy="18638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The content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messy</a:t>
            </a:r>
            <a:endParaRPr lang="fr-FR" dirty="0" smtClean="0"/>
          </a:p>
          <a:p>
            <a:pPr lvl="1"/>
            <a:r>
              <a:rPr lang="fr-FR" dirty="0" err="1" smtClean="0"/>
              <a:t>Serie</a:t>
            </a:r>
            <a:r>
              <a:rPr lang="fr-FR" dirty="0" smtClean="0"/>
              <a:t>, </a:t>
            </a:r>
            <a:r>
              <a:rPr lang="fr-FR" dirty="0" err="1" smtClean="0"/>
              <a:t>video</a:t>
            </a:r>
            <a:r>
              <a:rPr lang="fr-FR" dirty="0"/>
              <a:t> </a:t>
            </a:r>
            <a:r>
              <a:rPr lang="fr-FR" dirty="0" smtClean="0"/>
              <a:t>internet,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The date of all the country for the release date</a:t>
            </a:r>
          </a:p>
          <a:p>
            <a:pPr lvl="1"/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« Distribution »</a:t>
            </a:r>
          </a:p>
          <a:p>
            <a:pPr lvl="1"/>
            <a:endParaRPr lang="fr-FR" dirty="0" smtClean="0"/>
          </a:p>
          <a:p>
            <a:pPr marL="274320" lvl="1" indent="0">
              <a:buFont typeface="Wingding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1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984944"/>
            <a:ext cx="6048672" cy="113387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remains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10" name="TextBox 4"/>
          <p:cNvSpPr txBox="1"/>
          <p:nvPr/>
        </p:nvSpPr>
        <p:spPr>
          <a:xfrm>
            <a:off x="2015176" y="4012991"/>
            <a:ext cx="656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 a </a:t>
            </a:r>
            <a:r>
              <a:rPr lang="fr-FR" sz="2000" dirty="0" err="1" smtClean="0"/>
              <a:t>graphical</a:t>
            </a:r>
            <a:r>
              <a:rPr lang="fr-FR" sz="2000" dirty="0" smtClean="0"/>
              <a:t> interface (</a:t>
            </a:r>
            <a:r>
              <a:rPr lang="fr-FR" sz="2000" dirty="0" err="1" smtClean="0"/>
              <a:t>create</a:t>
            </a:r>
            <a:r>
              <a:rPr lang="fr-FR" sz="2000" dirty="0" smtClean="0"/>
              <a:t> an html file) [TO DO] </a:t>
            </a:r>
            <a:endParaRPr lang="fr-FR" sz="2000" dirty="0"/>
          </a:p>
        </p:txBody>
      </p:sp>
      <p:sp>
        <p:nvSpPr>
          <p:cNvPr id="12" name="Right Arrow 5"/>
          <p:cNvSpPr/>
          <p:nvPr/>
        </p:nvSpPr>
        <p:spPr>
          <a:xfrm>
            <a:off x="1022232" y="4072752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" name="Right Arrow 8"/>
          <p:cNvSpPr/>
          <p:nvPr/>
        </p:nvSpPr>
        <p:spPr>
          <a:xfrm>
            <a:off x="1022232" y="3333617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79712" y="3284984"/>
            <a:ext cx="58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Match the data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the 2 files [WIP] 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321</TotalTime>
  <Words>257</Words>
  <Application>Microsoft Office PowerPoint</Application>
  <PresentationFormat>Affichage à l'écran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Civic</vt:lpstr>
      <vt:lpstr>Bash  project: Movies</vt:lpstr>
      <vt:lpstr>Table of content</vt:lpstr>
      <vt:lpstr> Goal</vt:lpstr>
      <vt:lpstr>The steps</vt:lpstr>
      <vt:lpstr>Download the files  with the data</vt:lpstr>
      <vt:lpstr>Clean the content of the files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professionnel</dc:title>
  <dc:creator>Eliot</dc:creator>
  <cp:lastModifiedBy>Hadrien Vercier</cp:lastModifiedBy>
  <cp:revision>33</cp:revision>
  <dcterms:created xsi:type="dcterms:W3CDTF">2014-05-23T07:58:30Z</dcterms:created>
  <dcterms:modified xsi:type="dcterms:W3CDTF">2014-05-29T20:35:19Z</dcterms:modified>
</cp:coreProperties>
</file>