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9753-DE26-42C5-A04F-D91156E3AB3B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52845-0551-49EE-9799-0FAAB74A1F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05570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983315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lvl1pPr marL="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3886789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460501"/>
            <a:ext cx="7772400" cy="1524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009673"/>
            <a:ext cx="7772400" cy="999753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127500"/>
            <a:ext cx="9147765" cy="1593407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34441"/>
            <a:ext cx="8229600" cy="365505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28867"/>
            <a:ext cx="1777470" cy="4660634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324600" cy="46606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28866"/>
            <a:ext cx="8229600" cy="952667"/>
          </a:xfrm>
          <a:prstGeom prst="rect">
            <a:avLst/>
          </a:prstGeom>
        </p:spPr>
        <p:txBody>
          <a:bodyPr lIns="91418" tIns="91418" rIns="91418" bIns="91418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333503"/>
            <a:ext cx="8229600" cy="4139666"/>
          </a:xfrm>
          <a:prstGeom prst="rect">
            <a:avLst/>
          </a:prstGeom>
        </p:spPr>
        <p:txBody>
          <a:bodyPr lIns="91418" tIns="91418" rIns="91418" bIns="91418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883093"/>
            <a:ext cx="7772400" cy="1524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443093"/>
            <a:ext cx="4572000" cy="1212407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4508500"/>
            <a:ext cx="4040188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7" y="4508500"/>
            <a:ext cx="4041775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03579"/>
            <a:ext cx="4040188" cy="328480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203579"/>
            <a:ext cx="4041775" cy="328480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064000"/>
            <a:ext cx="7481776" cy="381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4462585"/>
            <a:ext cx="3974592" cy="7620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28600"/>
            <a:ext cx="7479792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4536169"/>
            <a:ext cx="7162800" cy="540193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58307"/>
            <a:ext cx="8686800" cy="3657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3" y="5339954"/>
            <a:ext cx="2350681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054269"/>
            <a:ext cx="8075432" cy="46889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4949176"/>
            <a:ext cx="3690451" cy="7778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4826044"/>
            <a:ext cx="3402314" cy="90072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4823115"/>
            <a:ext cx="3405509" cy="9036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4949176"/>
            <a:ext cx="3690451" cy="7778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4826044"/>
            <a:ext cx="3402314" cy="900723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4823115"/>
            <a:ext cx="3405509" cy="9036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234440"/>
            <a:ext cx="8229600" cy="3771636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5339953"/>
            <a:ext cx="1920240" cy="3048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3" y="5339954"/>
            <a:ext cx="2350681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372101" y="2938189"/>
            <a:ext cx="2592387" cy="1287463"/>
          </a:xfrm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fr" sz="1800" dirty="0">
                <a:solidFill>
                  <a:srgbClr val="434343"/>
                </a:solidFill>
              </a:rPr>
              <a:t>Jean Mouvilliat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fr" sz="1800" dirty="0">
                <a:solidFill>
                  <a:srgbClr val="434343"/>
                </a:solidFill>
              </a:rPr>
              <a:t>Thierry Zhang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fr" sz="1800" dirty="0">
                <a:solidFill>
                  <a:srgbClr val="434343"/>
                </a:solidFill>
              </a:rPr>
              <a:t>Claire Touron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fr" sz="1800" dirty="0">
                <a:solidFill>
                  <a:srgbClr val="434343"/>
                </a:solidFill>
              </a:rPr>
              <a:t>Toscan Vertanessian</a:t>
            </a:r>
            <a:br>
              <a:rPr lang="fr" sz="1800" dirty="0">
                <a:solidFill>
                  <a:srgbClr val="434343"/>
                </a:solidFill>
              </a:rPr>
            </a:br>
            <a:r>
              <a:rPr lang="fr" sz="1800" dirty="0">
                <a:solidFill>
                  <a:srgbClr val="434343"/>
                </a:solidFill>
              </a:rPr>
              <a:t>Geoffroy Rouaix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323528" y="2497460"/>
            <a:ext cx="5544616" cy="871999"/>
          </a:xfrm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" sz="3200" b="1" dirty="0">
                <a:solidFill>
                  <a:schemeClr val="bg1">
                    <a:lumMod val="50000"/>
                  </a:schemeClr>
                </a:solidFill>
              </a:rPr>
              <a:t>“The most popular tweet” </a:t>
            </a:r>
            <a:br>
              <a:rPr lang="fr" sz="32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" sz="2400" dirty="0">
                <a:solidFill>
                  <a:schemeClr val="bg1">
                    <a:lumMod val="50000"/>
                  </a:schemeClr>
                </a:solidFill>
              </a:rPr>
              <a:t>(according to the chosen hashtag) </a:t>
            </a:r>
            <a:endParaRPr lang="fr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3" name="Shape 23"/>
          <p:cNvSpPr txBox="1">
            <a:spLocks noGrp="1"/>
          </p:cNvSpPr>
          <p:nvPr>
            <p:ph type="title" idx="4294967295"/>
          </p:nvPr>
        </p:nvSpPr>
        <p:spPr>
          <a:xfrm>
            <a:off x="323528" y="841276"/>
            <a:ext cx="5472608" cy="1289050"/>
          </a:xfrm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fr" sz="4800" b="1" dirty="0" smtClean="0"/>
              <a:t>IOSA </a:t>
            </a:r>
            <a:br>
              <a:rPr lang="fr" sz="4800" b="1" dirty="0" smtClean="0"/>
            </a:br>
            <a:r>
              <a:rPr lang="fr" sz="4800" b="1" dirty="0" smtClean="0"/>
              <a:t>Presentation</a:t>
            </a:r>
            <a:endParaRPr lang="fr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t="16571" r="7802" b="16573"/>
          <a:stretch/>
        </p:blipFill>
        <p:spPr bwMode="auto">
          <a:xfrm>
            <a:off x="6372200" y="337220"/>
            <a:ext cx="2647982" cy="1408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23528" y="121196"/>
            <a:ext cx="8229600" cy="952667"/>
          </a:xfrm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 dirty="0"/>
              <a:t>Plan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1520" y="1201316"/>
            <a:ext cx="8229600" cy="4139666"/>
          </a:xfrm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fr" dirty="0">
                <a:solidFill>
                  <a:srgbClr val="434343"/>
                </a:solidFill>
              </a:rPr>
              <a:t>The Story</a:t>
            </a:r>
            <a:br>
              <a:rPr lang="fr" dirty="0">
                <a:solidFill>
                  <a:srgbClr val="434343"/>
                </a:solidFill>
              </a:rPr>
            </a:br>
            <a:r>
              <a:rPr lang="fr" dirty="0">
                <a:solidFill>
                  <a:srgbClr val="434343"/>
                </a:solidFill>
              </a:rPr>
              <a:t>I. The request (the bash)</a:t>
            </a:r>
            <a:br>
              <a:rPr lang="fr" dirty="0">
                <a:solidFill>
                  <a:srgbClr val="434343"/>
                </a:solidFill>
              </a:rPr>
            </a:br>
            <a:r>
              <a:rPr lang="fr" dirty="0">
                <a:solidFill>
                  <a:srgbClr val="434343"/>
                </a:solidFill>
              </a:rPr>
              <a:t>II. Data treatments</a:t>
            </a:r>
            <a:br>
              <a:rPr lang="fr" dirty="0">
                <a:solidFill>
                  <a:srgbClr val="434343"/>
                </a:solidFill>
              </a:rPr>
            </a:br>
            <a:r>
              <a:rPr lang="fr" dirty="0">
                <a:solidFill>
                  <a:srgbClr val="434343"/>
                </a:solidFill>
              </a:rPr>
              <a:t>III. Results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/>
              <a:t>The Story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496" y="841276"/>
            <a:ext cx="8856983" cy="4139666"/>
          </a:xfrm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 algn="ctr">
              <a:buNone/>
            </a:pPr>
            <a:endParaRPr dirty="0"/>
          </a:p>
          <a:p>
            <a:pPr indent="457165" algn="ctr">
              <a:buNone/>
            </a:pPr>
            <a:r>
              <a:rPr lang="fr" dirty="0"/>
              <a:t>Here, the idea of our project:</a:t>
            </a:r>
          </a:p>
          <a:p>
            <a:pPr indent="457165" algn="ctr">
              <a:buNone/>
            </a:pPr>
            <a:r>
              <a:rPr lang="fr" dirty="0"/>
              <a:t>“During PSG matches, a TV channel would like to share with his viewers the tweet that makes the " buzz " around a player or an event (# Zlatan for example).” </a:t>
            </a:r>
          </a:p>
          <a:p>
            <a:pPr indent="457165" algn="ctr">
              <a:buNone/>
            </a:pPr>
            <a:r>
              <a:rPr lang="fr" dirty="0"/>
              <a:t>So we create a script wich stocks the last 1500 tweets about an hashtag, analysis and returns the most popular and most retweeted </a:t>
            </a:r>
            <a:r>
              <a:rPr lang="fr" dirty="0">
                <a:solidFill>
                  <a:schemeClr val="dk1"/>
                </a:solidFill>
              </a:rPr>
              <a:t>tweet</a:t>
            </a:r>
            <a:r>
              <a:rPr lang="fr" dirty="0"/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/>
              <a:t>The Request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51520" y="1345332"/>
            <a:ext cx="8686800" cy="4139666"/>
          </a:xfrm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>
              <a:buNone/>
            </a:pPr>
            <a:r>
              <a:rPr lang="fr" dirty="0"/>
              <a:t>Push the Hashtag you want to analyse </a:t>
            </a:r>
            <a:r>
              <a:rPr lang="fr" dirty="0" smtClean="0"/>
              <a:t/>
            </a:r>
            <a:br>
              <a:rPr lang="fr" dirty="0" smtClean="0"/>
            </a:br>
            <a:r>
              <a:rPr lang="fr" dirty="0" smtClean="0"/>
              <a:t>+ </a:t>
            </a:r>
            <a:r>
              <a:rPr lang="fr" dirty="0"/>
              <a:t>your email</a:t>
            </a:r>
          </a:p>
          <a:p>
            <a:pPr>
              <a:buNone/>
            </a:pPr>
            <a:endParaRPr dirty="0"/>
          </a:p>
        </p:txBody>
      </p:sp>
      <p:pic>
        <p:nvPicPr>
          <p:cNvPr id="44" name="Shape 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95736" y="2497460"/>
            <a:ext cx="6736021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49188"/>
            <a:ext cx="8229600" cy="952667"/>
          </a:xfrm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 dirty="0"/>
              <a:t>Data Treatment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057300"/>
            <a:ext cx="8229600" cy="4139666"/>
          </a:xfrm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 marL="457165" indent="-419068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dirty="0"/>
              <a:t>Get the Hashtag, the eMail</a:t>
            </a:r>
          </a:p>
          <a:p>
            <a:pPr marL="457165" indent="-419068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dirty="0"/>
              <a:t>Separate the information with the sed function and store it in differents files (favorites, retweeted,name,content)</a:t>
            </a:r>
          </a:p>
          <a:p>
            <a:pPr marL="457165" indent="-419068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dirty="0"/>
              <a:t>Analyse the files to get the most retweeted and favorite tweet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/>
              <a:t>Data Treatment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93048" y="1345332"/>
            <a:ext cx="6840760" cy="3733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b="0"/>
              <a:t>Results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18" tIns="91418" rIns="91418" bIns="91418" anchor="t" anchorCtr="0">
            <a:noAutofit/>
          </a:bodyPr>
          <a:lstStyle/>
          <a:p>
            <a:pPr>
              <a:buNone/>
            </a:pPr>
            <a:r>
              <a:rPr lang="fr"/>
              <a:t>Send an email with the results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57300" y="2869849"/>
            <a:ext cx="6629400" cy="236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49188"/>
            <a:ext cx="8229600" cy="952667"/>
          </a:xfrm>
          <a:prstGeom prst="rect">
            <a:avLst/>
          </a:prstGeom>
        </p:spPr>
        <p:txBody>
          <a:bodyPr lIns="91418" tIns="91418" rIns="91418" bIns="91418" anchor="b" anchorCtr="0">
            <a:noAutofit/>
          </a:bodyPr>
          <a:lstStyle/>
          <a:p>
            <a:pPr algn="ctr"/>
            <a:r>
              <a:rPr lang="fr" dirty="0"/>
              <a:t>Result from the terminal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71600" y="1129308"/>
            <a:ext cx="7156240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148</Words>
  <Application>Microsoft Office PowerPoint</Application>
  <PresentationFormat>Affichage à l'écran (16:10)</PresentationFormat>
  <Paragraphs>24</Paragraphs>
  <Slides>8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Rotonde</vt:lpstr>
      <vt:lpstr>IOSA  Presentation</vt:lpstr>
      <vt:lpstr>Plan</vt:lpstr>
      <vt:lpstr>The Story</vt:lpstr>
      <vt:lpstr>The Request</vt:lpstr>
      <vt:lpstr>Data Treatment</vt:lpstr>
      <vt:lpstr>Data Treatment</vt:lpstr>
      <vt:lpstr>Results</vt:lpstr>
      <vt:lpstr>Result from the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Jean Mouvilliat Thierry Zhang Claire Touron Toscan Vertanessian Geoffroy Rouaix</dc:title>
  <cp:lastModifiedBy>Claire</cp:lastModifiedBy>
  <cp:revision>4</cp:revision>
  <dcterms:modified xsi:type="dcterms:W3CDTF">2014-06-12T20:43:54Z</dcterms:modified>
</cp:coreProperties>
</file>